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3"/>
  </p:sldMasterIdLst>
  <p:notesMasterIdLst>
    <p:notesMasterId r:id="rId15"/>
  </p:notesMasterIdLst>
  <p:handoutMasterIdLst>
    <p:handoutMasterId r:id="rId16"/>
  </p:handoutMasterIdLst>
  <p:sldIdLst>
    <p:sldId id="256" r:id="rId4"/>
    <p:sldId id="330" r:id="rId5"/>
    <p:sldId id="328" r:id="rId6"/>
    <p:sldId id="326" r:id="rId7"/>
    <p:sldId id="322" r:id="rId8"/>
    <p:sldId id="304" r:id="rId9"/>
    <p:sldId id="323" r:id="rId10"/>
    <p:sldId id="327" r:id="rId11"/>
    <p:sldId id="332" r:id="rId12"/>
    <p:sldId id="325" r:id="rId13"/>
    <p:sldId id="324" r:id="rId14"/>
  </p:sldIdLst>
  <p:sldSz cx="12192000" cy="6858000"/>
  <p:notesSz cx="6797675" cy="9926638"/>
  <p:defaultTextStyle>
    <a:defPPr rtl="0"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564">
          <p15:clr>
            <a:srgbClr val="A4A3A4"/>
          </p15:clr>
        </p15:guide>
        <p15:guide id="4" pos="102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F8A"/>
    <a:srgbClr val="FF5D5D"/>
    <a:srgbClr val="595959"/>
    <a:srgbClr val="FFFFFF"/>
    <a:srgbClr val="FE7622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2838BEF-8BB2-4498-84A7-C5851F593DF1}">
  <a:tblStyle styleId="{91EBBBCC-DAD2-459C-BE2E-F6DE35CF9A28}" styleName="Темный стиль 2 - акцент 3/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99" autoAdjust="0"/>
    <p:restoredTop sz="98341" autoAdjust="0"/>
  </p:normalViewPr>
  <p:slideViewPr>
    <p:cSldViewPr snapToGrid="0">
      <p:cViewPr varScale="1">
        <p:scale>
          <a:sx n="110" d="100"/>
          <a:sy n="110" d="100"/>
        </p:scale>
        <p:origin x="624" y="108"/>
      </p:cViewPr>
      <p:guideLst>
        <p:guide orient="horz" pos="2160"/>
        <p:guide pos="3840"/>
        <p:guide orient="horz" pos="564"/>
        <p:guide pos="102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>
      <p:cViewPr varScale="1">
        <p:scale>
          <a:sx n="87" d="100"/>
          <a:sy n="87" d="100"/>
        </p:scale>
        <p:origin x="384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B76F666D-E0C2-435B-BAA8-9287F9E5D38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8056"/>
          </a:xfrm>
          <a:prstGeom prst="rect">
            <a:avLst/>
          </a:prstGeom>
        </p:spPr>
        <p:txBody>
          <a:bodyPr vert="horz" lIns="91294" tIns="45647" rIns="91294" bIns="45647" rtlCol="0"/>
          <a:lstStyle>
            <a:lvl1pPr algn="l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19FEBCAF-CB3F-4928-91AA-D61472F880C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1"/>
            <a:ext cx="2945659" cy="498056"/>
          </a:xfrm>
          <a:prstGeom prst="rect">
            <a:avLst/>
          </a:prstGeom>
        </p:spPr>
        <p:txBody>
          <a:bodyPr vert="horz" lIns="91294" tIns="45647" rIns="91294" bIns="45647" rtlCol="0"/>
          <a:lstStyle>
            <a:lvl1pPr algn="r">
              <a:defRPr sz="1200"/>
            </a:lvl1pPr>
          </a:lstStyle>
          <a:p>
            <a:pPr rtl="0"/>
            <a:fld id="{FDF23CD2-3E56-4204-B9DC-77CEE6C4FDE8}" type="datetime1">
              <a:rPr lang="ru-RU" smtClean="0"/>
              <a:t>22.09.2021</a:t>
            </a:fld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9256698-63C6-4CCC-81CB-EA5604C30F1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9428584"/>
            <a:ext cx="2945659" cy="498055"/>
          </a:xfrm>
          <a:prstGeom prst="rect">
            <a:avLst/>
          </a:prstGeom>
        </p:spPr>
        <p:txBody>
          <a:bodyPr vert="horz" lIns="91294" tIns="45647" rIns="91294" bIns="45647" rtlCol="0" anchor="b"/>
          <a:lstStyle>
            <a:lvl1pPr algn="l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B2467FDA-05D7-4760-A373-5D6AEAAF427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294" tIns="45647" rIns="91294" bIns="45647" rtlCol="0" anchor="b"/>
          <a:lstStyle>
            <a:lvl1pPr algn="r">
              <a:defRPr sz="1200"/>
            </a:lvl1pPr>
          </a:lstStyle>
          <a:p>
            <a:pPr rtl="0"/>
            <a:fld id="{682C0B10-7CAE-41E4-AB02-7E8B1FF2B898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75375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8056"/>
          </a:xfrm>
          <a:prstGeom prst="rect">
            <a:avLst/>
          </a:prstGeom>
        </p:spPr>
        <p:txBody>
          <a:bodyPr vert="horz" lIns="91294" tIns="45647" rIns="91294" bIns="45647" rtlCol="0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59" cy="498056"/>
          </a:xfrm>
          <a:prstGeom prst="rect">
            <a:avLst/>
          </a:prstGeom>
        </p:spPr>
        <p:txBody>
          <a:bodyPr vert="horz" lIns="91294" tIns="45647" rIns="91294" bIns="45647" rtlCol="0"/>
          <a:lstStyle>
            <a:lvl1pPr algn="r">
              <a:defRPr sz="1200"/>
            </a:lvl1pPr>
          </a:lstStyle>
          <a:p>
            <a:fld id="{AB555C2A-A926-4E5C-93A1-52366FC6787C}" type="datetime1">
              <a:rPr lang="ru-RU" smtClean="0"/>
              <a:pPr/>
              <a:t>22.09.2021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94" tIns="45647" rIns="91294" bIns="45647" rtlCol="0" anchor="ctr"/>
          <a:lstStyle/>
          <a:p>
            <a:pPr rt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3"/>
          </a:xfrm>
          <a:prstGeom prst="rect">
            <a:avLst/>
          </a:prstGeom>
        </p:spPr>
        <p:txBody>
          <a:bodyPr vert="horz" lIns="91294" tIns="45647" rIns="91294" bIns="45647" rtlCol="0"/>
          <a:lstStyle/>
          <a:p>
            <a:pPr lvl="0" rtl="0"/>
            <a:r>
              <a:rPr lang="ru-RU" noProof="0" dirty="0"/>
              <a:t>Образец текста</a:t>
            </a:r>
          </a:p>
          <a:p>
            <a:pPr lvl="1" rtl="0"/>
            <a:r>
              <a:rPr lang="ru-RU" noProof="0" dirty="0"/>
              <a:t>Второй уровень</a:t>
            </a:r>
          </a:p>
          <a:p>
            <a:pPr lvl="2" rtl="0"/>
            <a:r>
              <a:rPr lang="ru-RU" noProof="0" dirty="0"/>
              <a:t>Третий уровень</a:t>
            </a:r>
          </a:p>
          <a:p>
            <a:pPr lvl="3" rtl="0"/>
            <a:r>
              <a:rPr lang="ru-RU" noProof="0" dirty="0"/>
              <a:t>Четвертый уровень</a:t>
            </a:r>
          </a:p>
          <a:p>
            <a:pPr lvl="4" rtl="0"/>
            <a:r>
              <a:rPr lang="ru-RU" noProof="0" dirty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8055"/>
          </a:xfrm>
          <a:prstGeom prst="rect">
            <a:avLst/>
          </a:prstGeom>
        </p:spPr>
        <p:txBody>
          <a:bodyPr vert="horz" lIns="91294" tIns="45647" rIns="91294" bIns="45647" rtlCol="0" anchor="b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294" tIns="45647" rIns="91294" bIns="45647" rtlCol="0" anchor="b"/>
          <a:lstStyle>
            <a:lvl1pPr algn="r">
              <a:defRPr sz="1200"/>
            </a:lvl1pPr>
          </a:lstStyle>
          <a:p>
            <a:pPr rtl="0"/>
            <a:fld id="{02818732-FA64-4F57-8EE6-57AA70E1F1E0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536302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02818732-FA64-4F57-8EE6-57AA70E1F1E0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46722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02818732-FA64-4F57-8EE6-57AA70E1F1E0}" type="slidenum">
              <a:rPr lang="ru-RU" noProof="0" smtClean="0"/>
              <a:t>2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9146460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02818732-FA64-4F57-8EE6-57AA70E1F1E0}" type="slidenum">
              <a:rPr lang="ru-RU" noProof="0" smtClean="0"/>
              <a:t>9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0350668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Рисунок 10">
            <a:extLst>
              <a:ext uri="{FF2B5EF4-FFF2-40B4-BE49-F238E27FC236}">
                <a16:creationId xmlns:a16="http://schemas.microsoft.com/office/drawing/2014/main" id="{171E5E3D-6A1C-49BA-9E11-FC053AD8180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784058"/>
          </a:xfrm>
          <a:solidFill>
            <a:schemeClr val="bg1">
              <a:lumMod val="95000"/>
            </a:schemeClr>
          </a:solidFill>
        </p:spPr>
        <p:txBody>
          <a:bodyPr tIns="1116000" rIns="0" rtlCol="0" anchor="t"/>
          <a:lstStyle>
            <a:lvl1pPr marL="0" indent="0" algn="ctr">
              <a:buNone/>
              <a:defRPr/>
            </a:lvl1pPr>
          </a:lstStyle>
          <a:p>
            <a:pPr rtl="0"/>
            <a:r>
              <a:rPr lang="ru-RU" noProof="0" dirty="0"/>
              <a:t>Вставьте или перетащите свое фото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44000" y="3163899"/>
            <a:ext cx="4860000" cy="1800000"/>
          </a:xfrm>
          <a:solidFill>
            <a:schemeClr val="bg1"/>
          </a:solidFill>
          <a:ln>
            <a:noFill/>
          </a:ln>
        </p:spPr>
        <p:txBody>
          <a:bodyPr lIns="180000" tIns="72000" rIns="180000" bIns="72000" rtlCol="0" anchor="ctr"/>
          <a:lstStyle>
            <a:lvl1pPr algn="l">
              <a:defRPr sz="4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ru-RU" noProof="0" dirty="0"/>
              <a:t>Заголовок титульного слайда 1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9980B88-3F4A-4688-9ED0-17EF37E62D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4000" y="5119698"/>
            <a:ext cx="4860000" cy="836602"/>
          </a:xfrm>
          <a:solidFill>
            <a:schemeClr val="bg1"/>
          </a:solidFill>
        </p:spPr>
        <p:txBody>
          <a:bodyPr lIns="180000" tIns="72000" rIns="180000" bIns="72000" rtlCol="0" anchor="ctr"/>
          <a:lstStyle>
            <a:lvl1pPr marL="0" indent="0" algn="l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/>
              <a:t>Образец подзаголовка</a:t>
            </a:r>
            <a:endParaRPr lang="ru-RU" noProof="0" dirty="0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3114E411-DCD8-47C4-8385-C03FBB18B180}"/>
              </a:ext>
            </a:extLst>
          </p:cNvPr>
          <p:cNvSpPr/>
          <p:nvPr userDrawn="1"/>
        </p:nvSpPr>
        <p:spPr>
          <a:xfrm>
            <a:off x="0" y="6780458"/>
            <a:ext cx="12192000" cy="7754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D5BF3746-E60B-4321-998E-07F04440CEAC}"/>
              </a:ext>
            </a:extLst>
          </p:cNvPr>
          <p:cNvSpPr/>
          <p:nvPr userDrawn="1"/>
        </p:nvSpPr>
        <p:spPr>
          <a:xfrm>
            <a:off x="0" y="6780458"/>
            <a:ext cx="12204000" cy="3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334038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9A5F0423-B6EE-42FD-9306-5E965142C6C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ru-RU" noProof="0" smtClean="0"/>
              <a:pPr/>
              <a:t>‹#›</a:t>
            </a:fld>
            <a:endParaRPr lang="ru-RU" noProof="0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BCE01B6-FB5C-471B-B95B-DB3DC8A0E4BD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9" name="Заголовок 8">
            <a:extLst>
              <a:ext uri="{FF2B5EF4-FFF2-40B4-BE49-F238E27FC236}">
                <a16:creationId xmlns:a16="http://schemas.microsoft.com/office/drawing/2014/main" id="{5CA0D6D2-4DA0-4AEE-95C1-E8BDD05153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734501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EE479C-D1F6-4BAC-80D2-90EF74E326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" y="432000"/>
            <a:ext cx="11340000" cy="432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22238F2-C6EC-476F-8371-119AECBA56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2000" y="1152000"/>
            <a:ext cx="5472000" cy="5040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9E47D86-FD0D-44D0-9B7F-9EDEBD11F9D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0A29F8B3-4723-4928-83E5-76C29D05F2F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19B51A1E-902D-48AF-9020-955120F399B6}" type="slidenum">
              <a:rPr lang="ru-RU" noProof="0" smtClean="0"/>
              <a:pPr/>
              <a:t>‹#›</a:t>
            </a:fld>
            <a:endParaRPr lang="ru-RU" noProof="0" dirty="0"/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id="{7867C73D-EE16-41D1-B7CE-A35C765E3B8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299887" y="1152525"/>
            <a:ext cx="5472113" cy="5038725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8915521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C626A5-4FF6-42BD-858A-AE4B2C23A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9E5E346-F307-4307-949D-77CDB6E6577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B4446C0-A637-4726-88A6-815A6AB63B9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19B51A1E-902D-48AF-9020-955120F399B6}" type="slidenum">
              <a:rPr lang="ru-RU" noProof="0" smtClean="0"/>
              <a:pPr/>
              <a:t>‹#›</a:t>
            </a:fld>
            <a:endParaRPr lang="ru-RU" noProof="0" dirty="0"/>
          </a:p>
        </p:txBody>
      </p:sp>
      <p:sp>
        <p:nvSpPr>
          <p:cNvPr id="5" name="Текст 5">
            <a:extLst>
              <a:ext uri="{FF2B5EF4-FFF2-40B4-BE49-F238E27FC236}">
                <a16:creationId xmlns:a16="http://schemas.microsoft.com/office/drawing/2014/main" id="{AF8E62C6-0CCA-4909-AE69-A32ED6AC06BE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 rtlCol="0"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ru-RU" noProof="0" dirty="0"/>
              <a:t>Подзаголовок</a:t>
            </a:r>
          </a:p>
        </p:txBody>
      </p:sp>
      <p:sp>
        <p:nvSpPr>
          <p:cNvPr id="8" name="Объект 2">
            <a:extLst>
              <a:ext uri="{FF2B5EF4-FFF2-40B4-BE49-F238E27FC236}">
                <a16:creationId xmlns:a16="http://schemas.microsoft.com/office/drawing/2014/main" id="{1423F09E-5021-4E1D-A4A8-174F779F2749}"/>
              </a:ext>
            </a:extLst>
          </p:cNvPr>
          <p:cNvSpPr>
            <a:spLocks noGrp="1"/>
          </p:cNvSpPr>
          <p:nvPr>
            <p:ph sz="half" idx="29"/>
          </p:nvPr>
        </p:nvSpPr>
        <p:spPr>
          <a:xfrm>
            <a:off x="1790100" y="2701131"/>
            <a:ext cx="3546675" cy="2828138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9" name="Объект 3">
            <a:extLst>
              <a:ext uri="{FF2B5EF4-FFF2-40B4-BE49-F238E27FC236}">
                <a16:creationId xmlns:a16="http://schemas.microsoft.com/office/drawing/2014/main" id="{F7C3D0F0-8880-4132-9B6F-33B2D7437F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658100" y="2701131"/>
            <a:ext cx="3546675" cy="2828138"/>
          </a:xfrm>
        </p:spPr>
        <p:txBody>
          <a:bodyPr rtlCol="0"/>
          <a:lstStyle>
            <a:lvl1pPr>
              <a:buClr>
                <a:schemeClr val="accent1">
                  <a:lumMod val="50000"/>
                </a:schemeClr>
              </a:buClr>
              <a:defRPr/>
            </a:lvl1pPr>
            <a:lvl2pPr>
              <a:buClr>
                <a:schemeClr val="accent1">
                  <a:lumMod val="50000"/>
                </a:schemeClr>
              </a:buClr>
              <a:defRPr/>
            </a:lvl2pPr>
            <a:lvl3pPr>
              <a:buClr>
                <a:schemeClr val="accent1">
                  <a:lumMod val="50000"/>
                </a:schemeClr>
              </a:buClr>
              <a:defRPr/>
            </a:lvl3pPr>
            <a:lvl4pPr>
              <a:buClr>
                <a:schemeClr val="accent1">
                  <a:lumMod val="50000"/>
                </a:schemeClr>
              </a:buClr>
              <a:defRPr/>
            </a:lvl4pPr>
            <a:lvl5pPr>
              <a:buClr>
                <a:schemeClr val="accent1">
                  <a:lumMod val="50000"/>
                </a:schemeClr>
              </a:buClr>
              <a:defRPr/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10" name="Текст 3">
            <a:extLst>
              <a:ext uri="{FF2B5EF4-FFF2-40B4-BE49-F238E27FC236}">
                <a16:creationId xmlns:a16="http://schemas.microsoft.com/office/drawing/2014/main" id="{9CBDEF46-1F51-42D2-A43C-36A28ECB3405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793079" y="1728000"/>
            <a:ext cx="3554451" cy="735800"/>
          </a:xfrm>
          <a:noFill/>
        </p:spPr>
        <p:txBody>
          <a:bodyPr rtlCol="0" anchor="t"/>
          <a:lstStyle>
            <a:lvl1pPr marL="0" indent="0" algn="l">
              <a:buNone/>
              <a:defRPr sz="5400">
                <a:solidFill>
                  <a:schemeClr val="accent1"/>
                </a:solidFill>
                <a:latin typeface="+mj-lt"/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ru-RU" noProof="0" dirty="0"/>
              <a:t>1</a:t>
            </a:r>
          </a:p>
        </p:txBody>
      </p:sp>
      <p:sp>
        <p:nvSpPr>
          <p:cNvPr id="11" name="Текст 4">
            <a:extLst>
              <a:ext uri="{FF2B5EF4-FFF2-40B4-BE49-F238E27FC236}">
                <a16:creationId xmlns:a16="http://schemas.microsoft.com/office/drawing/2014/main" id="{9CA11096-D31C-4BD0-AFF9-7575C5E8E52B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655762" y="1722438"/>
            <a:ext cx="3538517" cy="735749"/>
          </a:xfrm>
        </p:spPr>
        <p:txBody>
          <a:bodyPr rtlCol="0" anchor="t"/>
          <a:lstStyle>
            <a:lvl1pPr marL="0" indent="0">
              <a:buNone/>
              <a:defRPr sz="540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ru-RU" noProof="0" dirty="0"/>
              <a:t>2</a:t>
            </a:r>
          </a:p>
        </p:txBody>
      </p:sp>
      <p:sp>
        <p:nvSpPr>
          <p:cNvPr id="4" name="Рисунок 3">
            <a:extLst>
              <a:ext uri="{FF2B5EF4-FFF2-40B4-BE49-F238E27FC236}">
                <a16:creationId xmlns:a16="http://schemas.microsoft.com/office/drawing/2014/main" id="{6438B210-DE07-4BDD-BDB3-2A3DF619BED3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859785" y="1722438"/>
            <a:ext cx="735013" cy="735012"/>
          </a:xfrm>
        </p:spPr>
        <p:txBody>
          <a:bodyPr rtlCol="0" anchor="ctr"/>
          <a:lstStyle>
            <a:lvl1pPr marL="0" indent="0" algn="ctr">
              <a:buNone/>
              <a:defRPr sz="1000" i="1"/>
            </a:lvl1pPr>
          </a:lstStyle>
          <a:p>
            <a:pPr rtl="0"/>
            <a:r>
              <a:rPr lang="ru-RU" noProof="0"/>
              <a:t>Вставка рисунка</a:t>
            </a:r>
            <a:endParaRPr lang="ru-RU" noProof="0" dirty="0"/>
          </a:p>
        </p:txBody>
      </p:sp>
      <p:sp>
        <p:nvSpPr>
          <p:cNvPr id="12" name="Рисунок 3">
            <a:extLst>
              <a:ext uri="{FF2B5EF4-FFF2-40B4-BE49-F238E27FC236}">
                <a16:creationId xmlns:a16="http://schemas.microsoft.com/office/drawing/2014/main" id="{FAD6E0EA-E35F-4E2B-869F-7A912C4CB629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6722468" y="1722438"/>
            <a:ext cx="735013" cy="735012"/>
          </a:xfrm>
        </p:spPr>
        <p:txBody>
          <a:bodyPr rtlCol="0" anchor="ctr"/>
          <a:lstStyle>
            <a:lvl1pPr marL="0" indent="0" algn="ctr">
              <a:buNone/>
              <a:defRPr sz="1000" i="1"/>
            </a:lvl1pPr>
          </a:lstStyle>
          <a:p>
            <a:pPr rtl="0"/>
            <a:r>
              <a:rPr lang="ru-RU" noProof="0"/>
              <a:t>Вставка рисунка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7285161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Текст 3">
            <a:extLst>
              <a:ext uri="{FF2B5EF4-FFF2-40B4-BE49-F238E27FC236}">
                <a16:creationId xmlns:a16="http://schemas.microsoft.com/office/drawing/2014/main" id="{72C502DE-CADD-4CC1-972E-20071995502D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90706" y="1593150"/>
            <a:ext cx="4348065" cy="4348065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txBody>
          <a:bodyPr rtlCol="0" anchor="ctr"/>
          <a:lstStyle>
            <a:lvl1pPr marL="0" indent="0" algn="ctr">
              <a:buNone/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ru-RU" noProof="0" dirty="0"/>
              <a:t>Название раздела</a:t>
            </a:r>
          </a:p>
        </p:txBody>
      </p:sp>
      <p:sp>
        <p:nvSpPr>
          <p:cNvPr id="14" name="Текст 9">
            <a:extLst>
              <a:ext uri="{FF2B5EF4-FFF2-40B4-BE49-F238E27FC236}">
                <a16:creationId xmlns:a16="http://schemas.microsoft.com/office/drawing/2014/main" id="{19BE8230-B656-44E2-9319-E1464125040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921084" y="1949641"/>
            <a:ext cx="3635083" cy="3635083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 algn="ctr">
              <a:buNone/>
              <a:defRPr lang="en-ZA" sz="1800" dirty="0">
                <a:solidFill>
                  <a:schemeClr val="bg1"/>
                </a:solidFill>
              </a:defRPr>
            </a:lvl1pPr>
          </a:lstStyle>
          <a:p>
            <a:pPr marL="266700" lvl="0" indent="-266700" algn="ctr" rtl="0"/>
            <a:r>
              <a:rPr lang="ru-RU" noProof="0" dirty="0"/>
              <a:t>Название раздела</a:t>
            </a:r>
          </a:p>
        </p:txBody>
      </p:sp>
      <p:sp>
        <p:nvSpPr>
          <p:cNvPr id="15" name="Текст 9">
            <a:extLst>
              <a:ext uri="{FF2B5EF4-FFF2-40B4-BE49-F238E27FC236}">
                <a16:creationId xmlns:a16="http://schemas.microsoft.com/office/drawing/2014/main" id="{8F1CA0D5-06FF-4D1F-B534-1DFFCB23EA71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238481" y="2207063"/>
            <a:ext cx="3120238" cy="3120238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 algn="ctr">
              <a:buNone/>
              <a:defRPr lang="en-ZA" sz="1800" dirty="0">
                <a:solidFill>
                  <a:schemeClr val="bg1"/>
                </a:solidFill>
              </a:defRPr>
            </a:lvl1pPr>
          </a:lstStyle>
          <a:p>
            <a:pPr marL="266700" lvl="0" indent="-266700" algn="ctr" rtl="0"/>
            <a:r>
              <a:rPr lang="ru-RU" noProof="0" dirty="0"/>
              <a:t>Название раздела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C626A5-4FF6-42BD-858A-AE4B2C23A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9E5E346-F307-4307-949D-77CDB6E6577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B4446C0-A637-4726-88A6-815A6AB63B9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19B51A1E-902D-48AF-9020-955120F399B6}" type="slidenum">
              <a:rPr lang="ru-RU" noProof="0" smtClean="0"/>
              <a:pPr/>
              <a:t>‹#›</a:t>
            </a:fld>
            <a:endParaRPr lang="ru-RU" noProof="0" dirty="0"/>
          </a:p>
        </p:txBody>
      </p:sp>
      <p:sp>
        <p:nvSpPr>
          <p:cNvPr id="5" name="Текст 5">
            <a:extLst>
              <a:ext uri="{FF2B5EF4-FFF2-40B4-BE49-F238E27FC236}">
                <a16:creationId xmlns:a16="http://schemas.microsoft.com/office/drawing/2014/main" id="{AF8E62C6-0CCA-4909-AE69-A32ED6AC06BE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 rtlCol="0"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ru-RU" noProof="0" dirty="0"/>
              <a:t>Подзаголовок</a:t>
            </a:r>
          </a:p>
        </p:txBody>
      </p:sp>
      <p:sp>
        <p:nvSpPr>
          <p:cNvPr id="16" name="Текст 3">
            <a:extLst>
              <a:ext uri="{FF2B5EF4-FFF2-40B4-BE49-F238E27FC236}">
                <a16:creationId xmlns:a16="http://schemas.microsoft.com/office/drawing/2014/main" id="{3A5BA28D-2313-499F-93AB-7C86B030570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658929" y="2205688"/>
            <a:ext cx="2811618" cy="1440000"/>
          </a:xfrm>
          <a:prstGeom prst="rect">
            <a:avLst/>
          </a:prstGeom>
          <a:noFill/>
        </p:spPr>
        <p:txBody>
          <a:bodyPr rtlCol="0" anchor="b"/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66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ru-RU" noProof="0" dirty="0"/>
              <a:t>1</a:t>
            </a:r>
          </a:p>
        </p:txBody>
      </p:sp>
      <p:sp>
        <p:nvSpPr>
          <p:cNvPr id="17" name="Текст 9">
            <a:extLst>
              <a:ext uri="{FF2B5EF4-FFF2-40B4-BE49-F238E27FC236}">
                <a16:creationId xmlns:a16="http://schemas.microsoft.com/office/drawing/2014/main" id="{4E9F4FE1-F54C-4B3C-9CED-6C3058B00352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5332816" y="2205688"/>
            <a:ext cx="2811618" cy="1440000"/>
          </a:xfrm>
          <a:prstGeom prst="rect">
            <a:avLst/>
          </a:prstGeom>
          <a:noFill/>
        </p:spPr>
        <p:txBody>
          <a:bodyPr vert="horz" lIns="0" tIns="0" rIns="0" bIns="0" rtlCol="0" anchor="b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lang="en-ZA" sz="6600" dirty="0">
                <a:solidFill>
                  <a:schemeClr val="bg1"/>
                </a:solidFill>
                <a:latin typeface="+mj-lt"/>
              </a:defRPr>
            </a:lvl1pPr>
          </a:lstStyle>
          <a:p>
            <a:pPr marL="266700" lvl="0" indent="-266700" algn="ctr" rtl="0"/>
            <a:r>
              <a:rPr lang="ru-RU" noProof="0" dirty="0"/>
              <a:t>2</a:t>
            </a:r>
          </a:p>
        </p:txBody>
      </p:sp>
      <p:sp>
        <p:nvSpPr>
          <p:cNvPr id="18" name="Текст 9">
            <a:extLst>
              <a:ext uri="{FF2B5EF4-FFF2-40B4-BE49-F238E27FC236}">
                <a16:creationId xmlns:a16="http://schemas.microsoft.com/office/drawing/2014/main" id="{26328AB3-6C8E-4BB6-9C01-852150BDFE17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547101" y="2205688"/>
            <a:ext cx="2597043" cy="1440000"/>
          </a:xfrm>
          <a:prstGeom prst="rect">
            <a:avLst/>
          </a:prstGeom>
          <a:noFill/>
        </p:spPr>
        <p:txBody>
          <a:bodyPr vert="horz" lIns="0" tIns="0" rIns="0" bIns="0" rtlCol="0" anchor="b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lang="en-ZA" sz="6600" dirty="0">
                <a:solidFill>
                  <a:schemeClr val="bg1"/>
                </a:solidFill>
                <a:latin typeface="+mj-lt"/>
              </a:defRPr>
            </a:lvl1pPr>
          </a:lstStyle>
          <a:p>
            <a:pPr marL="266700" lvl="0" indent="-266700" algn="ctr" rtl="0"/>
            <a:r>
              <a:rPr lang="ru-RU" noProof="0" dirty="0"/>
              <a:t>3</a:t>
            </a:r>
          </a:p>
        </p:txBody>
      </p:sp>
      <p:sp>
        <p:nvSpPr>
          <p:cNvPr id="19" name="Объект 3">
            <a:extLst>
              <a:ext uri="{FF2B5EF4-FFF2-40B4-BE49-F238E27FC236}">
                <a16:creationId xmlns:a16="http://schemas.microsoft.com/office/drawing/2014/main" id="{B1F9D630-F36F-43B5-B6A8-62245E084CAB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2074738" y="4243333"/>
            <a:ext cx="1980000" cy="720000"/>
          </a:xfrm>
        </p:spPr>
        <p:txBody>
          <a:bodyPr rtlCol="0"/>
          <a:lstStyle>
            <a:lvl1pPr marL="0" indent="0" algn="ctr">
              <a:buFont typeface="Arial" panose="020B0604020202020204" pitchFamily="34" charset="0"/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 rtl="0"/>
            <a:r>
              <a:rPr lang="ru-RU" noProof="0" dirty="0"/>
              <a:t>Описание раздела</a:t>
            </a:r>
          </a:p>
        </p:txBody>
      </p:sp>
      <p:sp>
        <p:nvSpPr>
          <p:cNvPr id="20" name="Текст 5">
            <a:extLst>
              <a:ext uri="{FF2B5EF4-FFF2-40B4-BE49-F238E27FC236}">
                <a16:creationId xmlns:a16="http://schemas.microsoft.com/office/drawing/2014/main" id="{7488A707-03CD-495D-B761-9F9DAE92C6C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748625" y="4243333"/>
            <a:ext cx="1980000" cy="720000"/>
          </a:xfrm>
        </p:spPr>
        <p:txBody>
          <a:bodyPr rtlCol="0"/>
          <a:lstStyle>
            <a:lvl1pPr marL="0" indent="0" algn="ctr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ru-RU" noProof="0" dirty="0"/>
              <a:t>Описание раздела</a:t>
            </a:r>
          </a:p>
        </p:txBody>
      </p:sp>
      <p:sp>
        <p:nvSpPr>
          <p:cNvPr id="21" name="Текст 9">
            <a:extLst>
              <a:ext uri="{FF2B5EF4-FFF2-40B4-BE49-F238E27FC236}">
                <a16:creationId xmlns:a16="http://schemas.microsoft.com/office/drawing/2014/main" id="{99A33CFC-3C95-43CD-92E8-05A5E6D9855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808600" y="4243333"/>
            <a:ext cx="1980000" cy="720000"/>
          </a:xfrm>
        </p:spPr>
        <p:txBody>
          <a:bodyPr rtlCol="0"/>
          <a:lstStyle>
            <a:lvl1pPr marL="0" indent="0" algn="ctr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ru-RU" noProof="0" dirty="0"/>
              <a:t>Описание раздела</a:t>
            </a:r>
          </a:p>
        </p:txBody>
      </p:sp>
      <p:sp>
        <p:nvSpPr>
          <p:cNvPr id="25" name="Надпись 24">
            <a:extLst>
              <a:ext uri="{FF2B5EF4-FFF2-40B4-BE49-F238E27FC236}">
                <a16:creationId xmlns:a16="http://schemas.microsoft.com/office/drawing/2014/main" id="{047CF562-A700-49C4-A50C-2A49B19BC7BF}"/>
              </a:ext>
            </a:extLst>
          </p:cNvPr>
          <p:cNvSpPr txBox="1">
            <a:spLocks/>
          </p:cNvSpPr>
          <p:nvPr userDrawn="1"/>
        </p:nvSpPr>
        <p:spPr>
          <a:xfrm>
            <a:off x="4921084" y="2993698"/>
            <a:ext cx="317688" cy="1544221"/>
          </a:xfrm>
          <a:custGeom>
            <a:avLst/>
            <a:gdLst>
              <a:gd name="connsiteX0" fmla="*/ 173971 w 317688"/>
              <a:gd name="connsiteY0" fmla="*/ 0 h 1544221"/>
              <a:gd name="connsiteX1" fmla="*/ 219948 w 317688"/>
              <a:gd name="connsiteY1" fmla="*/ 125619 h 1544221"/>
              <a:gd name="connsiteX2" fmla="*/ 317688 w 317688"/>
              <a:gd name="connsiteY2" fmla="*/ 772110 h 1544221"/>
              <a:gd name="connsiteX3" fmla="*/ 219948 w 317688"/>
              <a:gd name="connsiteY3" fmla="*/ 1418601 h 1544221"/>
              <a:gd name="connsiteX4" fmla="*/ 173971 w 317688"/>
              <a:gd name="connsiteY4" fmla="*/ 1544221 h 1544221"/>
              <a:gd name="connsiteX5" fmla="*/ 142832 w 317688"/>
              <a:gd name="connsiteY5" fmla="*/ 1479580 h 1544221"/>
              <a:gd name="connsiteX6" fmla="*/ 0 w 317688"/>
              <a:gd name="connsiteY6" fmla="*/ 772110 h 1544221"/>
              <a:gd name="connsiteX7" fmla="*/ 142832 w 317688"/>
              <a:gd name="connsiteY7" fmla="*/ 64641 h 15442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17688" h="1544221">
                <a:moveTo>
                  <a:pt x="173971" y="0"/>
                </a:moveTo>
                <a:lnTo>
                  <a:pt x="219948" y="125619"/>
                </a:lnTo>
                <a:cubicBezTo>
                  <a:pt x="283469" y="329846"/>
                  <a:pt x="317688" y="546982"/>
                  <a:pt x="317688" y="772110"/>
                </a:cubicBezTo>
                <a:cubicBezTo>
                  <a:pt x="317688" y="997239"/>
                  <a:pt x="283469" y="1214375"/>
                  <a:pt x="219948" y="1418601"/>
                </a:cubicBezTo>
                <a:lnTo>
                  <a:pt x="173971" y="1544221"/>
                </a:lnTo>
                <a:lnTo>
                  <a:pt x="142832" y="1479580"/>
                </a:lnTo>
                <a:cubicBezTo>
                  <a:pt x="50859" y="1262132"/>
                  <a:pt x="0" y="1023060"/>
                  <a:pt x="0" y="772110"/>
                </a:cubicBezTo>
                <a:cubicBezTo>
                  <a:pt x="0" y="521160"/>
                  <a:pt x="50859" y="282088"/>
                  <a:pt x="142832" y="64641"/>
                </a:cubicBezTo>
                <a:close/>
              </a:path>
            </a:pathLst>
          </a:custGeom>
          <a:solidFill>
            <a:schemeClr val="accent1"/>
          </a:solidFill>
        </p:spPr>
        <p:txBody>
          <a:bodyPr vert="horz" wrap="square" lIns="0" tIns="0" rIns="0" bIns="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Calibri" panose="020F0502020204030204" pitchFamily="34" charset="0"/>
              <a:buNone/>
              <a:defRPr lang="en-ZA" sz="18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542925" indent="-27622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096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763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430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0"/>
            <a:endParaRPr lang="ru-RU" noProof="0" dirty="0"/>
          </a:p>
        </p:txBody>
      </p:sp>
      <p:sp>
        <p:nvSpPr>
          <p:cNvPr id="26" name="Надпись 25">
            <a:extLst>
              <a:ext uri="{FF2B5EF4-FFF2-40B4-BE49-F238E27FC236}">
                <a16:creationId xmlns:a16="http://schemas.microsoft.com/office/drawing/2014/main" id="{594DA0E5-4933-41D4-8C7B-70093A9DB34D}"/>
              </a:ext>
            </a:extLst>
          </p:cNvPr>
          <p:cNvSpPr txBox="1">
            <a:spLocks/>
          </p:cNvSpPr>
          <p:nvPr userDrawn="1"/>
        </p:nvSpPr>
        <p:spPr>
          <a:xfrm>
            <a:off x="8238481" y="3054203"/>
            <a:ext cx="317687" cy="1423210"/>
          </a:xfrm>
          <a:custGeom>
            <a:avLst/>
            <a:gdLst>
              <a:gd name="connsiteX0" fmla="*/ 172863 w 317687"/>
              <a:gd name="connsiteY0" fmla="*/ 0 h 1423210"/>
              <a:gd name="connsiteX1" fmla="*/ 174856 w 317687"/>
              <a:gd name="connsiteY1" fmla="*/ 4136 h 1423210"/>
              <a:gd name="connsiteX2" fmla="*/ 317687 w 317687"/>
              <a:gd name="connsiteY2" fmla="*/ 711605 h 1423210"/>
              <a:gd name="connsiteX3" fmla="*/ 174856 w 317687"/>
              <a:gd name="connsiteY3" fmla="*/ 1419075 h 1423210"/>
              <a:gd name="connsiteX4" fmla="*/ 172864 w 317687"/>
              <a:gd name="connsiteY4" fmla="*/ 1423210 h 1423210"/>
              <a:gd name="connsiteX5" fmla="*/ 122602 w 317687"/>
              <a:gd name="connsiteY5" fmla="*/ 1318873 h 1423210"/>
              <a:gd name="connsiteX6" fmla="*/ 0 w 317687"/>
              <a:gd name="connsiteY6" fmla="*/ 711604 h 1423210"/>
              <a:gd name="connsiteX7" fmla="*/ 122602 w 317687"/>
              <a:gd name="connsiteY7" fmla="*/ 104335 h 14232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17687" h="1423210">
                <a:moveTo>
                  <a:pt x="172863" y="0"/>
                </a:moveTo>
                <a:lnTo>
                  <a:pt x="174856" y="4136"/>
                </a:lnTo>
                <a:cubicBezTo>
                  <a:pt x="266828" y="221583"/>
                  <a:pt x="317687" y="460655"/>
                  <a:pt x="317687" y="711605"/>
                </a:cubicBezTo>
                <a:cubicBezTo>
                  <a:pt x="317687" y="962555"/>
                  <a:pt x="266828" y="1201627"/>
                  <a:pt x="174856" y="1419075"/>
                </a:cubicBezTo>
                <a:lnTo>
                  <a:pt x="172864" y="1423210"/>
                </a:lnTo>
                <a:lnTo>
                  <a:pt x="122602" y="1318873"/>
                </a:lnTo>
                <a:cubicBezTo>
                  <a:pt x="43656" y="1132223"/>
                  <a:pt x="0" y="927012"/>
                  <a:pt x="0" y="711604"/>
                </a:cubicBezTo>
                <a:cubicBezTo>
                  <a:pt x="0" y="496197"/>
                  <a:pt x="43656" y="290985"/>
                  <a:pt x="122602" y="104335"/>
                </a:cubicBezTo>
                <a:close/>
              </a:path>
            </a:pathLst>
          </a:custGeom>
          <a:solidFill>
            <a:schemeClr val="accent1">
              <a:lumMod val="50000"/>
            </a:schemeClr>
          </a:solidFill>
        </p:spPr>
        <p:txBody>
          <a:bodyPr vert="horz" wrap="square" lIns="0" tIns="0" rIns="0" bIns="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Calibri" panose="020F0502020204030204" pitchFamily="34" charset="0"/>
              <a:buNone/>
              <a:defRPr lang="en-ZA" sz="18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542925" indent="-27622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096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763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430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8575143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трелка: влево-вправо 2">
            <a:extLst>
              <a:ext uri="{FF2B5EF4-FFF2-40B4-BE49-F238E27FC236}">
                <a16:creationId xmlns:a16="http://schemas.microsoft.com/office/drawing/2014/main" id="{CFAEDCAA-CDC7-47ED-A380-37E6ACCA8560}"/>
              </a:ext>
            </a:extLst>
          </p:cNvPr>
          <p:cNvSpPr/>
          <p:nvPr userDrawn="1"/>
        </p:nvSpPr>
        <p:spPr>
          <a:xfrm>
            <a:off x="388279" y="3558496"/>
            <a:ext cx="11415443" cy="97190"/>
          </a:xfrm>
          <a:prstGeom prst="leftRightArrow">
            <a:avLst>
              <a:gd name="adj1" fmla="val 100000"/>
              <a:gd name="adj2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4" name="Стрелка: влево-вправо 13">
            <a:extLst>
              <a:ext uri="{FF2B5EF4-FFF2-40B4-BE49-F238E27FC236}">
                <a16:creationId xmlns:a16="http://schemas.microsoft.com/office/drawing/2014/main" id="{F9300B0F-E539-42E5-B7E4-21E21637BA8D}"/>
              </a:ext>
            </a:extLst>
          </p:cNvPr>
          <p:cNvSpPr/>
          <p:nvPr userDrawn="1"/>
        </p:nvSpPr>
        <p:spPr>
          <a:xfrm rot="5400000">
            <a:off x="3772822" y="3576211"/>
            <a:ext cx="4652357" cy="97190"/>
          </a:xfrm>
          <a:prstGeom prst="leftRightArrow">
            <a:avLst>
              <a:gd name="adj1" fmla="val 100000"/>
              <a:gd name="adj2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C626A5-4FF6-42BD-858A-AE4B2C23A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9E5E346-F307-4307-949D-77CDB6E6577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B4446C0-A637-4726-88A6-815A6AB63B9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19B51A1E-902D-48AF-9020-955120F399B6}" type="slidenum">
              <a:rPr lang="ru-RU" noProof="0" smtClean="0"/>
              <a:pPr/>
              <a:t>‹#›</a:t>
            </a:fld>
            <a:endParaRPr lang="ru-RU" noProof="0" dirty="0"/>
          </a:p>
        </p:txBody>
      </p:sp>
      <p:sp>
        <p:nvSpPr>
          <p:cNvPr id="10" name="Текст 5">
            <a:extLst>
              <a:ext uri="{FF2B5EF4-FFF2-40B4-BE49-F238E27FC236}">
                <a16:creationId xmlns:a16="http://schemas.microsoft.com/office/drawing/2014/main" id="{6CD52AD9-4495-432B-B01C-26AAF0EAA89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109000" y="951013"/>
            <a:ext cx="1980000" cy="252000"/>
          </a:xfrm>
        </p:spPr>
        <p:txBody>
          <a:bodyPr rtlCol="0"/>
          <a:lstStyle>
            <a:lvl1pPr marL="0" indent="0" algn="ctr">
              <a:buFont typeface="Arial" panose="020B0604020202020204" pitchFamily="34" charset="0"/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 rtl="0"/>
            <a:r>
              <a:rPr lang="ru-RU" noProof="0" dirty="0"/>
              <a:t>Надпись квадранта</a:t>
            </a:r>
          </a:p>
        </p:txBody>
      </p:sp>
      <p:sp>
        <p:nvSpPr>
          <p:cNvPr id="11" name="Текст 5">
            <a:extLst>
              <a:ext uri="{FF2B5EF4-FFF2-40B4-BE49-F238E27FC236}">
                <a16:creationId xmlns:a16="http://schemas.microsoft.com/office/drawing/2014/main" id="{23E8F54F-C5BD-4FE6-BB69-FEC69BC0FDD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09000" y="6046600"/>
            <a:ext cx="1980000" cy="252000"/>
          </a:xfrm>
        </p:spPr>
        <p:txBody>
          <a:bodyPr rtlCol="0"/>
          <a:lstStyle>
            <a:lvl1pPr marL="0" indent="0" algn="ctr">
              <a:buFont typeface="Arial" panose="020B0604020202020204" pitchFamily="34" charset="0"/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 rtl="0"/>
            <a:r>
              <a:rPr lang="ru-RU" noProof="0" dirty="0"/>
              <a:t>Надпись квадранта</a:t>
            </a:r>
          </a:p>
        </p:txBody>
      </p:sp>
      <p:sp>
        <p:nvSpPr>
          <p:cNvPr id="12" name="Текст 5">
            <a:extLst>
              <a:ext uri="{FF2B5EF4-FFF2-40B4-BE49-F238E27FC236}">
                <a16:creationId xmlns:a16="http://schemas.microsoft.com/office/drawing/2014/main" id="{AF9EB7E7-72B3-4FD3-B153-815A53CB1B7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32000" y="3260393"/>
            <a:ext cx="1980000" cy="252000"/>
          </a:xfrm>
        </p:spPr>
        <p:txBody>
          <a:bodyPr rtlCol="0"/>
          <a:lstStyle>
            <a:lvl1pPr marL="0" indent="0" algn="l">
              <a:buFont typeface="Arial" panose="020B0604020202020204" pitchFamily="34" charset="0"/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 rtl="0"/>
            <a:r>
              <a:rPr lang="ru-RU" noProof="0" dirty="0"/>
              <a:t>Надпись квадранта</a:t>
            </a:r>
          </a:p>
        </p:txBody>
      </p:sp>
      <p:sp>
        <p:nvSpPr>
          <p:cNvPr id="13" name="Текст 5">
            <a:extLst>
              <a:ext uri="{FF2B5EF4-FFF2-40B4-BE49-F238E27FC236}">
                <a16:creationId xmlns:a16="http://schemas.microsoft.com/office/drawing/2014/main" id="{139AE34A-A4BE-43AA-9A69-9A18D5FC53D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792001" y="3260393"/>
            <a:ext cx="1980000" cy="252000"/>
          </a:xfrm>
        </p:spPr>
        <p:txBody>
          <a:bodyPr rtlCol="0"/>
          <a:lstStyle>
            <a:lvl1pPr marL="0" indent="0" algn="r">
              <a:buFont typeface="Arial" panose="020B0604020202020204" pitchFamily="34" charset="0"/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 rtl="0"/>
            <a:r>
              <a:rPr lang="ru-RU" noProof="0" dirty="0"/>
              <a:t>Надпись квадранта</a:t>
            </a:r>
          </a:p>
        </p:txBody>
      </p:sp>
    </p:spTree>
    <p:extLst>
      <p:ext uri="{BB962C8B-B14F-4D97-AF65-F5344CB8AC3E}">
        <p14:creationId xmlns:p14="http://schemas.microsoft.com/office/powerpoint/2010/main" val="4311506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8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C626A5-4FF6-42BD-858A-AE4B2C23A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9E5E346-F307-4307-949D-77CDB6E6577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B4446C0-A637-4726-88A6-815A6AB63B9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19B51A1E-902D-48AF-9020-955120F399B6}" type="slidenum">
              <a:rPr lang="ru-RU" noProof="0" smtClean="0"/>
              <a:pPr/>
              <a:t>‹#›</a:t>
            </a:fld>
            <a:endParaRPr lang="ru-RU" noProof="0" dirty="0"/>
          </a:p>
        </p:txBody>
      </p:sp>
      <p:sp>
        <p:nvSpPr>
          <p:cNvPr id="5" name="Текст 5">
            <a:extLst>
              <a:ext uri="{FF2B5EF4-FFF2-40B4-BE49-F238E27FC236}">
                <a16:creationId xmlns:a16="http://schemas.microsoft.com/office/drawing/2014/main" id="{9C2BB107-6CD7-47EE-9C59-5345A7F63B02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 rtlCol="0"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ru-RU" noProof="0" dirty="0"/>
              <a:t>Подзаголовок</a:t>
            </a:r>
          </a:p>
        </p:txBody>
      </p:sp>
      <p:sp>
        <p:nvSpPr>
          <p:cNvPr id="8" name="Объект 2">
            <a:extLst>
              <a:ext uri="{FF2B5EF4-FFF2-40B4-BE49-F238E27FC236}">
                <a16:creationId xmlns:a16="http://schemas.microsoft.com/office/drawing/2014/main" id="{3103194D-3DB5-46F8-9ACE-B2B142B87BE9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94569" y="2673626"/>
            <a:ext cx="2975206" cy="3269974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txBody>
          <a:bodyPr lIns="136800" tIns="252000" rIns="136800" rtlCol="0"/>
          <a:lstStyle>
            <a:lvl1pPr marL="266700" indent="-266700"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  <a:defRPr/>
            </a:lvl1pPr>
            <a:lvl2pPr>
              <a:buClr>
                <a:schemeClr val="tx1">
                  <a:lumMod val="75000"/>
                  <a:lumOff val="25000"/>
                </a:schemeClr>
              </a:buClr>
              <a:defRPr/>
            </a:lvl2pPr>
            <a:lvl3pPr>
              <a:buClr>
                <a:schemeClr val="tx1">
                  <a:lumMod val="75000"/>
                  <a:lumOff val="25000"/>
                </a:schemeClr>
              </a:buClr>
              <a:defRPr/>
            </a:lvl3pPr>
            <a:lvl4pPr>
              <a:buClr>
                <a:schemeClr val="tx1">
                  <a:lumMod val="75000"/>
                  <a:lumOff val="25000"/>
                </a:schemeClr>
              </a:buClr>
              <a:defRPr/>
            </a:lvl4pPr>
            <a:lvl5pPr>
              <a:buClr>
                <a:schemeClr val="tx1">
                  <a:lumMod val="75000"/>
                  <a:lumOff val="25000"/>
                </a:schemeClr>
              </a:buClr>
              <a:defRPr/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9" name="Объект 2">
            <a:extLst>
              <a:ext uri="{FF2B5EF4-FFF2-40B4-BE49-F238E27FC236}">
                <a16:creationId xmlns:a16="http://schemas.microsoft.com/office/drawing/2014/main" id="{3569837A-DE3B-4C2A-B811-BCC93B8681FC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4614397" y="2673626"/>
            <a:ext cx="2975206" cy="3269974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txBody>
          <a:bodyPr lIns="136800" tIns="252000" rIns="136800" rtlCol="0"/>
          <a:lstStyle>
            <a:lvl1pPr marL="266700" indent="-266700"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  <a:defRPr/>
            </a:lvl1pPr>
            <a:lvl2pPr>
              <a:buClr>
                <a:schemeClr val="tx1">
                  <a:lumMod val="75000"/>
                  <a:lumOff val="25000"/>
                </a:schemeClr>
              </a:buClr>
              <a:defRPr/>
            </a:lvl2pPr>
            <a:lvl3pPr>
              <a:buClr>
                <a:schemeClr val="tx1">
                  <a:lumMod val="75000"/>
                  <a:lumOff val="25000"/>
                </a:schemeClr>
              </a:buClr>
              <a:defRPr/>
            </a:lvl3pPr>
            <a:lvl4pPr>
              <a:buClr>
                <a:schemeClr val="tx1">
                  <a:lumMod val="75000"/>
                  <a:lumOff val="25000"/>
                </a:schemeClr>
              </a:buClr>
              <a:defRPr/>
            </a:lvl4pPr>
            <a:lvl5pPr>
              <a:buClr>
                <a:schemeClr val="tx1">
                  <a:lumMod val="75000"/>
                  <a:lumOff val="25000"/>
                </a:schemeClr>
              </a:buClr>
              <a:defRPr/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10" name="Объект 2">
            <a:extLst>
              <a:ext uri="{FF2B5EF4-FFF2-40B4-BE49-F238E27FC236}">
                <a16:creationId xmlns:a16="http://schemas.microsoft.com/office/drawing/2014/main" id="{A914D45E-73D5-4807-A6F8-1A996A31F7F2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8434225" y="2673626"/>
            <a:ext cx="2975206" cy="3269974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txBody>
          <a:bodyPr lIns="136800" tIns="252000" rIns="136800" rtlCol="0"/>
          <a:lstStyle>
            <a:lvl1pPr marL="266700" indent="-266700"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  <a:defRPr/>
            </a:lvl1pPr>
            <a:lvl2pPr>
              <a:buClr>
                <a:schemeClr val="tx1">
                  <a:lumMod val="75000"/>
                  <a:lumOff val="25000"/>
                </a:schemeClr>
              </a:buClr>
              <a:defRPr/>
            </a:lvl2pPr>
            <a:lvl3pPr>
              <a:buClr>
                <a:schemeClr val="tx1">
                  <a:lumMod val="75000"/>
                  <a:lumOff val="25000"/>
                </a:schemeClr>
              </a:buClr>
              <a:defRPr/>
            </a:lvl3pPr>
            <a:lvl4pPr>
              <a:buClr>
                <a:schemeClr val="tx1">
                  <a:lumMod val="75000"/>
                  <a:lumOff val="25000"/>
                </a:schemeClr>
              </a:buClr>
              <a:defRPr/>
            </a:lvl4pPr>
            <a:lvl5pPr>
              <a:buClr>
                <a:schemeClr val="tx1">
                  <a:lumMod val="75000"/>
                  <a:lumOff val="25000"/>
                </a:schemeClr>
              </a:buClr>
              <a:defRPr/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11" name="Объект 2">
            <a:extLst>
              <a:ext uri="{FF2B5EF4-FFF2-40B4-BE49-F238E27FC236}">
                <a16:creationId xmlns:a16="http://schemas.microsoft.com/office/drawing/2014/main" id="{20206252-95E9-4C8F-8EB4-26F27AC6FB4D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94569" y="1728000"/>
            <a:ext cx="2975206" cy="720000"/>
          </a:xfrm>
          <a:noFill/>
          <a:ln w="28575">
            <a:noFill/>
          </a:ln>
        </p:spPr>
        <p:txBody>
          <a:bodyPr lIns="108000" tIns="36000" rIns="108000" bIns="36000" rtlCol="0" anchor="ctr"/>
          <a:lstStyle>
            <a:lvl1pPr marL="0" indent="0" algn="ctr">
              <a:buNone/>
              <a:defRPr>
                <a:solidFill>
                  <a:schemeClr val="accent1"/>
                </a:solidFill>
                <a:latin typeface="+mj-lt"/>
              </a:defRPr>
            </a:lvl1pPr>
          </a:lstStyle>
          <a:p>
            <a:pPr lvl="0" rtl="0"/>
            <a:r>
              <a:rPr lang="ru-RU" noProof="0" dirty="0"/>
              <a:t>Название раздела 1</a:t>
            </a:r>
          </a:p>
        </p:txBody>
      </p:sp>
      <p:sp>
        <p:nvSpPr>
          <p:cNvPr id="12" name="Объект 2">
            <a:extLst>
              <a:ext uri="{FF2B5EF4-FFF2-40B4-BE49-F238E27FC236}">
                <a16:creationId xmlns:a16="http://schemas.microsoft.com/office/drawing/2014/main" id="{9256C163-60A0-49AC-9FEA-A56ACF30FA33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4614397" y="1728000"/>
            <a:ext cx="2975206" cy="720000"/>
          </a:xfrm>
          <a:noFill/>
          <a:ln w="28575">
            <a:noFill/>
          </a:ln>
        </p:spPr>
        <p:txBody>
          <a:bodyPr lIns="108000" tIns="36000" rIns="108000" bIns="36000" rtlCol="0" anchor="ctr"/>
          <a:lstStyle>
            <a:lvl1pPr marL="0" indent="0" algn="ctr">
              <a:buNone/>
              <a:defRPr>
                <a:solidFill>
                  <a:schemeClr val="accent1"/>
                </a:solidFill>
                <a:latin typeface="+mj-lt"/>
              </a:defRPr>
            </a:lvl1pPr>
          </a:lstStyle>
          <a:p>
            <a:pPr lvl="0" rtl="0"/>
            <a:r>
              <a:rPr lang="ru-RU" noProof="0" dirty="0"/>
              <a:t>Название раздела 2</a:t>
            </a:r>
          </a:p>
        </p:txBody>
      </p:sp>
      <p:sp>
        <p:nvSpPr>
          <p:cNvPr id="13" name="Объект 2">
            <a:extLst>
              <a:ext uri="{FF2B5EF4-FFF2-40B4-BE49-F238E27FC236}">
                <a16:creationId xmlns:a16="http://schemas.microsoft.com/office/drawing/2014/main" id="{FAF68729-4DB7-4514-BF22-9950FB3ECC3E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8434225" y="1728000"/>
            <a:ext cx="2975206" cy="720000"/>
          </a:xfrm>
          <a:noFill/>
          <a:ln w="28575">
            <a:noFill/>
          </a:ln>
        </p:spPr>
        <p:txBody>
          <a:bodyPr lIns="108000" tIns="36000" rIns="108000" bIns="36000" rtlCol="0" anchor="ctr"/>
          <a:lstStyle>
            <a:lvl1pPr marL="0" indent="0" algn="ctr">
              <a:buNone/>
              <a:defRPr>
                <a:solidFill>
                  <a:schemeClr val="accent1"/>
                </a:solidFill>
                <a:latin typeface="+mj-lt"/>
              </a:defRPr>
            </a:lvl1pPr>
          </a:lstStyle>
          <a:p>
            <a:pPr lvl="0" rtl="0"/>
            <a:r>
              <a:rPr lang="ru-RU" noProof="0" dirty="0"/>
              <a:t>Название раздела 3</a:t>
            </a:r>
          </a:p>
        </p:txBody>
      </p:sp>
      <p:sp>
        <p:nvSpPr>
          <p:cNvPr id="14" name="Прямоугольник 6">
            <a:extLst>
              <a:ext uri="{FF2B5EF4-FFF2-40B4-BE49-F238E27FC236}">
                <a16:creationId xmlns:a16="http://schemas.microsoft.com/office/drawing/2014/main" id="{567F4AE9-9C59-4A3C-9E27-EFC9EE499E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94568" y="2344813"/>
            <a:ext cx="2975207" cy="144000"/>
          </a:xfrm>
          <a:custGeom>
            <a:avLst/>
            <a:gdLst>
              <a:gd name="connsiteX0" fmla="*/ 0 w 4330700"/>
              <a:gd name="connsiteY0" fmla="*/ 0 h 588834"/>
              <a:gd name="connsiteX1" fmla="*/ 4330700 w 4330700"/>
              <a:gd name="connsiteY1" fmla="*/ 0 h 588834"/>
              <a:gd name="connsiteX2" fmla="*/ 4330700 w 4330700"/>
              <a:gd name="connsiteY2" fmla="*/ 588834 h 588834"/>
              <a:gd name="connsiteX3" fmla="*/ 0 w 4330700"/>
              <a:gd name="connsiteY3" fmla="*/ 588834 h 588834"/>
              <a:gd name="connsiteX4" fmla="*/ 0 w 4330700"/>
              <a:gd name="connsiteY4" fmla="*/ 0 h 588834"/>
              <a:gd name="connsiteX0" fmla="*/ 4330700 w 4422140"/>
              <a:gd name="connsiteY0" fmla="*/ 0 h 588834"/>
              <a:gd name="connsiteX1" fmla="*/ 4330700 w 4422140"/>
              <a:gd name="connsiteY1" fmla="*/ 588834 h 588834"/>
              <a:gd name="connsiteX2" fmla="*/ 0 w 4422140"/>
              <a:gd name="connsiteY2" fmla="*/ 588834 h 588834"/>
              <a:gd name="connsiteX3" fmla="*/ 0 w 4422140"/>
              <a:gd name="connsiteY3" fmla="*/ 0 h 588834"/>
              <a:gd name="connsiteX4" fmla="*/ 4422140 w 4422140"/>
              <a:gd name="connsiteY4" fmla="*/ 91440 h 588834"/>
              <a:gd name="connsiteX0" fmla="*/ 4330700 w 4330700"/>
              <a:gd name="connsiteY0" fmla="*/ 0 h 588834"/>
              <a:gd name="connsiteX1" fmla="*/ 4330700 w 4330700"/>
              <a:gd name="connsiteY1" fmla="*/ 588834 h 588834"/>
              <a:gd name="connsiteX2" fmla="*/ 0 w 4330700"/>
              <a:gd name="connsiteY2" fmla="*/ 588834 h 588834"/>
              <a:gd name="connsiteX3" fmla="*/ 0 w 4330700"/>
              <a:gd name="connsiteY3" fmla="*/ 0 h 5888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30700" h="588834">
                <a:moveTo>
                  <a:pt x="4330700" y="0"/>
                </a:moveTo>
                <a:lnTo>
                  <a:pt x="4330700" y="588834"/>
                </a:lnTo>
                <a:lnTo>
                  <a:pt x="0" y="588834"/>
                </a:lnTo>
                <a:lnTo>
                  <a:pt x="0" y="0"/>
                </a:lnTo>
              </a:path>
            </a:pathLst>
          </a:cu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5" name="Прямоугольник 6">
            <a:extLst>
              <a:ext uri="{FF2B5EF4-FFF2-40B4-BE49-F238E27FC236}">
                <a16:creationId xmlns:a16="http://schemas.microsoft.com/office/drawing/2014/main" id="{3DA09F5A-AF46-4646-A84F-35C1002AF7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 flipV="1">
            <a:off x="794568" y="1656000"/>
            <a:ext cx="2975207" cy="144000"/>
          </a:xfrm>
          <a:custGeom>
            <a:avLst/>
            <a:gdLst>
              <a:gd name="connsiteX0" fmla="*/ 0 w 4330700"/>
              <a:gd name="connsiteY0" fmla="*/ 0 h 588834"/>
              <a:gd name="connsiteX1" fmla="*/ 4330700 w 4330700"/>
              <a:gd name="connsiteY1" fmla="*/ 0 h 588834"/>
              <a:gd name="connsiteX2" fmla="*/ 4330700 w 4330700"/>
              <a:gd name="connsiteY2" fmla="*/ 588834 h 588834"/>
              <a:gd name="connsiteX3" fmla="*/ 0 w 4330700"/>
              <a:gd name="connsiteY3" fmla="*/ 588834 h 588834"/>
              <a:gd name="connsiteX4" fmla="*/ 0 w 4330700"/>
              <a:gd name="connsiteY4" fmla="*/ 0 h 588834"/>
              <a:gd name="connsiteX0" fmla="*/ 4330700 w 4422140"/>
              <a:gd name="connsiteY0" fmla="*/ 0 h 588834"/>
              <a:gd name="connsiteX1" fmla="*/ 4330700 w 4422140"/>
              <a:gd name="connsiteY1" fmla="*/ 588834 h 588834"/>
              <a:gd name="connsiteX2" fmla="*/ 0 w 4422140"/>
              <a:gd name="connsiteY2" fmla="*/ 588834 h 588834"/>
              <a:gd name="connsiteX3" fmla="*/ 0 w 4422140"/>
              <a:gd name="connsiteY3" fmla="*/ 0 h 588834"/>
              <a:gd name="connsiteX4" fmla="*/ 4422140 w 4422140"/>
              <a:gd name="connsiteY4" fmla="*/ 91440 h 588834"/>
              <a:gd name="connsiteX0" fmla="*/ 4330700 w 4330700"/>
              <a:gd name="connsiteY0" fmla="*/ 0 h 588834"/>
              <a:gd name="connsiteX1" fmla="*/ 4330700 w 4330700"/>
              <a:gd name="connsiteY1" fmla="*/ 588834 h 588834"/>
              <a:gd name="connsiteX2" fmla="*/ 0 w 4330700"/>
              <a:gd name="connsiteY2" fmla="*/ 588834 h 588834"/>
              <a:gd name="connsiteX3" fmla="*/ 0 w 4330700"/>
              <a:gd name="connsiteY3" fmla="*/ 0 h 5888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30700" h="588834">
                <a:moveTo>
                  <a:pt x="4330700" y="0"/>
                </a:moveTo>
                <a:lnTo>
                  <a:pt x="4330700" y="588834"/>
                </a:lnTo>
                <a:lnTo>
                  <a:pt x="0" y="588834"/>
                </a:lnTo>
                <a:lnTo>
                  <a:pt x="0" y="0"/>
                </a:lnTo>
              </a:path>
            </a:pathLst>
          </a:cu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6" name="Прямоугольник 6">
            <a:extLst>
              <a:ext uri="{FF2B5EF4-FFF2-40B4-BE49-F238E27FC236}">
                <a16:creationId xmlns:a16="http://schemas.microsoft.com/office/drawing/2014/main" id="{36D8447C-AA9F-491F-8EE4-A151146D11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08396" y="2344813"/>
            <a:ext cx="2975207" cy="144000"/>
          </a:xfrm>
          <a:custGeom>
            <a:avLst/>
            <a:gdLst>
              <a:gd name="connsiteX0" fmla="*/ 0 w 4330700"/>
              <a:gd name="connsiteY0" fmla="*/ 0 h 588834"/>
              <a:gd name="connsiteX1" fmla="*/ 4330700 w 4330700"/>
              <a:gd name="connsiteY1" fmla="*/ 0 h 588834"/>
              <a:gd name="connsiteX2" fmla="*/ 4330700 w 4330700"/>
              <a:gd name="connsiteY2" fmla="*/ 588834 h 588834"/>
              <a:gd name="connsiteX3" fmla="*/ 0 w 4330700"/>
              <a:gd name="connsiteY3" fmla="*/ 588834 h 588834"/>
              <a:gd name="connsiteX4" fmla="*/ 0 w 4330700"/>
              <a:gd name="connsiteY4" fmla="*/ 0 h 588834"/>
              <a:gd name="connsiteX0" fmla="*/ 4330700 w 4422140"/>
              <a:gd name="connsiteY0" fmla="*/ 0 h 588834"/>
              <a:gd name="connsiteX1" fmla="*/ 4330700 w 4422140"/>
              <a:gd name="connsiteY1" fmla="*/ 588834 h 588834"/>
              <a:gd name="connsiteX2" fmla="*/ 0 w 4422140"/>
              <a:gd name="connsiteY2" fmla="*/ 588834 h 588834"/>
              <a:gd name="connsiteX3" fmla="*/ 0 w 4422140"/>
              <a:gd name="connsiteY3" fmla="*/ 0 h 588834"/>
              <a:gd name="connsiteX4" fmla="*/ 4422140 w 4422140"/>
              <a:gd name="connsiteY4" fmla="*/ 91440 h 588834"/>
              <a:gd name="connsiteX0" fmla="*/ 4330700 w 4330700"/>
              <a:gd name="connsiteY0" fmla="*/ 0 h 588834"/>
              <a:gd name="connsiteX1" fmla="*/ 4330700 w 4330700"/>
              <a:gd name="connsiteY1" fmla="*/ 588834 h 588834"/>
              <a:gd name="connsiteX2" fmla="*/ 0 w 4330700"/>
              <a:gd name="connsiteY2" fmla="*/ 588834 h 588834"/>
              <a:gd name="connsiteX3" fmla="*/ 0 w 4330700"/>
              <a:gd name="connsiteY3" fmla="*/ 0 h 5888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30700" h="588834">
                <a:moveTo>
                  <a:pt x="4330700" y="0"/>
                </a:moveTo>
                <a:lnTo>
                  <a:pt x="4330700" y="588834"/>
                </a:lnTo>
                <a:lnTo>
                  <a:pt x="0" y="588834"/>
                </a:lnTo>
                <a:lnTo>
                  <a:pt x="0" y="0"/>
                </a:lnTo>
              </a:path>
            </a:pathLst>
          </a:cu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7" name="Прямоугольник 6">
            <a:extLst>
              <a:ext uri="{FF2B5EF4-FFF2-40B4-BE49-F238E27FC236}">
                <a16:creationId xmlns:a16="http://schemas.microsoft.com/office/drawing/2014/main" id="{826B47AC-1601-4AA8-BEB3-930A9A37FC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 flipV="1">
            <a:off x="4608396" y="1656000"/>
            <a:ext cx="2975207" cy="144000"/>
          </a:xfrm>
          <a:custGeom>
            <a:avLst/>
            <a:gdLst>
              <a:gd name="connsiteX0" fmla="*/ 0 w 4330700"/>
              <a:gd name="connsiteY0" fmla="*/ 0 h 588834"/>
              <a:gd name="connsiteX1" fmla="*/ 4330700 w 4330700"/>
              <a:gd name="connsiteY1" fmla="*/ 0 h 588834"/>
              <a:gd name="connsiteX2" fmla="*/ 4330700 w 4330700"/>
              <a:gd name="connsiteY2" fmla="*/ 588834 h 588834"/>
              <a:gd name="connsiteX3" fmla="*/ 0 w 4330700"/>
              <a:gd name="connsiteY3" fmla="*/ 588834 h 588834"/>
              <a:gd name="connsiteX4" fmla="*/ 0 w 4330700"/>
              <a:gd name="connsiteY4" fmla="*/ 0 h 588834"/>
              <a:gd name="connsiteX0" fmla="*/ 4330700 w 4422140"/>
              <a:gd name="connsiteY0" fmla="*/ 0 h 588834"/>
              <a:gd name="connsiteX1" fmla="*/ 4330700 w 4422140"/>
              <a:gd name="connsiteY1" fmla="*/ 588834 h 588834"/>
              <a:gd name="connsiteX2" fmla="*/ 0 w 4422140"/>
              <a:gd name="connsiteY2" fmla="*/ 588834 h 588834"/>
              <a:gd name="connsiteX3" fmla="*/ 0 w 4422140"/>
              <a:gd name="connsiteY3" fmla="*/ 0 h 588834"/>
              <a:gd name="connsiteX4" fmla="*/ 4422140 w 4422140"/>
              <a:gd name="connsiteY4" fmla="*/ 91440 h 588834"/>
              <a:gd name="connsiteX0" fmla="*/ 4330700 w 4330700"/>
              <a:gd name="connsiteY0" fmla="*/ 0 h 588834"/>
              <a:gd name="connsiteX1" fmla="*/ 4330700 w 4330700"/>
              <a:gd name="connsiteY1" fmla="*/ 588834 h 588834"/>
              <a:gd name="connsiteX2" fmla="*/ 0 w 4330700"/>
              <a:gd name="connsiteY2" fmla="*/ 588834 h 588834"/>
              <a:gd name="connsiteX3" fmla="*/ 0 w 4330700"/>
              <a:gd name="connsiteY3" fmla="*/ 0 h 5888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30700" h="588834">
                <a:moveTo>
                  <a:pt x="4330700" y="0"/>
                </a:moveTo>
                <a:lnTo>
                  <a:pt x="4330700" y="588834"/>
                </a:lnTo>
                <a:lnTo>
                  <a:pt x="0" y="588834"/>
                </a:lnTo>
                <a:lnTo>
                  <a:pt x="0" y="0"/>
                </a:lnTo>
              </a:path>
            </a:pathLst>
          </a:cu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8" name="Прямоугольник 6">
            <a:extLst>
              <a:ext uri="{FF2B5EF4-FFF2-40B4-BE49-F238E27FC236}">
                <a16:creationId xmlns:a16="http://schemas.microsoft.com/office/drawing/2014/main" id="{EFC9E01C-1D66-47F5-B8D1-BF6041620E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434225" y="2344813"/>
            <a:ext cx="2975207" cy="144000"/>
          </a:xfrm>
          <a:custGeom>
            <a:avLst/>
            <a:gdLst>
              <a:gd name="connsiteX0" fmla="*/ 0 w 4330700"/>
              <a:gd name="connsiteY0" fmla="*/ 0 h 588834"/>
              <a:gd name="connsiteX1" fmla="*/ 4330700 w 4330700"/>
              <a:gd name="connsiteY1" fmla="*/ 0 h 588834"/>
              <a:gd name="connsiteX2" fmla="*/ 4330700 w 4330700"/>
              <a:gd name="connsiteY2" fmla="*/ 588834 h 588834"/>
              <a:gd name="connsiteX3" fmla="*/ 0 w 4330700"/>
              <a:gd name="connsiteY3" fmla="*/ 588834 h 588834"/>
              <a:gd name="connsiteX4" fmla="*/ 0 w 4330700"/>
              <a:gd name="connsiteY4" fmla="*/ 0 h 588834"/>
              <a:gd name="connsiteX0" fmla="*/ 4330700 w 4422140"/>
              <a:gd name="connsiteY0" fmla="*/ 0 h 588834"/>
              <a:gd name="connsiteX1" fmla="*/ 4330700 w 4422140"/>
              <a:gd name="connsiteY1" fmla="*/ 588834 h 588834"/>
              <a:gd name="connsiteX2" fmla="*/ 0 w 4422140"/>
              <a:gd name="connsiteY2" fmla="*/ 588834 h 588834"/>
              <a:gd name="connsiteX3" fmla="*/ 0 w 4422140"/>
              <a:gd name="connsiteY3" fmla="*/ 0 h 588834"/>
              <a:gd name="connsiteX4" fmla="*/ 4422140 w 4422140"/>
              <a:gd name="connsiteY4" fmla="*/ 91440 h 588834"/>
              <a:gd name="connsiteX0" fmla="*/ 4330700 w 4330700"/>
              <a:gd name="connsiteY0" fmla="*/ 0 h 588834"/>
              <a:gd name="connsiteX1" fmla="*/ 4330700 w 4330700"/>
              <a:gd name="connsiteY1" fmla="*/ 588834 h 588834"/>
              <a:gd name="connsiteX2" fmla="*/ 0 w 4330700"/>
              <a:gd name="connsiteY2" fmla="*/ 588834 h 588834"/>
              <a:gd name="connsiteX3" fmla="*/ 0 w 4330700"/>
              <a:gd name="connsiteY3" fmla="*/ 0 h 5888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30700" h="588834">
                <a:moveTo>
                  <a:pt x="4330700" y="0"/>
                </a:moveTo>
                <a:lnTo>
                  <a:pt x="4330700" y="588834"/>
                </a:lnTo>
                <a:lnTo>
                  <a:pt x="0" y="588834"/>
                </a:lnTo>
                <a:lnTo>
                  <a:pt x="0" y="0"/>
                </a:lnTo>
              </a:path>
            </a:pathLst>
          </a:cu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9" name="Прямоугольник 6">
            <a:extLst>
              <a:ext uri="{FF2B5EF4-FFF2-40B4-BE49-F238E27FC236}">
                <a16:creationId xmlns:a16="http://schemas.microsoft.com/office/drawing/2014/main" id="{9F5FC000-6DCF-4A02-B144-CC77E752DB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 flipV="1">
            <a:off x="8434225" y="1656000"/>
            <a:ext cx="2975207" cy="144000"/>
          </a:xfrm>
          <a:custGeom>
            <a:avLst/>
            <a:gdLst>
              <a:gd name="connsiteX0" fmla="*/ 0 w 4330700"/>
              <a:gd name="connsiteY0" fmla="*/ 0 h 588834"/>
              <a:gd name="connsiteX1" fmla="*/ 4330700 w 4330700"/>
              <a:gd name="connsiteY1" fmla="*/ 0 h 588834"/>
              <a:gd name="connsiteX2" fmla="*/ 4330700 w 4330700"/>
              <a:gd name="connsiteY2" fmla="*/ 588834 h 588834"/>
              <a:gd name="connsiteX3" fmla="*/ 0 w 4330700"/>
              <a:gd name="connsiteY3" fmla="*/ 588834 h 588834"/>
              <a:gd name="connsiteX4" fmla="*/ 0 w 4330700"/>
              <a:gd name="connsiteY4" fmla="*/ 0 h 588834"/>
              <a:gd name="connsiteX0" fmla="*/ 4330700 w 4422140"/>
              <a:gd name="connsiteY0" fmla="*/ 0 h 588834"/>
              <a:gd name="connsiteX1" fmla="*/ 4330700 w 4422140"/>
              <a:gd name="connsiteY1" fmla="*/ 588834 h 588834"/>
              <a:gd name="connsiteX2" fmla="*/ 0 w 4422140"/>
              <a:gd name="connsiteY2" fmla="*/ 588834 h 588834"/>
              <a:gd name="connsiteX3" fmla="*/ 0 w 4422140"/>
              <a:gd name="connsiteY3" fmla="*/ 0 h 588834"/>
              <a:gd name="connsiteX4" fmla="*/ 4422140 w 4422140"/>
              <a:gd name="connsiteY4" fmla="*/ 91440 h 588834"/>
              <a:gd name="connsiteX0" fmla="*/ 4330700 w 4330700"/>
              <a:gd name="connsiteY0" fmla="*/ 0 h 588834"/>
              <a:gd name="connsiteX1" fmla="*/ 4330700 w 4330700"/>
              <a:gd name="connsiteY1" fmla="*/ 588834 h 588834"/>
              <a:gd name="connsiteX2" fmla="*/ 0 w 4330700"/>
              <a:gd name="connsiteY2" fmla="*/ 588834 h 588834"/>
              <a:gd name="connsiteX3" fmla="*/ 0 w 4330700"/>
              <a:gd name="connsiteY3" fmla="*/ 0 h 5888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30700" h="588834">
                <a:moveTo>
                  <a:pt x="4330700" y="0"/>
                </a:moveTo>
                <a:lnTo>
                  <a:pt x="4330700" y="588834"/>
                </a:lnTo>
                <a:lnTo>
                  <a:pt x="0" y="588834"/>
                </a:lnTo>
                <a:lnTo>
                  <a:pt x="0" y="0"/>
                </a:lnTo>
              </a:path>
            </a:pathLst>
          </a:cu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pic>
        <p:nvPicPr>
          <p:cNvPr id="20" name="Графический объект 19" descr="Стрелка вправо">
            <a:extLst>
              <a:ext uri="{FF2B5EF4-FFF2-40B4-BE49-F238E27FC236}">
                <a16:creationId xmlns:a16="http://schemas.microsoft.com/office/drawing/2014/main" id="{74A090BA-639F-4C16-9838-60A32BE3A1D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flipH="1">
            <a:off x="4081865" y="3932250"/>
            <a:ext cx="220441" cy="376363"/>
          </a:xfrm>
          <a:prstGeom prst="rect">
            <a:avLst/>
          </a:prstGeom>
        </p:spPr>
      </p:pic>
      <p:pic>
        <p:nvPicPr>
          <p:cNvPr id="21" name="Графический объект 20" descr="Стрелка вправо">
            <a:extLst>
              <a:ext uri="{FF2B5EF4-FFF2-40B4-BE49-F238E27FC236}">
                <a16:creationId xmlns:a16="http://schemas.microsoft.com/office/drawing/2014/main" id="{DF58D762-A719-4FC3-BF9E-7B858F0D916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flipH="1">
            <a:off x="7901693" y="3932250"/>
            <a:ext cx="220441" cy="376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73494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9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C626A5-4FF6-42BD-858A-AE4B2C23A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9E5E346-F307-4307-949D-77CDB6E6577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B4446C0-A637-4726-88A6-815A6AB63B9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19B51A1E-902D-48AF-9020-955120F399B6}" type="slidenum">
              <a:rPr lang="ru-RU" noProof="0" smtClean="0"/>
              <a:pPr/>
              <a:t>‹#›</a:t>
            </a:fld>
            <a:endParaRPr lang="ru-RU" noProof="0" dirty="0"/>
          </a:p>
        </p:txBody>
      </p:sp>
      <p:sp>
        <p:nvSpPr>
          <p:cNvPr id="5" name="Текст 5">
            <a:extLst>
              <a:ext uri="{FF2B5EF4-FFF2-40B4-BE49-F238E27FC236}">
                <a16:creationId xmlns:a16="http://schemas.microsoft.com/office/drawing/2014/main" id="{9C2BB107-6CD7-47EE-9C59-5345A7F63B02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 rtlCol="0"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ru-RU" noProof="0" dirty="0"/>
              <a:t>Подзаголовок</a:t>
            </a:r>
          </a:p>
        </p:txBody>
      </p:sp>
      <p:sp>
        <p:nvSpPr>
          <p:cNvPr id="9" name="Текст 10">
            <a:extLst>
              <a:ext uri="{FF2B5EF4-FFF2-40B4-BE49-F238E27FC236}">
                <a16:creationId xmlns:a16="http://schemas.microsoft.com/office/drawing/2014/main" id="{7811C96E-0DEE-4C3C-914D-3D8E37D685D8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316466" y="4173151"/>
            <a:ext cx="608493" cy="201776"/>
          </a:xfrm>
        </p:spPr>
        <p:txBody>
          <a:bodyPr rtlCol="0" anchor="ctr"/>
          <a:lstStyle>
            <a:lvl1pPr marL="0" indent="0" algn="ctr">
              <a:buNone/>
              <a:defRPr sz="1400" b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ru-RU" noProof="0" dirty="0"/>
              <a:t>Год</a:t>
            </a:r>
          </a:p>
        </p:txBody>
      </p:sp>
      <p:sp>
        <p:nvSpPr>
          <p:cNvPr id="10" name="Текст 10">
            <a:extLst>
              <a:ext uri="{FF2B5EF4-FFF2-40B4-BE49-F238E27FC236}">
                <a16:creationId xmlns:a16="http://schemas.microsoft.com/office/drawing/2014/main" id="{401495E4-6A47-4169-8AF4-736F7CF55C37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431799" y="3724159"/>
            <a:ext cx="377825" cy="201776"/>
          </a:xfrm>
        </p:spPr>
        <p:txBody>
          <a:bodyPr rtlCol="0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 rtl="0"/>
            <a:r>
              <a:rPr lang="ru-RU" noProof="0" dirty="0"/>
              <a:t>ММ</a:t>
            </a:r>
          </a:p>
        </p:txBody>
      </p:sp>
      <p:sp>
        <p:nvSpPr>
          <p:cNvPr id="11" name="Текст 10">
            <a:extLst>
              <a:ext uri="{FF2B5EF4-FFF2-40B4-BE49-F238E27FC236}">
                <a16:creationId xmlns:a16="http://schemas.microsoft.com/office/drawing/2014/main" id="{4A350147-917D-4020-B9C3-CE41143A103A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903816" y="3724159"/>
            <a:ext cx="377825" cy="201776"/>
          </a:xfrm>
        </p:spPr>
        <p:txBody>
          <a:bodyPr rtlCol="0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 rtl="0"/>
            <a:r>
              <a:rPr lang="ru-RU" noProof="0" dirty="0"/>
              <a:t>ММ</a:t>
            </a:r>
          </a:p>
        </p:txBody>
      </p:sp>
      <p:sp>
        <p:nvSpPr>
          <p:cNvPr id="12" name="Текст 10">
            <a:extLst>
              <a:ext uri="{FF2B5EF4-FFF2-40B4-BE49-F238E27FC236}">
                <a16:creationId xmlns:a16="http://schemas.microsoft.com/office/drawing/2014/main" id="{595A6F9E-88A2-46C6-B4B4-642D65C42C1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1375833" y="3724159"/>
            <a:ext cx="377825" cy="201776"/>
          </a:xfrm>
        </p:spPr>
        <p:txBody>
          <a:bodyPr rtlCol="0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 rtl="0"/>
            <a:r>
              <a:rPr lang="ru-RU" noProof="0" dirty="0"/>
              <a:t>ММ</a:t>
            </a:r>
          </a:p>
        </p:txBody>
      </p:sp>
      <p:sp>
        <p:nvSpPr>
          <p:cNvPr id="13" name="Текст 10">
            <a:extLst>
              <a:ext uri="{FF2B5EF4-FFF2-40B4-BE49-F238E27FC236}">
                <a16:creationId xmlns:a16="http://schemas.microsoft.com/office/drawing/2014/main" id="{11C0F1C3-D7E3-418A-8706-CD257C1F5B6A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847850" y="3724159"/>
            <a:ext cx="377825" cy="201776"/>
          </a:xfrm>
        </p:spPr>
        <p:txBody>
          <a:bodyPr rtlCol="0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 rtl="0"/>
            <a:r>
              <a:rPr lang="ru-RU" noProof="0" dirty="0"/>
              <a:t>ММ</a:t>
            </a:r>
          </a:p>
        </p:txBody>
      </p:sp>
      <p:sp>
        <p:nvSpPr>
          <p:cNvPr id="14" name="Текст 10">
            <a:extLst>
              <a:ext uri="{FF2B5EF4-FFF2-40B4-BE49-F238E27FC236}">
                <a16:creationId xmlns:a16="http://schemas.microsoft.com/office/drawing/2014/main" id="{105D759B-EB6D-4560-B0B8-1F7EB7D1B841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980666" y="4173151"/>
            <a:ext cx="608493" cy="201776"/>
          </a:xfrm>
        </p:spPr>
        <p:txBody>
          <a:bodyPr rtlCol="0" anchor="ctr"/>
          <a:lstStyle>
            <a:lvl1pPr marL="0" indent="0" algn="ctr">
              <a:buNone/>
              <a:defRPr sz="1400" b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ru-RU" noProof="0" dirty="0"/>
              <a:t>Год</a:t>
            </a:r>
          </a:p>
        </p:txBody>
      </p:sp>
      <p:sp>
        <p:nvSpPr>
          <p:cNvPr id="15" name="Текст 10">
            <a:extLst>
              <a:ext uri="{FF2B5EF4-FFF2-40B4-BE49-F238E27FC236}">
                <a16:creationId xmlns:a16="http://schemas.microsoft.com/office/drawing/2014/main" id="{8715823E-52F8-49ED-9EC8-E99ED0915BD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2319867" y="3724159"/>
            <a:ext cx="377825" cy="201776"/>
          </a:xfrm>
        </p:spPr>
        <p:txBody>
          <a:bodyPr rtlCol="0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 rtl="0"/>
            <a:r>
              <a:rPr lang="ru-RU" noProof="0" dirty="0"/>
              <a:t>ММ</a:t>
            </a:r>
          </a:p>
        </p:txBody>
      </p:sp>
      <p:sp>
        <p:nvSpPr>
          <p:cNvPr id="16" name="Текст 10">
            <a:extLst>
              <a:ext uri="{FF2B5EF4-FFF2-40B4-BE49-F238E27FC236}">
                <a16:creationId xmlns:a16="http://schemas.microsoft.com/office/drawing/2014/main" id="{7DF700D5-2F9B-4B15-92CF-1052851D5E1B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2791884" y="3724159"/>
            <a:ext cx="377825" cy="201776"/>
          </a:xfrm>
        </p:spPr>
        <p:txBody>
          <a:bodyPr rtlCol="0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 rtl="0"/>
            <a:r>
              <a:rPr lang="ru-RU" noProof="0" dirty="0"/>
              <a:t>ММ</a:t>
            </a:r>
          </a:p>
        </p:txBody>
      </p:sp>
      <p:sp>
        <p:nvSpPr>
          <p:cNvPr id="17" name="Текст 10">
            <a:extLst>
              <a:ext uri="{FF2B5EF4-FFF2-40B4-BE49-F238E27FC236}">
                <a16:creationId xmlns:a16="http://schemas.microsoft.com/office/drawing/2014/main" id="{BB40768A-A2DB-44AA-89F5-071BCE4D9F91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3263901" y="3724159"/>
            <a:ext cx="377825" cy="201776"/>
          </a:xfrm>
        </p:spPr>
        <p:txBody>
          <a:bodyPr rtlCol="0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 rtl="0"/>
            <a:r>
              <a:rPr lang="ru-RU" noProof="0" dirty="0"/>
              <a:t>ММ</a:t>
            </a:r>
          </a:p>
        </p:txBody>
      </p:sp>
      <p:sp>
        <p:nvSpPr>
          <p:cNvPr id="18" name="Текст 10">
            <a:extLst>
              <a:ext uri="{FF2B5EF4-FFF2-40B4-BE49-F238E27FC236}">
                <a16:creationId xmlns:a16="http://schemas.microsoft.com/office/drawing/2014/main" id="{16D07EB6-011E-4F65-9F28-20CAB54640E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679952" y="3724159"/>
            <a:ext cx="377825" cy="201776"/>
          </a:xfrm>
        </p:spPr>
        <p:txBody>
          <a:bodyPr rtlCol="0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 rtl="0"/>
            <a:r>
              <a:rPr lang="ru-RU" noProof="0" dirty="0"/>
              <a:t>ММ</a:t>
            </a:r>
          </a:p>
        </p:txBody>
      </p:sp>
      <p:sp>
        <p:nvSpPr>
          <p:cNvPr id="19" name="Текст 10">
            <a:extLst>
              <a:ext uri="{FF2B5EF4-FFF2-40B4-BE49-F238E27FC236}">
                <a16:creationId xmlns:a16="http://schemas.microsoft.com/office/drawing/2014/main" id="{105B8381-43DD-41A0-A705-D1255AC449AE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3735918" y="3724159"/>
            <a:ext cx="377825" cy="201776"/>
          </a:xfrm>
        </p:spPr>
        <p:txBody>
          <a:bodyPr rtlCol="0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 rtl="0"/>
            <a:r>
              <a:rPr lang="ru-RU" noProof="0" dirty="0"/>
              <a:t>ММ</a:t>
            </a:r>
          </a:p>
        </p:txBody>
      </p:sp>
      <p:sp>
        <p:nvSpPr>
          <p:cNvPr id="20" name="Текст 10">
            <a:extLst>
              <a:ext uri="{FF2B5EF4-FFF2-40B4-BE49-F238E27FC236}">
                <a16:creationId xmlns:a16="http://schemas.microsoft.com/office/drawing/2014/main" id="{C178CB7C-93FB-40C1-9170-B99EF8EE9E8F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4207935" y="3724159"/>
            <a:ext cx="377825" cy="201776"/>
          </a:xfrm>
        </p:spPr>
        <p:txBody>
          <a:bodyPr rtlCol="0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 rtl="0"/>
            <a:r>
              <a:rPr lang="ru-RU" noProof="0" dirty="0"/>
              <a:t>ММ</a:t>
            </a:r>
          </a:p>
        </p:txBody>
      </p:sp>
      <p:sp>
        <p:nvSpPr>
          <p:cNvPr id="21" name="Текст 10">
            <a:extLst>
              <a:ext uri="{FF2B5EF4-FFF2-40B4-BE49-F238E27FC236}">
                <a16:creationId xmlns:a16="http://schemas.microsoft.com/office/drawing/2014/main" id="{A2B65EAF-1F60-417C-B138-F72EFEBF6D81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5151969" y="3724159"/>
            <a:ext cx="377825" cy="201776"/>
          </a:xfrm>
        </p:spPr>
        <p:txBody>
          <a:bodyPr rtlCol="0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 rtl="0"/>
            <a:r>
              <a:rPr lang="ru-RU" noProof="0" dirty="0"/>
              <a:t>ММ</a:t>
            </a:r>
          </a:p>
        </p:txBody>
      </p:sp>
      <p:sp>
        <p:nvSpPr>
          <p:cNvPr id="22" name="Текст 10">
            <a:extLst>
              <a:ext uri="{FF2B5EF4-FFF2-40B4-BE49-F238E27FC236}">
                <a16:creationId xmlns:a16="http://schemas.microsoft.com/office/drawing/2014/main" id="{76D120F4-A640-421C-B1F8-406158CFBC8E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5623986" y="3724159"/>
            <a:ext cx="377825" cy="201776"/>
          </a:xfrm>
        </p:spPr>
        <p:txBody>
          <a:bodyPr rtlCol="0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 rtl="0"/>
            <a:r>
              <a:rPr lang="ru-RU" noProof="0" dirty="0"/>
              <a:t>ММ</a:t>
            </a:r>
          </a:p>
        </p:txBody>
      </p:sp>
      <p:sp>
        <p:nvSpPr>
          <p:cNvPr id="23" name="Текст 10">
            <a:extLst>
              <a:ext uri="{FF2B5EF4-FFF2-40B4-BE49-F238E27FC236}">
                <a16:creationId xmlns:a16="http://schemas.microsoft.com/office/drawing/2014/main" id="{BBD14391-1DC8-4D56-951F-25C5BDB3921C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6095999" y="3724159"/>
            <a:ext cx="377825" cy="201776"/>
          </a:xfrm>
        </p:spPr>
        <p:txBody>
          <a:bodyPr rtlCol="0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 rtl="0"/>
            <a:r>
              <a:rPr lang="ru-RU" noProof="0" dirty="0"/>
              <a:t>ММ</a:t>
            </a:r>
          </a:p>
        </p:txBody>
      </p:sp>
      <p:sp>
        <p:nvSpPr>
          <p:cNvPr id="24" name="Текст 10">
            <a:extLst>
              <a:ext uri="{FF2B5EF4-FFF2-40B4-BE49-F238E27FC236}">
                <a16:creationId xmlns:a16="http://schemas.microsoft.com/office/drawing/2014/main" id="{93FC04C9-D1DE-47BA-8D50-6D762B72B8FC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6568012" y="3724159"/>
            <a:ext cx="377825" cy="201776"/>
          </a:xfrm>
        </p:spPr>
        <p:txBody>
          <a:bodyPr rtlCol="0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 rtl="0"/>
            <a:r>
              <a:rPr lang="ru-RU" noProof="0" dirty="0"/>
              <a:t>ММ</a:t>
            </a:r>
          </a:p>
        </p:txBody>
      </p:sp>
      <p:sp>
        <p:nvSpPr>
          <p:cNvPr id="25" name="Текст 10">
            <a:extLst>
              <a:ext uri="{FF2B5EF4-FFF2-40B4-BE49-F238E27FC236}">
                <a16:creationId xmlns:a16="http://schemas.microsoft.com/office/drawing/2014/main" id="{B8FB174F-BC80-4817-90C7-42F90C7978E5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7040029" y="3724159"/>
            <a:ext cx="377825" cy="201776"/>
          </a:xfrm>
        </p:spPr>
        <p:txBody>
          <a:bodyPr rtlCol="0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 rtl="0"/>
            <a:r>
              <a:rPr lang="ru-RU" noProof="0" dirty="0"/>
              <a:t>ММ</a:t>
            </a:r>
          </a:p>
        </p:txBody>
      </p:sp>
      <p:sp>
        <p:nvSpPr>
          <p:cNvPr id="26" name="Текст 10">
            <a:extLst>
              <a:ext uri="{FF2B5EF4-FFF2-40B4-BE49-F238E27FC236}">
                <a16:creationId xmlns:a16="http://schemas.microsoft.com/office/drawing/2014/main" id="{E896FB65-5B08-4993-8523-822688BB2A9B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7512046" y="3724159"/>
            <a:ext cx="377825" cy="201776"/>
          </a:xfrm>
        </p:spPr>
        <p:txBody>
          <a:bodyPr rtlCol="0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 rtl="0"/>
            <a:r>
              <a:rPr lang="ru-RU" noProof="0" dirty="0"/>
              <a:t>ММ</a:t>
            </a:r>
          </a:p>
        </p:txBody>
      </p:sp>
      <p:sp>
        <p:nvSpPr>
          <p:cNvPr id="27" name="Текст 10">
            <a:extLst>
              <a:ext uri="{FF2B5EF4-FFF2-40B4-BE49-F238E27FC236}">
                <a16:creationId xmlns:a16="http://schemas.microsoft.com/office/drawing/2014/main" id="{DBAF247D-367F-4524-9E85-4B66631D5309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7984063" y="3724159"/>
            <a:ext cx="377825" cy="201776"/>
          </a:xfrm>
        </p:spPr>
        <p:txBody>
          <a:bodyPr rtlCol="0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 rtl="0"/>
            <a:r>
              <a:rPr lang="ru-RU" noProof="0" dirty="0"/>
              <a:t>ММ</a:t>
            </a:r>
          </a:p>
        </p:txBody>
      </p:sp>
      <p:sp>
        <p:nvSpPr>
          <p:cNvPr id="28" name="Текст 10">
            <a:extLst>
              <a:ext uri="{FF2B5EF4-FFF2-40B4-BE49-F238E27FC236}">
                <a16:creationId xmlns:a16="http://schemas.microsoft.com/office/drawing/2014/main" id="{4F9BFDEC-4D89-4C8E-A3D9-A6DF0297F780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8456080" y="3724159"/>
            <a:ext cx="377825" cy="201776"/>
          </a:xfrm>
        </p:spPr>
        <p:txBody>
          <a:bodyPr rtlCol="0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 rtl="0"/>
            <a:r>
              <a:rPr lang="ru-RU" noProof="0" dirty="0"/>
              <a:t>ММ</a:t>
            </a:r>
          </a:p>
        </p:txBody>
      </p:sp>
      <p:sp>
        <p:nvSpPr>
          <p:cNvPr id="29" name="Текст 10">
            <a:extLst>
              <a:ext uri="{FF2B5EF4-FFF2-40B4-BE49-F238E27FC236}">
                <a16:creationId xmlns:a16="http://schemas.microsoft.com/office/drawing/2014/main" id="{9C08EC58-18EC-4890-94D6-2422A6BBA8D5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8928097" y="3724159"/>
            <a:ext cx="377825" cy="201776"/>
          </a:xfrm>
        </p:spPr>
        <p:txBody>
          <a:bodyPr rtlCol="0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 rtl="0"/>
            <a:r>
              <a:rPr lang="ru-RU" noProof="0" dirty="0"/>
              <a:t>ММ</a:t>
            </a:r>
          </a:p>
        </p:txBody>
      </p:sp>
      <p:sp>
        <p:nvSpPr>
          <p:cNvPr id="30" name="Текст 10">
            <a:extLst>
              <a:ext uri="{FF2B5EF4-FFF2-40B4-BE49-F238E27FC236}">
                <a16:creationId xmlns:a16="http://schemas.microsoft.com/office/drawing/2014/main" id="{D360A36A-7282-4045-B0DF-503E6A97BA47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10344148" y="3724159"/>
            <a:ext cx="377825" cy="201776"/>
          </a:xfrm>
        </p:spPr>
        <p:txBody>
          <a:bodyPr rtlCol="0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 rtl="0"/>
            <a:r>
              <a:rPr lang="ru-RU" noProof="0" dirty="0"/>
              <a:t>ММ</a:t>
            </a:r>
          </a:p>
        </p:txBody>
      </p:sp>
      <p:sp>
        <p:nvSpPr>
          <p:cNvPr id="31" name="Текст 10">
            <a:extLst>
              <a:ext uri="{FF2B5EF4-FFF2-40B4-BE49-F238E27FC236}">
                <a16:creationId xmlns:a16="http://schemas.microsoft.com/office/drawing/2014/main" id="{5F5960EF-7F51-41A0-9E73-D2F727AB3F0D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9400114" y="3724159"/>
            <a:ext cx="377825" cy="201776"/>
          </a:xfrm>
        </p:spPr>
        <p:txBody>
          <a:bodyPr rtlCol="0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 rtl="0"/>
            <a:r>
              <a:rPr lang="ru-RU" noProof="0" dirty="0"/>
              <a:t>ММ</a:t>
            </a:r>
          </a:p>
        </p:txBody>
      </p:sp>
      <p:sp>
        <p:nvSpPr>
          <p:cNvPr id="32" name="Текст 10">
            <a:extLst>
              <a:ext uri="{FF2B5EF4-FFF2-40B4-BE49-F238E27FC236}">
                <a16:creationId xmlns:a16="http://schemas.microsoft.com/office/drawing/2014/main" id="{9F81D711-9D82-42A4-8AB2-12D1F4490AAD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9872131" y="3724159"/>
            <a:ext cx="377825" cy="201776"/>
          </a:xfrm>
        </p:spPr>
        <p:txBody>
          <a:bodyPr rtlCol="0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 rtl="0"/>
            <a:r>
              <a:rPr lang="ru-RU" noProof="0" dirty="0"/>
              <a:t>ММ</a:t>
            </a:r>
          </a:p>
        </p:txBody>
      </p:sp>
      <p:sp>
        <p:nvSpPr>
          <p:cNvPr id="33" name="Текст 10">
            <a:extLst>
              <a:ext uri="{FF2B5EF4-FFF2-40B4-BE49-F238E27FC236}">
                <a16:creationId xmlns:a16="http://schemas.microsoft.com/office/drawing/2014/main" id="{0A2E5DCC-5FCD-4396-9980-17ECD06BB370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10816165" y="3724159"/>
            <a:ext cx="377825" cy="201776"/>
          </a:xfrm>
        </p:spPr>
        <p:txBody>
          <a:bodyPr rtlCol="0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 rtl="0"/>
            <a:r>
              <a:rPr lang="ru-RU" noProof="0" dirty="0"/>
              <a:t>ММ</a:t>
            </a:r>
          </a:p>
        </p:txBody>
      </p:sp>
      <p:sp>
        <p:nvSpPr>
          <p:cNvPr id="34" name="Текст 10">
            <a:extLst>
              <a:ext uri="{FF2B5EF4-FFF2-40B4-BE49-F238E27FC236}">
                <a16:creationId xmlns:a16="http://schemas.microsoft.com/office/drawing/2014/main" id="{A3860367-6AF8-4009-AE8B-33DEE49D1773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11288182" y="3724159"/>
            <a:ext cx="377825" cy="201776"/>
          </a:xfrm>
        </p:spPr>
        <p:txBody>
          <a:bodyPr rtlCol="0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 rtl="0"/>
            <a:r>
              <a:rPr lang="ru-RU" noProof="0" dirty="0"/>
              <a:t>ММ</a:t>
            </a:r>
          </a:p>
        </p:txBody>
      </p:sp>
      <p:sp>
        <p:nvSpPr>
          <p:cNvPr id="35" name="Текст 3">
            <a:extLst>
              <a:ext uri="{FF2B5EF4-FFF2-40B4-BE49-F238E27FC236}">
                <a16:creationId xmlns:a16="http://schemas.microsoft.com/office/drawing/2014/main" id="{EC5BA522-ACA2-41E7-8167-4CAD19A343D4}"/>
              </a:ext>
            </a:extLst>
          </p:cNvPr>
          <p:cNvSpPr>
            <a:spLocks noGrp="1"/>
          </p:cNvSpPr>
          <p:nvPr>
            <p:ph type="body" sz="quarter" idx="59" hasCustomPrompt="1"/>
          </p:nvPr>
        </p:nvSpPr>
        <p:spPr>
          <a:xfrm>
            <a:off x="5360988" y="2190750"/>
            <a:ext cx="1793875" cy="561975"/>
          </a:xfrm>
          <a:solidFill>
            <a:schemeClr val="bg1">
              <a:lumMod val="95000"/>
            </a:schemeClr>
          </a:solidFill>
          <a:ln>
            <a:noFill/>
          </a:ln>
        </p:spPr>
        <p:txBody>
          <a:bodyPr tIns="36000" rtlCol="0" anchor="t"/>
          <a:lstStyle>
            <a:lvl1pPr marL="0" indent="0" algn="ctr"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ru-RU" noProof="0" dirty="0"/>
              <a:t>Название элемента</a:t>
            </a:r>
          </a:p>
        </p:txBody>
      </p:sp>
      <p:sp>
        <p:nvSpPr>
          <p:cNvPr id="36" name="Текст 36">
            <a:extLst>
              <a:ext uri="{FF2B5EF4-FFF2-40B4-BE49-F238E27FC236}">
                <a16:creationId xmlns:a16="http://schemas.microsoft.com/office/drawing/2014/main" id="{3FE4D07D-18EE-4015-BE1A-670EF5502FD5}"/>
              </a:ext>
            </a:extLst>
          </p:cNvPr>
          <p:cNvSpPr>
            <a:spLocks noGrp="1"/>
          </p:cNvSpPr>
          <p:nvPr>
            <p:ph type="body" sz="quarter" idx="60" hasCustomPrompt="1"/>
          </p:nvPr>
        </p:nvSpPr>
        <p:spPr>
          <a:xfrm>
            <a:off x="5412717" y="2505005"/>
            <a:ext cx="1690417" cy="224670"/>
          </a:xfrm>
        </p:spPr>
        <p:txBody>
          <a:bodyPr rtlCol="0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 rtl="0"/>
            <a:r>
              <a:rPr lang="ru-RU" noProof="0" dirty="0"/>
              <a:t>месяц, год</a:t>
            </a:r>
          </a:p>
        </p:txBody>
      </p:sp>
      <p:sp>
        <p:nvSpPr>
          <p:cNvPr id="37" name="Стрелка: вправо 36">
            <a:extLst>
              <a:ext uri="{FF2B5EF4-FFF2-40B4-BE49-F238E27FC236}">
                <a16:creationId xmlns:a16="http://schemas.microsoft.com/office/drawing/2014/main" id="{A21A7A3E-FAE9-412E-9085-C5396DD58558}"/>
              </a:ext>
            </a:extLst>
          </p:cNvPr>
          <p:cNvSpPr/>
          <p:nvPr userDrawn="1"/>
        </p:nvSpPr>
        <p:spPr>
          <a:xfrm>
            <a:off x="388279" y="4008086"/>
            <a:ext cx="11415443" cy="97190"/>
          </a:xfrm>
          <a:prstGeom prst="rightArrow">
            <a:avLst>
              <a:gd name="adj1" fmla="val 100000"/>
              <a:gd name="adj2" fmla="val 85935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10828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0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C626A5-4FF6-42BD-858A-AE4B2C23A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9E5E346-F307-4307-949D-77CDB6E6577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B4446C0-A637-4726-88A6-815A6AB63B9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19B51A1E-902D-48AF-9020-955120F399B6}" type="slidenum">
              <a:rPr lang="ru-RU" noProof="0" smtClean="0"/>
              <a:pPr/>
              <a:t>‹#›</a:t>
            </a:fld>
            <a:endParaRPr lang="ru-RU" noProof="0" dirty="0"/>
          </a:p>
        </p:txBody>
      </p:sp>
      <p:sp>
        <p:nvSpPr>
          <p:cNvPr id="5" name="Текст 5">
            <a:extLst>
              <a:ext uri="{FF2B5EF4-FFF2-40B4-BE49-F238E27FC236}">
                <a16:creationId xmlns:a16="http://schemas.microsoft.com/office/drawing/2014/main" id="{9C2BB107-6CD7-47EE-9C59-5345A7F63B02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 rtlCol="0"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ru-RU" noProof="0" dirty="0"/>
              <a:t>Подзаголовок</a:t>
            </a:r>
          </a:p>
        </p:txBody>
      </p:sp>
      <p:sp>
        <p:nvSpPr>
          <p:cNvPr id="8" name="Рисунок 4">
            <a:extLst>
              <a:ext uri="{FF2B5EF4-FFF2-40B4-BE49-F238E27FC236}">
                <a16:creationId xmlns:a16="http://schemas.microsoft.com/office/drawing/2014/main" id="{85FDB45C-8129-42FD-85BB-977F66FEA7E3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512915" y="2319681"/>
            <a:ext cx="1352367" cy="1352367"/>
          </a:xfrm>
          <a:noFill/>
          <a:ln w="95250" cap="sq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0" rIns="18000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>
            <a:lvl1pPr marL="0" indent="0" algn="ctr">
              <a:buNone/>
              <a:defRPr lang="en-ZA" sz="1000" i="1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266700" lvl="0" indent="-266700" algn="ctr" rtl="0"/>
            <a:r>
              <a:rPr lang="ru-RU" noProof="0" dirty="0"/>
              <a:t>Вставьте или перетащите изображение</a:t>
            </a:r>
          </a:p>
        </p:txBody>
      </p:sp>
      <p:sp>
        <p:nvSpPr>
          <p:cNvPr id="9" name="Текст 8">
            <a:extLst>
              <a:ext uri="{FF2B5EF4-FFF2-40B4-BE49-F238E27FC236}">
                <a16:creationId xmlns:a16="http://schemas.microsoft.com/office/drawing/2014/main" id="{65BC675B-B0CF-41E3-9A61-5C9C8185863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055970" y="2319681"/>
            <a:ext cx="1703313" cy="701538"/>
          </a:xfrm>
        </p:spPr>
        <p:txBody>
          <a:bodyPr rtlCol="0" anchor="t"/>
          <a:lstStyle>
            <a:lvl1pPr marL="0" indent="0" algn="l">
              <a:buFont typeface="Arial" panose="020B0604020202020204" pitchFamily="34" charset="0"/>
              <a:buNone/>
              <a:defRPr sz="2400">
                <a:latin typeface="+mj-lt"/>
              </a:defRPr>
            </a:lvl1pPr>
          </a:lstStyle>
          <a:p>
            <a:pPr lvl="0" rtl="0"/>
            <a:r>
              <a:rPr lang="ru-RU" noProof="0" dirty="0"/>
              <a:t>Имя</a:t>
            </a:r>
          </a:p>
        </p:txBody>
      </p:sp>
      <p:sp>
        <p:nvSpPr>
          <p:cNvPr id="10" name="Текст 10">
            <a:extLst>
              <a:ext uri="{FF2B5EF4-FFF2-40B4-BE49-F238E27FC236}">
                <a16:creationId xmlns:a16="http://schemas.microsoft.com/office/drawing/2014/main" id="{B199D9B2-D8DF-4F6F-9076-9976C85EA49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12915" y="3800064"/>
            <a:ext cx="3246368" cy="1800000"/>
          </a:xfrm>
        </p:spPr>
        <p:txBody>
          <a:bodyPr rtlCol="0"/>
          <a:lstStyle>
            <a:lvl1pPr marL="0" indent="0" algn="l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 rtl="0"/>
            <a:r>
              <a:rPr lang="ru-RU" noProof="0" dirty="0"/>
              <a:t>Краткая биография</a:t>
            </a:r>
          </a:p>
        </p:txBody>
      </p:sp>
      <p:sp>
        <p:nvSpPr>
          <p:cNvPr id="11" name="Текст 8">
            <a:extLst>
              <a:ext uri="{FF2B5EF4-FFF2-40B4-BE49-F238E27FC236}">
                <a16:creationId xmlns:a16="http://schemas.microsoft.com/office/drawing/2014/main" id="{F83D3F97-C129-418E-B4E5-27919687902F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2055970" y="3055171"/>
            <a:ext cx="1703313" cy="245885"/>
          </a:xfrm>
        </p:spPr>
        <p:txBody>
          <a:bodyPr rtlCol="0"/>
          <a:lstStyle>
            <a:lvl1pPr marL="0" indent="0" algn="l">
              <a:buFont typeface="Arial" panose="020B0604020202020204" pitchFamily="34" charset="0"/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 rtl="0"/>
            <a:r>
              <a:rPr lang="ru-RU" noProof="0" dirty="0"/>
              <a:t>Должность</a:t>
            </a:r>
          </a:p>
        </p:txBody>
      </p:sp>
      <p:sp>
        <p:nvSpPr>
          <p:cNvPr id="12" name="Рисунок 4">
            <a:extLst>
              <a:ext uri="{FF2B5EF4-FFF2-40B4-BE49-F238E27FC236}">
                <a16:creationId xmlns:a16="http://schemas.microsoft.com/office/drawing/2014/main" id="{559091DF-E0B7-4867-B43C-3B02311C64A1}"/>
              </a:ext>
            </a:extLst>
          </p:cNvPr>
          <p:cNvSpPr>
            <a:spLocks noGrp="1"/>
          </p:cNvSpPr>
          <p:nvPr>
            <p:ph type="pic" sz="quarter" idx="34" hasCustomPrompt="1"/>
          </p:nvPr>
        </p:nvSpPr>
        <p:spPr>
          <a:xfrm>
            <a:off x="4523213" y="2319681"/>
            <a:ext cx="1352367" cy="1352367"/>
          </a:xfrm>
          <a:noFill/>
          <a:ln w="95250" cap="sq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0" rIns="18000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>
            <a:lvl1pPr marL="0" indent="0" algn="ctr">
              <a:buNone/>
              <a:defRPr lang="en-ZA" sz="1000" i="1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266700" lvl="0" indent="-266700" algn="ctr" rtl="0"/>
            <a:r>
              <a:rPr lang="ru-RU" noProof="0" dirty="0"/>
              <a:t>Вставьте или перетащите изображение</a:t>
            </a:r>
          </a:p>
        </p:txBody>
      </p:sp>
      <p:sp>
        <p:nvSpPr>
          <p:cNvPr id="13" name="Текст 8">
            <a:extLst>
              <a:ext uri="{FF2B5EF4-FFF2-40B4-BE49-F238E27FC236}">
                <a16:creationId xmlns:a16="http://schemas.microsoft.com/office/drawing/2014/main" id="{B89D4389-4870-4BAE-B233-955685FCBC65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061985" y="2319681"/>
            <a:ext cx="1703313" cy="701538"/>
          </a:xfrm>
        </p:spPr>
        <p:txBody>
          <a:bodyPr rtlCol="0" anchor="t"/>
          <a:lstStyle>
            <a:lvl1pPr marL="0" indent="0" algn="l">
              <a:buFont typeface="Arial" panose="020B0604020202020204" pitchFamily="34" charset="0"/>
              <a:buNone/>
              <a:defRPr sz="2400">
                <a:latin typeface="+mj-lt"/>
              </a:defRPr>
            </a:lvl1pPr>
          </a:lstStyle>
          <a:p>
            <a:pPr lvl="0" rtl="0"/>
            <a:r>
              <a:rPr lang="ru-RU" noProof="0" dirty="0"/>
              <a:t>Имя</a:t>
            </a:r>
          </a:p>
        </p:txBody>
      </p:sp>
      <p:sp>
        <p:nvSpPr>
          <p:cNvPr id="14" name="Текст 10">
            <a:extLst>
              <a:ext uri="{FF2B5EF4-FFF2-40B4-BE49-F238E27FC236}">
                <a16:creationId xmlns:a16="http://schemas.microsoft.com/office/drawing/2014/main" id="{27F961F7-987F-4B95-AC48-08F4331BE905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18930" y="3800064"/>
            <a:ext cx="3246368" cy="1800000"/>
          </a:xfrm>
        </p:spPr>
        <p:txBody>
          <a:bodyPr rtlCol="0"/>
          <a:lstStyle>
            <a:lvl1pPr marL="0" indent="0" algn="l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 rtl="0"/>
            <a:r>
              <a:rPr lang="ru-RU" noProof="0" dirty="0"/>
              <a:t>Краткая биография</a:t>
            </a:r>
          </a:p>
        </p:txBody>
      </p:sp>
      <p:sp>
        <p:nvSpPr>
          <p:cNvPr id="15" name="Текст 8">
            <a:extLst>
              <a:ext uri="{FF2B5EF4-FFF2-40B4-BE49-F238E27FC236}">
                <a16:creationId xmlns:a16="http://schemas.microsoft.com/office/drawing/2014/main" id="{586A8311-6FEF-4231-B5DD-80FA52F5272F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6061985" y="3055171"/>
            <a:ext cx="1703313" cy="245885"/>
          </a:xfrm>
        </p:spPr>
        <p:txBody>
          <a:bodyPr rtlCol="0"/>
          <a:lstStyle>
            <a:lvl1pPr marL="0" indent="0" algn="l">
              <a:buFont typeface="Arial" panose="020B0604020202020204" pitchFamily="34" charset="0"/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 rtl="0"/>
            <a:r>
              <a:rPr lang="ru-RU" noProof="0" dirty="0"/>
              <a:t>Должность</a:t>
            </a:r>
          </a:p>
        </p:txBody>
      </p:sp>
      <p:sp>
        <p:nvSpPr>
          <p:cNvPr id="16" name="Рисунок 4">
            <a:extLst>
              <a:ext uri="{FF2B5EF4-FFF2-40B4-BE49-F238E27FC236}">
                <a16:creationId xmlns:a16="http://schemas.microsoft.com/office/drawing/2014/main" id="{A6A8345C-014C-4AD2-8529-29D0E8EECAB5}"/>
              </a:ext>
            </a:extLst>
          </p:cNvPr>
          <p:cNvSpPr>
            <a:spLocks noGrp="1"/>
          </p:cNvSpPr>
          <p:nvPr>
            <p:ph type="pic" sz="quarter" idx="38" hasCustomPrompt="1"/>
          </p:nvPr>
        </p:nvSpPr>
        <p:spPr>
          <a:xfrm>
            <a:off x="8533512" y="2319681"/>
            <a:ext cx="1352367" cy="1352367"/>
          </a:xfrm>
          <a:noFill/>
          <a:ln w="95250" cap="sq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0" rIns="18000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>
            <a:lvl1pPr marL="0" indent="0" algn="ctr">
              <a:buNone/>
              <a:defRPr lang="en-ZA" sz="1000" i="1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266700" lvl="0" indent="-266700" algn="ctr" rtl="0"/>
            <a:r>
              <a:rPr lang="ru-RU" noProof="0" dirty="0"/>
              <a:t>Вставьте или перетащите изображение</a:t>
            </a:r>
          </a:p>
        </p:txBody>
      </p:sp>
      <p:sp>
        <p:nvSpPr>
          <p:cNvPr id="17" name="Текст 8">
            <a:extLst>
              <a:ext uri="{FF2B5EF4-FFF2-40B4-BE49-F238E27FC236}">
                <a16:creationId xmlns:a16="http://schemas.microsoft.com/office/drawing/2014/main" id="{4C771BB0-7999-4A45-A6BB-56C98E978E83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10068000" y="2319681"/>
            <a:ext cx="1703313" cy="701538"/>
          </a:xfrm>
        </p:spPr>
        <p:txBody>
          <a:bodyPr rtlCol="0" anchor="t"/>
          <a:lstStyle>
            <a:lvl1pPr marL="0" indent="0" algn="l">
              <a:buFont typeface="Arial" panose="020B0604020202020204" pitchFamily="34" charset="0"/>
              <a:buNone/>
              <a:defRPr sz="2400">
                <a:latin typeface="+mj-lt"/>
              </a:defRPr>
            </a:lvl1pPr>
          </a:lstStyle>
          <a:p>
            <a:pPr lvl="0" rtl="0"/>
            <a:r>
              <a:rPr lang="ru-RU" noProof="0" dirty="0"/>
              <a:t>Имя</a:t>
            </a:r>
          </a:p>
        </p:txBody>
      </p:sp>
      <p:sp>
        <p:nvSpPr>
          <p:cNvPr id="18" name="Текст 10">
            <a:extLst>
              <a:ext uri="{FF2B5EF4-FFF2-40B4-BE49-F238E27FC236}">
                <a16:creationId xmlns:a16="http://schemas.microsoft.com/office/drawing/2014/main" id="{9FC27C2C-A218-4626-9D04-ECC36D852E8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8524945" y="3800064"/>
            <a:ext cx="3246368" cy="1800000"/>
          </a:xfrm>
        </p:spPr>
        <p:txBody>
          <a:bodyPr rtlCol="0"/>
          <a:lstStyle>
            <a:lvl1pPr marL="0" indent="0" algn="l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 rtl="0"/>
            <a:r>
              <a:rPr lang="ru-RU" noProof="0" dirty="0"/>
              <a:t>Краткая биография</a:t>
            </a:r>
          </a:p>
        </p:txBody>
      </p:sp>
      <p:sp>
        <p:nvSpPr>
          <p:cNvPr id="19" name="Текст 8">
            <a:extLst>
              <a:ext uri="{FF2B5EF4-FFF2-40B4-BE49-F238E27FC236}">
                <a16:creationId xmlns:a16="http://schemas.microsoft.com/office/drawing/2014/main" id="{15F0F321-195A-45FE-9F4E-2DE6EFF480E8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10068000" y="3055171"/>
            <a:ext cx="1703313" cy="245885"/>
          </a:xfrm>
        </p:spPr>
        <p:txBody>
          <a:bodyPr rtlCol="0"/>
          <a:lstStyle>
            <a:lvl1pPr marL="0" indent="0" algn="l">
              <a:buFont typeface="Arial" panose="020B0604020202020204" pitchFamily="34" charset="0"/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 rtl="0"/>
            <a:r>
              <a:rPr lang="ru-RU" noProof="0" dirty="0"/>
              <a:t>Должность</a:t>
            </a:r>
          </a:p>
        </p:txBody>
      </p:sp>
      <p:sp>
        <p:nvSpPr>
          <p:cNvPr id="20" name="Прямоугольник 6">
            <a:extLst>
              <a:ext uri="{FF2B5EF4-FFF2-40B4-BE49-F238E27FC236}">
                <a16:creationId xmlns:a16="http://schemas.microsoft.com/office/drawing/2014/main" id="{A31AFB6F-80F0-4E69-8E48-7431E38985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055970" y="3514426"/>
            <a:ext cx="1703313" cy="144000"/>
          </a:xfrm>
          <a:custGeom>
            <a:avLst/>
            <a:gdLst>
              <a:gd name="connsiteX0" fmla="*/ 0 w 4330700"/>
              <a:gd name="connsiteY0" fmla="*/ 0 h 588834"/>
              <a:gd name="connsiteX1" fmla="*/ 4330700 w 4330700"/>
              <a:gd name="connsiteY1" fmla="*/ 0 h 588834"/>
              <a:gd name="connsiteX2" fmla="*/ 4330700 w 4330700"/>
              <a:gd name="connsiteY2" fmla="*/ 588834 h 588834"/>
              <a:gd name="connsiteX3" fmla="*/ 0 w 4330700"/>
              <a:gd name="connsiteY3" fmla="*/ 588834 h 588834"/>
              <a:gd name="connsiteX4" fmla="*/ 0 w 4330700"/>
              <a:gd name="connsiteY4" fmla="*/ 0 h 588834"/>
              <a:gd name="connsiteX0" fmla="*/ 4330700 w 4422140"/>
              <a:gd name="connsiteY0" fmla="*/ 0 h 588834"/>
              <a:gd name="connsiteX1" fmla="*/ 4330700 w 4422140"/>
              <a:gd name="connsiteY1" fmla="*/ 588834 h 588834"/>
              <a:gd name="connsiteX2" fmla="*/ 0 w 4422140"/>
              <a:gd name="connsiteY2" fmla="*/ 588834 h 588834"/>
              <a:gd name="connsiteX3" fmla="*/ 0 w 4422140"/>
              <a:gd name="connsiteY3" fmla="*/ 0 h 588834"/>
              <a:gd name="connsiteX4" fmla="*/ 4422140 w 4422140"/>
              <a:gd name="connsiteY4" fmla="*/ 91440 h 588834"/>
              <a:gd name="connsiteX0" fmla="*/ 4330700 w 4330700"/>
              <a:gd name="connsiteY0" fmla="*/ 0 h 588834"/>
              <a:gd name="connsiteX1" fmla="*/ 4330700 w 4330700"/>
              <a:gd name="connsiteY1" fmla="*/ 588834 h 588834"/>
              <a:gd name="connsiteX2" fmla="*/ 0 w 4330700"/>
              <a:gd name="connsiteY2" fmla="*/ 588834 h 588834"/>
              <a:gd name="connsiteX3" fmla="*/ 0 w 4330700"/>
              <a:gd name="connsiteY3" fmla="*/ 0 h 5888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30700" h="588834">
                <a:moveTo>
                  <a:pt x="4330700" y="0"/>
                </a:moveTo>
                <a:lnTo>
                  <a:pt x="4330700" y="588834"/>
                </a:lnTo>
                <a:lnTo>
                  <a:pt x="0" y="588834"/>
                </a:lnTo>
                <a:lnTo>
                  <a:pt x="0" y="0"/>
                </a:lnTo>
              </a:path>
            </a:pathLst>
          </a:cu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1" name="Прямоугольник 6">
            <a:extLst>
              <a:ext uri="{FF2B5EF4-FFF2-40B4-BE49-F238E27FC236}">
                <a16:creationId xmlns:a16="http://schemas.microsoft.com/office/drawing/2014/main" id="{115CE1DD-8B35-4422-9BB1-DB18FB6B59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061985" y="3514426"/>
            <a:ext cx="1703313" cy="144000"/>
          </a:xfrm>
          <a:custGeom>
            <a:avLst/>
            <a:gdLst>
              <a:gd name="connsiteX0" fmla="*/ 0 w 4330700"/>
              <a:gd name="connsiteY0" fmla="*/ 0 h 588834"/>
              <a:gd name="connsiteX1" fmla="*/ 4330700 w 4330700"/>
              <a:gd name="connsiteY1" fmla="*/ 0 h 588834"/>
              <a:gd name="connsiteX2" fmla="*/ 4330700 w 4330700"/>
              <a:gd name="connsiteY2" fmla="*/ 588834 h 588834"/>
              <a:gd name="connsiteX3" fmla="*/ 0 w 4330700"/>
              <a:gd name="connsiteY3" fmla="*/ 588834 h 588834"/>
              <a:gd name="connsiteX4" fmla="*/ 0 w 4330700"/>
              <a:gd name="connsiteY4" fmla="*/ 0 h 588834"/>
              <a:gd name="connsiteX0" fmla="*/ 4330700 w 4422140"/>
              <a:gd name="connsiteY0" fmla="*/ 0 h 588834"/>
              <a:gd name="connsiteX1" fmla="*/ 4330700 w 4422140"/>
              <a:gd name="connsiteY1" fmla="*/ 588834 h 588834"/>
              <a:gd name="connsiteX2" fmla="*/ 0 w 4422140"/>
              <a:gd name="connsiteY2" fmla="*/ 588834 h 588834"/>
              <a:gd name="connsiteX3" fmla="*/ 0 w 4422140"/>
              <a:gd name="connsiteY3" fmla="*/ 0 h 588834"/>
              <a:gd name="connsiteX4" fmla="*/ 4422140 w 4422140"/>
              <a:gd name="connsiteY4" fmla="*/ 91440 h 588834"/>
              <a:gd name="connsiteX0" fmla="*/ 4330700 w 4330700"/>
              <a:gd name="connsiteY0" fmla="*/ 0 h 588834"/>
              <a:gd name="connsiteX1" fmla="*/ 4330700 w 4330700"/>
              <a:gd name="connsiteY1" fmla="*/ 588834 h 588834"/>
              <a:gd name="connsiteX2" fmla="*/ 0 w 4330700"/>
              <a:gd name="connsiteY2" fmla="*/ 588834 h 588834"/>
              <a:gd name="connsiteX3" fmla="*/ 0 w 4330700"/>
              <a:gd name="connsiteY3" fmla="*/ 0 h 5888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30700" h="588834">
                <a:moveTo>
                  <a:pt x="4330700" y="0"/>
                </a:moveTo>
                <a:lnTo>
                  <a:pt x="4330700" y="588834"/>
                </a:lnTo>
                <a:lnTo>
                  <a:pt x="0" y="588834"/>
                </a:lnTo>
                <a:lnTo>
                  <a:pt x="0" y="0"/>
                </a:lnTo>
              </a:path>
            </a:pathLst>
          </a:cu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2" name="Прямоугольник 6">
            <a:extLst>
              <a:ext uri="{FF2B5EF4-FFF2-40B4-BE49-F238E27FC236}">
                <a16:creationId xmlns:a16="http://schemas.microsoft.com/office/drawing/2014/main" id="{C174B088-E2BB-4A47-A4CE-403CAE0149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067999" y="3514426"/>
            <a:ext cx="1703313" cy="144000"/>
          </a:xfrm>
          <a:custGeom>
            <a:avLst/>
            <a:gdLst>
              <a:gd name="connsiteX0" fmla="*/ 0 w 4330700"/>
              <a:gd name="connsiteY0" fmla="*/ 0 h 588834"/>
              <a:gd name="connsiteX1" fmla="*/ 4330700 w 4330700"/>
              <a:gd name="connsiteY1" fmla="*/ 0 h 588834"/>
              <a:gd name="connsiteX2" fmla="*/ 4330700 w 4330700"/>
              <a:gd name="connsiteY2" fmla="*/ 588834 h 588834"/>
              <a:gd name="connsiteX3" fmla="*/ 0 w 4330700"/>
              <a:gd name="connsiteY3" fmla="*/ 588834 h 588834"/>
              <a:gd name="connsiteX4" fmla="*/ 0 w 4330700"/>
              <a:gd name="connsiteY4" fmla="*/ 0 h 588834"/>
              <a:gd name="connsiteX0" fmla="*/ 4330700 w 4422140"/>
              <a:gd name="connsiteY0" fmla="*/ 0 h 588834"/>
              <a:gd name="connsiteX1" fmla="*/ 4330700 w 4422140"/>
              <a:gd name="connsiteY1" fmla="*/ 588834 h 588834"/>
              <a:gd name="connsiteX2" fmla="*/ 0 w 4422140"/>
              <a:gd name="connsiteY2" fmla="*/ 588834 h 588834"/>
              <a:gd name="connsiteX3" fmla="*/ 0 w 4422140"/>
              <a:gd name="connsiteY3" fmla="*/ 0 h 588834"/>
              <a:gd name="connsiteX4" fmla="*/ 4422140 w 4422140"/>
              <a:gd name="connsiteY4" fmla="*/ 91440 h 588834"/>
              <a:gd name="connsiteX0" fmla="*/ 4330700 w 4330700"/>
              <a:gd name="connsiteY0" fmla="*/ 0 h 588834"/>
              <a:gd name="connsiteX1" fmla="*/ 4330700 w 4330700"/>
              <a:gd name="connsiteY1" fmla="*/ 588834 h 588834"/>
              <a:gd name="connsiteX2" fmla="*/ 0 w 4330700"/>
              <a:gd name="connsiteY2" fmla="*/ 588834 h 588834"/>
              <a:gd name="connsiteX3" fmla="*/ 0 w 4330700"/>
              <a:gd name="connsiteY3" fmla="*/ 0 h 5888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30700" h="588834">
                <a:moveTo>
                  <a:pt x="4330700" y="0"/>
                </a:moveTo>
                <a:lnTo>
                  <a:pt x="4330700" y="588834"/>
                </a:lnTo>
                <a:lnTo>
                  <a:pt x="0" y="588834"/>
                </a:lnTo>
                <a:lnTo>
                  <a:pt x="0" y="0"/>
                </a:lnTo>
              </a:path>
            </a:pathLst>
          </a:cu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3386425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1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C626A5-4FF6-42BD-858A-AE4B2C23A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9E5E346-F307-4307-949D-77CDB6E6577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B4446C0-A637-4726-88A6-815A6AB63B9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19B51A1E-902D-48AF-9020-955120F399B6}" type="slidenum">
              <a:rPr lang="ru-RU" noProof="0" smtClean="0"/>
              <a:pPr/>
              <a:t>‹#›</a:t>
            </a:fld>
            <a:endParaRPr lang="ru-RU" noProof="0" dirty="0"/>
          </a:p>
        </p:txBody>
      </p:sp>
      <p:sp>
        <p:nvSpPr>
          <p:cNvPr id="5" name="Текст 5">
            <a:extLst>
              <a:ext uri="{FF2B5EF4-FFF2-40B4-BE49-F238E27FC236}">
                <a16:creationId xmlns:a16="http://schemas.microsoft.com/office/drawing/2014/main" id="{9C2BB107-6CD7-47EE-9C59-5345A7F63B02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 rtlCol="0"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ru-RU" noProof="0" dirty="0"/>
              <a:t>Подзаголовок</a:t>
            </a:r>
          </a:p>
        </p:txBody>
      </p:sp>
      <p:sp>
        <p:nvSpPr>
          <p:cNvPr id="8" name="Текст 8">
            <a:extLst>
              <a:ext uri="{FF2B5EF4-FFF2-40B4-BE49-F238E27FC236}">
                <a16:creationId xmlns:a16="http://schemas.microsoft.com/office/drawing/2014/main" id="{6B292F32-22A3-4DBC-93C9-F66C5F87D4E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31800" y="4113808"/>
            <a:ext cx="1620000" cy="631554"/>
          </a:xfrm>
        </p:spPr>
        <p:txBody>
          <a:bodyPr rtlCol="0"/>
          <a:lstStyle>
            <a:lvl1pPr marL="0" indent="0" algn="l">
              <a:buFont typeface="Arial" panose="020B0604020202020204" pitchFamily="34" charset="0"/>
              <a:buNone/>
              <a:defRPr sz="2400">
                <a:latin typeface="+mj-lt"/>
              </a:defRPr>
            </a:lvl1pPr>
          </a:lstStyle>
          <a:p>
            <a:pPr lvl="0" rtl="0"/>
            <a:r>
              <a:rPr lang="ru-RU" noProof="0" dirty="0"/>
              <a:t>Полное имя</a:t>
            </a:r>
          </a:p>
        </p:txBody>
      </p:sp>
      <p:sp>
        <p:nvSpPr>
          <p:cNvPr id="9" name="Текст 10">
            <a:extLst>
              <a:ext uri="{FF2B5EF4-FFF2-40B4-BE49-F238E27FC236}">
                <a16:creationId xmlns:a16="http://schemas.microsoft.com/office/drawing/2014/main" id="{2AE8CF21-3DA6-45E6-9CB4-F48688C3B74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1800" y="4797591"/>
            <a:ext cx="1620000" cy="720000"/>
          </a:xfrm>
        </p:spPr>
        <p:txBody>
          <a:bodyPr rtlCol="0"/>
          <a:lstStyle>
            <a:lvl1pPr marL="0" indent="0" algn="l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 rtl="0"/>
            <a:r>
              <a:rPr lang="ru-RU" noProof="0" dirty="0"/>
              <a:t>Должность</a:t>
            </a:r>
          </a:p>
        </p:txBody>
      </p:sp>
      <p:sp>
        <p:nvSpPr>
          <p:cNvPr id="10" name="Текст 8">
            <a:extLst>
              <a:ext uri="{FF2B5EF4-FFF2-40B4-BE49-F238E27FC236}">
                <a16:creationId xmlns:a16="http://schemas.microsoft.com/office/drawing/2014/main" id="{3FBB809B-C7A4-40BB-A5F6-0692C7B3E74A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2375703" y="4113808"/>
            <a:ext cx="1620000" cy="631554"/>
          </a:xfrm>
        </p:spPr>
        <p:txBody>
          <a:bodyPr rtlCol="0"/>
          <a:lstStyle>
            <a:lvl1pPr marL="0" indent="0" algn="l">
              <a:buFont typeface="Arial" panose="020B0604020202020204" pitchFamily="34" charset="0"/>
              <a:buNone/>
              <a:defRPr sz="2400">
                <a:latin typeface="+mj-lt"/>
              </a:defRPr>
            </a:lvl1pPr>
          </a:lstStyle>
          <a:p>
            <a:pPr lvl="0" rtl="0"/>
            <a:r>
              <a:rPr lang="ru-RU" noProof="0" dirty="0"/>
              <a:t>Полное имя</a:t>
            </a:r>
          </a:p>
        </p:txBody>
      </p:sp>
      <p:sp>
        <p:nvSpPr>
          <p:cNvPr id="11" name="Текст 10">
            <a:extLst>
              <a:ext uri="{FF2B5EF4-FFF2-40B4-BE49-F238E27FC236}">
                <a16:creationId xmlns:a16="http://schemas.microsoft.com/office/drawing/2014/main" id="{5822DE8D-141C-4FC8-8690-DC699987557A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2375703" y="4797591"/>
            <a:ext cx="1620000" cy="720000"/>
          </a:xfrm>
        </p:spPr>
        <p:txBody>
          <a:bodyPr rtlCol="0"/>
          <a:lstStyle>
            <a:lvl1pPr marL="0" indent="0" algn="l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 rtl="0"/>
            <a:r>
              <a:rPr lang="ru-RU" noProof="0" dirty="0"/>
              <a:t>Должность</a:t>
            </a:r>
          </a:p>
        </p:txBody>
      </p:sp>
      <p:sp>
        <p:nvSpPr>
          <p:cNvPr id="12" name="Текст 8">
            <a:extLst>
              <a:ext uri="{FF2B5EF4-FFF2-40B4-BE49-F238E27FC236}">
                <a16:creationId xmlns:a16="http://schemas.microsoft.com/office/drawing/2014/main" id="{8BFF2A50-B1BC-445F-AAF4-5EF044B5B21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4319606" y="4113808"/>
            <a:ext cx="1620000" cy="631554"/>
          </a:xfrm>
        </p:spPr>
        <p:txBody>
          <a:bodyPr rtlCol="0"/>
          <a:lstStyle>
            <a:lvl1pPr marL="0" indent="0" algn="l">
              <a:buFont typeface="Arial" panose="020B0604020202020204" pitchFamily="34" charset="0"/>
              <a:buNone/>
              <a:defRPr sz="2400">
                <a:latin typeface="+mj-lt"/>
              </a:defRPr>
            </a:lvl1pPr>
          </a:lstStyle>
          <a:p>
            <a:pPr lvl="0" rtl="0"/>
            <a:r>
              <a:rPr lang="ru-RU" noProof="0" dirty="0"/>
              <a:t>Полное имя</a:t>
            </a:r>
          </a:p>
        </p:txBody>
      </p:sp>
      <p:sp>
        <p:nvSpPr>
          <p:cNvPr id="13" name="Текст 10">
            <a:extLst>
              <a:ext uri="{FF2B5EF4-FFF2-40B4-BE49-F238E27FC236}">
                <a16:creationId xmlns:a16="http://schemas.microsoft.com/office/drawing/2014/main" id="{50ED32C1-427F-4852-93EF-04246DAB6E09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319606" y="4797591"/>
            <a:ext cx="1620000" cy="720000"/>
          </a:xfrm>
        </p:spPr>
        <p:txBody>
          <a:bodyPr rtlCol="0"/>
          <a:lstStyle>
            <a:lvl1pPr marL="0" indent="0" algn="l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 rtl="0"/>
            <a:r>
              <a:rPr lang="ru-RU" noProof="0" dirty="0"/>
              <a:t>Должность</a:t>
            </a:r>
          </a:p>
        </p:txBody>
      </p:sp>
      <p:sp>
        <p:nvSpPr>
          <p:cNvPr id="14" name="Текст 8">
            <a:extLst>
              <a:ext uri="{FF2B5EF4-FFF2-40B4-BE49-F238E27FC236}">
                <a16:creationId xmlns:a16="http://schemas.microsoft.com/office/drawing/2014/main" id="{4B8DDBCF-B9FF-412C-BB0A-F20DF81F3CCB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6263509" y="4113808"/>
            <a:ext cx="1620000" cy="631554"/>
          </a:xfrm>
        </p:spPr>
        <p:txBody>
          <a:bodyPr rtlCol="0"/>
          <a:lstStyle>
            <a:lvl1pPr marL="0" indent="0" algn="l">
              <a:buFont typeface="Arial" panose="020B0604020202020204" pitchFamily="34" charset="0"/>
              <a:buNone/>
              <a:defRPr sz="2400">
                <a:latin typeface="+mj-lt"/>
              </a:defRPr>
            </a:lvl1pPr>
          </a:lstStyle>
          <a:p>
            <a:pPr lvl="0" rtl="0"/>
            <a:r>
              <a:rPr lang="ru-RU" noProof="0" dirty="0"/>
              <a:t>Полное имя</a:t>
            </a:r>
          </a:p>
        </p:txBody>
      </p:sp>
      <p:sp>
        <p:nvSpPr>
          <p:cNvPr id="15" name="Текст 10">
            <a:extLst>
              <a:ext uri="{FF2B5EF4-FFF2-40B4-BE49-F238E27FC236}">
                <a16:creationId xmlns:a16="http://schemas.microsoft.com/office/drawing/2014/main" id="{E5554625-705D-43C2-BB3F-07E4FB3A8857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6263509" y="4797591"/>
            <a:ext cx="1620000" cy="720000"/>
          </a:xfrm>
        </p:spPr>
        <p:txBody>
          <a:bodyPr rtlCol="0"/>
          <a:lstStyle>
            <a:lvl1pPr marL="0" indent="0" algn="l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 rtl="0"/>
            <a:r>
              <a:rPr lang="ru-RU" noProof="0" dirty="0"/>
              <a:t>Должность</a:t>
            </a:r>
          </a:p>
        </p:txBody>
      </p:sp>
      <p:sp>
        <p:nvSpPr>
          <p:cNvPr id="16" name="Текст 8">
            <a:extLst>
              <a:ext uri="{FF2B5EF4-FFF2-40B4-BE49-F238E27FC236}">
                <a16:creationId xmlns:a16="http://schemas.microsoft.com/office/drawing/2014/main" id="{695A6D51-51C5-4128-9C65-70256D07FEBB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8207412" y="4113808"/>
            <a:ext cx="1620000" cy="631554"/>
          </a:xfrm>
        </p:spPr>
        <p:txBody>
          <a:bodyPr rtlCol="0"/>
          <a:lstStyle>
            <a:lvl1pPr marL="0" indent="0" algn="l">
              <a:buFont typeface="Arial" panose="020B0604020202020204" pitchFamily="34" charset="0"/>
              <a:buNone/>
              <a:defRPr sz="2400">
                <a:latin typeface="+mj-lt"/>
              </a:defRPr>
            </a:lvl1pPr>
          </a:lstStyle>
          <a:p>
            <a:pPr lvl="0" rtl="0"/>
            <a:r>
              <a:rPr lang="ru-RU" noProof="0" dirty="0"/>
              <a:t>Полное имя</a:t>
            </a:r>
          </a:p>
        </p:txBody>
      </p:sp>
      <p:sp>
        <p:nvSpPr>
          <p:cNvPr id="17" name="Текст 10">
            <a:extLst>
              <a:ext uri="{FF2B5EF4-FFF2-40B4-BE49-F238E27FC236}">
                <a16:creationId xmlns:a16="http://schemas.microsoft.com/office/drawing/2014/main" id="{94020390-663C-426B-A32A-7DD435D35428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8207412" y="4797591"/>
            <a:ext cx="1620000" cy="720000"/>
          </a:xfrm>
        </p:spPr>
        <p:txBody>
          <a:bodyPr rtlCol="0"/>
          <a:lstStyle>
            <a:lvl1pPr marL="0" indent="0" algn="l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 rtl="0"/>
            <a:r>
              <a:rPr lang="ru-RU" noProof="0" dirty="0"/>
              <a:t>Должность</a:t>
            </a:r>
          </a:p>
        </p:txBody>
      </p:sp>
      <p:sp>
        <p:nvSpPr>
          <p:cNvPr id="18" name="Рисунок 15">
            <a:extLst>
              <a:ext uri="{FF2B5EF4-FFF2-40B4-BE49-F238E27FC236}">
                <a16:creationId xmlns:a16="http://schemas.microsoft.com/office/drawing/2014/main" id="{A5BFEA69-91F2-4BAB-BC3E-F4494C809953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431800" y="2246681"/>
            <a:ext cx="1620000" cy="1620000"/>
          </a:xfrm>
          <a:noFill/>
          <a:ln w="95250" cap="sq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0" rIns="18000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>
            <a:lvl1pPr marL="0" indent="0" algn="ctr">
              <a:buNone/>
              <a:defRPr lang="en-ZA" sz="1000" i="1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266700" lvl="0" indent="-266700" algn="ctr" rtl="0"/>
            <a:r>
              <a:rPr lang="ru-RU" noProof="0"/>
              <a:t>Вставка рисунка</a:t>
            </a:r>
            <a:endParaRPr lang="ru-RU" noProof="0" dirty="0"/>
          </a:p>
        </p:txBody>
      </p:sp>
      <p:sp>
        <p:nvSpPr>
          <p:cNvPr id="19" name="Рисунок 15">
            <a:extLst>
              <a:ext uri="{FF2B5EF4-FFF2-40B4-BE49-F238E27FC236}">
                <a16:creationId xmlns:a16="http://schemas.microsoft.com/office/drawing/2014/main" id="{4D9A8C49-F2A0-4F67-A4E0-B5FBBE0A8DFD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2375703" y="2246681"/>
            <a:ext cx="1620000" cy="1620000"/>
          </a:xfrm>
          <a:noFill/>
          <a:ln w="95250" cap="sq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0" rIns="18000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>
            <a:lvl1pPr marL="0" indent="0" algn="ctr">
              <a:buNone/>
              <a:defRPr lang="en-ZA" sz="1000" i="1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266700" lvl="0" indent="-266700" algn="ctr" rtl="0"/>
            <a:r>
              <a:rPr lang="ru-RU" noProof="0"/>
              <a:t>Вставка рисунка</a:t>
            </a:r>
            <a:endParaRPr lang="ru-RU" noProof="0" dirty="0"/>
          </a:p>
        </p:txBody>
      </p:sp>
      <p:sp>
        <p:nvSpPr>
          <p:cNvPr id="20" name="Рисунок 15">
            <a:extLst>
              <a:ext uri="{FF2B5EF4-FFF2-40B4-BE49-F238E27FC236}">
                <a16:creationId xmlns:a16="http://schemas.microsoft.com/office/drawing/2014/main" id="{622E18C4-0DBF-4C58-A1B6-1E6A1D521733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4319606" y="2246681"/>
            <a:ext cx="1620000" cy="1620000"/>
          </a:xfrm>
          <a:noFill/>
          <a:ln w="95250" cap="sq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0" rIns="18000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>
            <a:lvl1pPr marL="0" indent="0" algn="ctr">
              <a:buNone/>
              <a:defRPr lang="en-ZA" sz="1000" i="1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266700" lvl="0" indent="-266700" algn="ctr" rtl="0"/>
            <a:r>
              <a:rPr lang="ru-RU" noProof="0"/>
              <a:t>Вставка рисунка</a:t>
            </a:r>
            <a:endParaRPr lang="ru-RU" noProof="0" dirty="0"/>
          </a:p>
        </p:txBody>
      </p:sp>
      <p:sp>
        <p:nvSpPr>
          <p:cNvPr id="21" name="Рисунок 15">
            <a:extLst>
              <a:ext uri="{FF2B5EF4-FFF2-40B4-BE49-F238E27FC236}">
                <a16:creationId xmlns:a16="http://schemas.microsoft.com/office/drawing/2014/main" id="{0F58001D-98C8-4213-9315-4990EFFEFD8E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6263509" y="2246681"/>
            <a:ext cx="1620000" cy="1620000"/>
          </a:xfrm>
          <a:noFill/>
          <a:ln w="95250" cap="sq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0" rIns="18000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>
            <a:lvl1pPr marL="0" indent="0" algn="ctr">
              <a:buNone/>
              <a:defRPr lang="en-ZA" sz="1000" i="1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266700" lvl="0" indent="-266700" algn="ctr" rtl="0"/>
            <a:r>
              <a:rPr lang="ru-RU" noProof="0"/>
              <a:t>Вставка рисунка</a:t>
            </a:r>
            <a:endParaRPr lang="ru-RU" noProof="0" dirty="0"/>
          </a:p>
        </p:txBody>
      </p:sp>
      <p:sp>
        <p:nvSpPr>
          <p:cNvPr id="22" name="Рисунок 15">
            <a:extLst>
              <a:ext uri="{FF2B5EF4-FFF2-40B4-BE49-F238E27FC236}">
                <a16:creationId xmlns:a16="http://schemas.microsoft.com/office/drawing/2014/main" id="{940802B1-FF22-4F45-8475-AB393E6CF883}"/>
              </a:ext>
            </a:extLst>
          </p:cNvPr>
          <p:cNvSpPr>
            <a:spLocks noGrp="1"/>
          </p:cNvSpPr>
          <p:nvPr>
            <p:ph type="pic" sz="quarter" idx="45"/>
          </p:nvPr>
        </p:nvSpPr>
        <p:spPr>
          <a:xfrm>
            <a:off x="8207412" y="2246681"/>
            <a:ext cx="1620000" cy="1620000"/>
          </a:xfrm>
          <a:noFill/>
          <a:ln w="95250" cap="sq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0" rIns="18000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>
            <a:lvl1pPr marL="0" indent="0" algn="ctr">
              <a:buNone/>
              <a:defRPr lang="en-ZA" sz="1000" i="1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266700" lvl="0" indent="-266700" algn="ctr" rtl="0"/>
            <a:r>
              <a:rPr lang="ru-RU" noProof="0"/>
              <a:t>Вставка рисунка</a:t>
            </a:r>
            <a:endParaRPr lang="ru-RU" noProof="0" dirty="0"/>
          </a:p>
        </p:txBody>
      </p:sp>
      <p:sp>
        <p:nvSpPr>
          <p:cNvPr id="23" name="Текст 8">
            <a:extLst>
              <a:ext uri="{FF2B5EF4-FFF2-40B4-BE49-F238E27FC236}">
                <a16:creationId xmlns:a16="http://schemas.microsoft.com/office/drawing/2014/main" id="{5C2D6443-41AF-4535-B6F7-4BB6BE08976E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10151313" y="4113808"/>
            <a:ext cx="1620000" cy="631554"/>
          </a:xfrm>
        </p:spPr>
        <p:txBody>
          <a:bodyPr rtlCol="0"/>
          <a:lstStyle>
            <a:lvl1pPr marL="0" indent="0" algn="l">
              <a:buFont typeface="Arial" panose="020B0604020202020204" pitchFamily="34" charset="0"/>
              <a:buNone/>
              <a:defRPr sz="2400">
                <a:latin typeface="+mj-lt"/>
              </a:defRPr>
            </a:lvl1pPr>
          </a:lstStyle>
          <a:p>
            <a:pPr lvl="0" rtl="0"/>
            <a:r>
              <a:rPr lang="ru-RU" noProof="0" dirty="0"/>
              <a:t>Полное имя</a:t>
            </a:r>
          </a:p>
        </p:txBody>
      </p:sp>
      <p:sp>
        <p:nvSpPr>
          <p:cNvPr id="24" name="Текст 10">
            <a:extLst>
              <a:ext uri="{FF2B5EF4-FFF2-40B4-BE49-F238E27FC236}">
                <a16:creationId xmlns:a16="http://schemas.microsoft.com/office/drawing/2014/main" id="{A671736E-3711-4DA1-AF16-23EEC87C86C8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10151313" y="4797591"/>
            <a:ext cx="1620000" cy="720000"/>
          </a:xfrm>
        </p:spPr>
        <p:txBody>
          <a:bodyPr rtlCol="0"/>
          <a:lstStyle>
            <a:lvl1pPr marL="0" indent="0" algn="l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 rtl="0"/>
            <a:r>
              <a:rPr lang="ru-RU" noProof="0" dirty="0"/>
              <a:t>Должность</a:t>
            </a:r>
          </a:p>
        </p:txBody>
      </p:sp>
      <p:sp>
        <p:nvSpPr>
          <p:cNvPr id="25" name="Рисунок 15">
            <a:extLst>
              <a:ext uri="{FF2B5EF4-FFF2-40B4-BE49-F238E27FC236}">
                <a16:creationId xmlns:a16="http://schemas.microsoft.com/office/drawing/2014/main" id="{1FED522C-94B3-41E3-A83A-E03843DE7551}"/>
              </a:ext>
            </a:extLst>
          </p:cNvPr>
          <p:cNvSpPr>
            <a:spLocks noGrp="1"/>
          </p:cNvSpPr>
          <p:nvPr>
            <p:ph type="pic" sz="quarter" idx="48"/>
          </p:nvPr>
        </p:nvSpPr>
        <p:spPr>
          <a:xfrm>
            <a:off x="10151313" y="2246681"/>
            <a:ext cx="1620000" cy="1620000"/>
          </a:xfrm>
          <a:noFill/>
          <a:ln w="95250" cap="sq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0" rIns="18000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>
            <a:lvl1pPr marL="0" indent="0" algn="ctr">
              <a:buNone/>
              <a:defRPr lang="en-ZA" sz="1000" i="1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266700" lvl="0" indent="-266700" algn="ctr" rtl="0"/>
            <a:r>
              <a:rPr lang="ru-RU" noProof="0"/>
              <a:t>Вставка рисунка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061294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 столб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" y="432000"/>
            <a:ext cx="11340000" cy="432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000" y="1152000"/>
            <a:ext cx="3600000" cy="503925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7" name="Нижний колонтитул 6">
            <a:extLst>
              <a:ext uri="{FF2B5EF4-FFF2-40B4-BE49-F238E27FC236}">
                <a16:creationId xmlns:a16="http://schemas.microsoft.com/office/drawing/2014/main" id="{19F419B1-164A-4B7A-BBEC-47B6151ECB0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8" name="Номер слайда 7">
            <a:extLst>
              <a:ext uri="{FF2B5EF4-FFF2-40B4-BE49-F238E27FC236}">
                <a16:creationId xmlns:a16="http://schemas.microsoft.com/office/drawing/2014/main" id="{86E99B1E-D08C-46BA-9D27-9ED02F4C9B6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19B51A1E-902D-48AF-9020-955120F399B6}" type="slidenum">
              <a:rPr lang="ru-RU" noProof="0" smtClean="0"/>
              <a:pPr/>
              <a:t>‹#›</a:t>
            </a:fld>
            <a:endParaRPr lang="ru-RU" noProof="0" dirty="0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16A38E24-EB1C-472F-B631-5DF32F9C4CF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301550" y="1152000"/>
            <a:ext cx="3600450" cy="5038725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11" name="Текст 10">
            <a:extLst>
              <a:ext uri="{FF2B5EF4-FFF2-40B4-BE49-F238E27FC236}">
                <a16:creationId xmlns:a16="http://schemas.microsoft.com/office/drawing/2014/main" id="{5B4A252E-78C9-4F76-98A4-A4B580AD072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171550" y="1152000"/>
            <a:ext cx="3600450" cy="5038725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654388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Рисунок 10">
            <a:extLst>
              <a:ext uri="{FF2B5EF4-FFF2-40B4-BE49-F238E27FC236}">
                <a16:creationId xmlns:a16="http://schemas.microsoft.com/office/drawing/2014/main" id="{6F821722-FE34-4DE9-9836-565D865C1559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778800"/>
          </a:xfrm>
          <a:solidFill>
            <a:schemeClr val="bg1">
              <a:lumMod val="95000"/>
            </a:schemeClr>
          </a:solidFill>
        </p:spPr>
        <p:txBody>
          <a:bodyPr tIns="0" rIns="540000" rtlCol="0" anchor="ctr"/>
          <a:lstStyle>
            <a:lvl1pPr marL="0" indent="0" algn="r">
              <a:buNone/>
              <a:defRPr/>
            </a:lvl1pPr>
          </a:lstStyle>
          <a:p>
            <a:pPr rtl="0"/>
            <a:r>
              <a:rPr lang="ru-RU" noProof="0" dirty="0"/>
              <a:t>Вставьте или перетащите свое фото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9BD909C6-0E9A-451D-91FD-B891A0C803D7}"/>
              </a:ext>
            </a:extLst>
          </p:cNvPr>
          <p:cNvSpPr/>
          <p:nvPr userDrawn="1"/>
        </p:nvSpPr>
        <p:spPr>
          <a:xfrm>
            <a:off x="0" y="6780458"/>
            <a:ext cx="12192000" cy="7754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41A9BD7F-717A-4177-BAD1-D798AE60FFD0}"/>
              </a:ext>
            </a:extLst>
          </p:cNvPr>
          <p:cNvSpPr/>
          <p:nvPr userDrawn="1"/>
        </p:nvSpPr>
        <p:spPr>
          <a:xfrm>
            <a:off x="0" y="6780458"/>
            <a:ext cx="12204000" cy="3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44000" y="144000"/>
            <a:ext cx="4860000" cy="6480000"/>
          </a:xfrm>
          <a:solidFill>
            <a:schemeClr val="bg1"/>
          </a:solidFill>
          <a:ln>
            <a:noFill/>
          </a:ln>
        </p:spPr>
        <p:txBody>
          <a:bodyPr lIns="432000" tIns="72000" rIns="288000" bIns="1404000" rtlCol="0" anchor="b"/>
          <a:lstStyle>
            <a:lvl1pPr algn="l">
              <a:defRPr sz="4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ru-RU" noProof="0" dirty="0"/>
              <a:t>Заголовок титульного слайда 2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9980B88-3F4A-4688-9ED0-17EF37E62D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7606" y="5578496"/>
            <a:ext cx="3932788" cy="750814"/>
          </a:xfrm>
          <a:noFill/>
        </p:spPr>
        <p:txBody>
          <a:bodyPr lIns="0" tIns="0" rIns="0" bIns="0" rtlCol="0" anchor="t"/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/>
              <a:t>Образец подзаголовка</a:t>
            </a:r>
            <a:endParaRPr lang="ru-RU" noProof="0" dirty="0"/>
          </a:p>
        </p:txBody>
      </p:sp>
      <p:sp>
        <p:nvSpPr>
          <p:cNvPr id="6" name="Рисунок 5">
            <a:extLst>
              <a:ext uri="{FF2B5EF4-FFF2-40B4-BE49-F238E27FC236}">
                <a16:creationId xmlns:a16="http://schemas.microsoft.com/office/drawing/2014/main" id="{63EB74F7-DC44-48B1-8EF5-BD557540B41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07606" y="764518"/>
            <a:ext cx="3932788" cy="2448000"/>
          </a:xfrm>
          <a:solidFill>
            <a:schemeClr val="bg1">
              <a:lumMod val="95000"/>
            </a:schemeClr>
          </a:solidFill>
        </p:spPr>
        <p:txBody>
          <a:bodyPr rtlCol="0" anchor="ctr"/>
          <a:lstStyle>
            <a:lvl1pPr marL="0" indent="0" algn="ctr">
              <a:buNone/>
              <a:defRPr/>
            </a:lvl1pPr>
          </a:lstStyle>
          <a:p>
            <a:pPr rtl="0"/>
            <a:r>
              <a:rPr lang="ru-RU" noProof="0"/>
              <a:t>Вставка рисунка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45444566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 столбцо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" y="432000"/>
            <a:ext cx="11340000" cy="432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000" y="1152000"/>
            <a:ext cx="2160000" cy="503925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7" name="Нижний колонтитул 6">
            <a:extLst>
              <a:ext uri="{FF2B5EF4-FFF2-40B4-BE49-F238E27FC236}">
                <a16:creationId xmlns:a16="http://schemas.microsoft.com/office/drawing/2014/main" id="{19F419B1-164A-4B7A-BBEC-47B6151ECB0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8" name="Номер слайда 7">
            <a:extLst>
              <a:ext uri="{FF2B5EF4-FFF2-40B4-BE49-F238E27FC236}">
                <a16:creationId xmlns:a16="http://schemas.microsoft.com/office/drawing/2014/main" id="{86E99B1E-D08C-46BA-9D27-9ED02F4C9B6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19B51A1E-902D-48AF-9020-955120F399B6}" type="slidenum">
              <a:rPr lang="ru-RU" noProof="0" smtClean="0"/>
              <a:pPr/>
              <a:t>‹#›</a:t>
            </a:fld>
            <a:endParaRPr lang="ru-RU" noProof="0" dirty="0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1F5B3657-F2AE-455A-BF81-1A0C2ACECD2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726412" y="1152525"/>
            <a:ext cx="2160588" cy="5038725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13" name="Текст 12">
            <a:extLst>
              <a:ext uri="{FF2B5EF4-FFF2-40B4-BE49-F238E27FC236}">
                <a16:creationId xmlns:a16="http://schemas.microsoft.com/office/drawing/2014/main" id="{6A983D98-E0AB-429A-9EC2-B50D4216D69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021412" y="1152525"/>
            <a:ext cx="2160588" cy="5038725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15" name="Текст 14">
            <a:extLst>
              <a:ext uri="{FF2B5EF4-FFF2-40B4-BE49-F238E27FC236}">
                <a16:creationId xmlns:a16="http://schemas.microsoft.com/office/drawing/2014/main" id="{755213BF-EF6D-45DC-A01B-DE6C2F23A6D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316412" y="1148060"/>
            <a:ext cx="2160588" cy="5038725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17" name="Текст 16">
            <a:extLst>
              <a:ext uri="{FF2B5EF4-FFF2-40B4-BE49-F238E27FC236}">
                <a16:creationId xmlns:a16="http://schemas.microsoft.com/office/drawing/2014/main" id="{77D6BBBA-F4A3-45D4-91BC-A405FFDC7C3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9611412" y="1152525"/>
            <a:ext cx="2160588" cy="5038725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9748372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F288DD7-6DAF-436D-B04A-EBCCAA3691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" y="432000"/>
            <a:ext cx="11340000" cy="432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322B50D-6A7D-41C6-BA57-613BC231DF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2000" y="1152000"/>
            <a:ext cx="5472000" cy="360000"/>
          </a:xfrm>
        </p:spPr>
        <p:txBody>
          <a:bodyPr rtlCol="0" anchor="t"/>
          <a:lstStyle>
            <a:lvl1pPr marL="0" indent="0">
              <a:buNone/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FD584DA-F775-47B8-A1D7-6556AD5FCB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2000" y="1584000"/>
            <a:ext cx="5472000" cy="4608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10" name="Нижний колонтитул 9">
            <a:extLst>
              <a:ext uri="{FF2B5EF4-FFF2-40B4-BE49-F238E27FC236}">
                <a16:creationId xmlns:a16="http://schemas.microsoft.com/office/drawing/2014/main" id="{9337FD81-6DFD-43B7-A7D9-59E45ECDF39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11" name="Номер слайда 10">
            <a:extLst>
              <a:ext uri="{FF2B5EF4-FFF2-40B4-BE49-F238E27FC236}">
                <a16:creationId xmlns:a16="http://schemas.microsoft.com/office/drawing/2014/main" id="{F17B7460-0559-435A-9C2F-1B12BC6CE18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19B51A1E-902D-48AF-9020-955120F399B6}" type="slidenum">
              <a:rPr lang="ru-RU" noProof="0" smtClean="0"/>
              <a:pPr/>
              <a:t>‹#›</a:t>
            </a:fld>
            <a:endParaRPr lang="ru-RU" noProof="0" dirty="0"/>
          </a:p>
        </p:txBody>
      </p:sp>
      <p:sp>
        <p:nvSpPr>
          <p:cNvPr id="8" name="Текст 7">
            <a:extLst>
              <a:ext uri="{FF2B5EF4-FFF2-40B4-BE49-F238E27FC236}">
                <a16:creationId xmlns:a16="http://schemas.microsoft.com/office/drawing/2014/main" id="{DF0A5256-B267-47DA-858A-0F3867CB613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299887" y="1584325"/>
            <a:ext cx="5472113" cy="4606925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12" name="Текст 11">
            <a:extLst>
              <a:ext uri="{FF2B5EF4-FFF2-40B4-BE49-F238E27FC236}">
                <a16:creationId xmlns:a16="http://schemas.microsoft.com/office/drawing/2014/main" id="{78A963F8-6F6E-440E-B3B3-DDE13C083A3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300000" y="1152525"/>
            <a:ext cx="5472000" cy="358775"/>
          </a:xfrm>
        </p:spPr>
        <p:txBody>
          <a:bodyPr rtlCol="0"/>
          <a:lstStyle>
            <a:lvl1pPr marL="0" indent="0">
              <a:buNone/>
              <a:defRPr sz="2400" b="1"/>
            </a:lvl1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0A0FADEC-BFBD-4A6E-B51C-B0DFD4C804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101944" y="2185851"/>
            <a:ext cx="0" cy="262730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909862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C626A5-4FF6-42BD-858A-AE4B2C23A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9E5E346-F307-4307-949D-77CDB6E6577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B4446C0-A637-4726-88A6-815A6AB63B9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19B51A1E-902D-48AF-9020-955120F399B6}" type="slidenum">
              <a:rPr lang="ru-RU" noProof="0" smtClean="0"/>
              <a:pPr/>
              <a:t>‹#›</a:t>
            </a:fld>
            <a:endParaRPr lang="ru-RU" noProof="0" dirty="0"/>
          </a:p>
        </p:txBody>
      </p:sp>
      <p:sp>
        <p:nvSpPr>
          <p:cNvPr id="5" name="Текст 5">
            <a:extLst>
              <a:ext uri="{FF2B5EF4-FFF2-40B4-BE49-F238E27FC236}">
                <a16:creationId xmlns:a16="http://schemas.microsoft.com/office/drawing/2014/main" id="{9C2BB107-6CD7-47EE-9C59-5345A7F63B02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 rtlCol="0"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ru-RU" noProof="0" dirty="0"/>
              <a:t>Подзаголовок</a:t>
            </a:r>
          </a:p>
        </p:txBody>
      </p:sp>
    </p:spTree>
    <p:extLst>
      <p:ext uri="{BB962C8B-B14F-4D97-AF65-F5344CB8AC3E}">
        <p14:creationId xmlns:p14="http://schemas.microsoft.com/office/powerpoint/2010/main" val="150585527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380D91F-8335-4C39-A703-5F4EE36875C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DB88685-006A-43C3-A850-F409CF02FC4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19B51A1E-902D-48AF-9020-955120F399B6}" type="slidenum">
              <a:rPr lang="ru-RU" noProof="0" smtClean="0"/>
              <a:pPr/>
              <a:t>‹#›</a:t>
            </a:fld>
            <a:endParaRPr lang="ru-RU" noProof="0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98C95A7-836C-4CD7-8EB0-6C95903F0A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13976703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Рисунок 10">
            <a:extLst>
              <a:ext uri="{FF2B5EF4-FFF2-40B4-BE49-F238E27FC236}">
                <a16:creationId xmlns:a16="http://schemas.microsoft.com/office/drawing/2014/main" id="{6F821722-FE34-4DE9-9836-565D865C1559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778800"/>
          </a:xfrm>
          <a:solidFill>
            <a:schemeClr val="bg1">
              <a:lumMod val="95000"/>
            </a:schemeClr>
          </a:solidFill>
        </p:spPr>
        <p:txBody>
          <a:bodyPr tIns="1116000" rIns="0" rtlCol="0" anchor="t"/>
          <a:lstStyle>
            <a:lvl1pPr marL="0" indent="0" algn="ctr">
              <a:buNone/>
              <a:defRPr/>
            </a:lvl1pPr>
          </a:lstStyle>
          <a:p>
            <a:pPr rtl="0"/>
            <a:r>
              <a:rPr lang="ru-RU" noProof="0" dirty="0"/>
              <a:t>Вставьте или перетащите свое фото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9BD909C6-0E9A-451D-91FD-B891A0C803D7}"/>
              </a:ext>
            </a:extLst>
          </p:cNvPr>
          <p:cNvSpPr/>
          <p:nvPr userDrawn="1"/>
        </p:nvSpPr>
        <p:spPr>
          <a:xfrm>
            <a:off x="0" y="6780458"/>
            <a:ext cx="12192000" cy="7754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41A9BD7F-717A-4177-BAD1-D798AE60FFD0}"/>
              </a:ext>
            </a:extLst>
          </p:cNvPr>
          <p:cNvSpPr/>
          <p:nvPr userDrawn="1"/>
        </p:nvSpPr>
        <p:spPr>
          <a:xfrm>
            <a:off x="0" y="6780458"/>
            <a:ext cx="12204000" cy="3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44000" y="144000"/>
            <a:ext cx="4860000" cy="6480000"/>
          </a:xfrm>
          <a:solidFill>
            <a:schemeClr val="bg1"/>
          </a:solidFill>
          <a:ln>
            <a:noFill/>
          </a:ln>
        </p:spPr>
        <p:txBody>
          <a:bodyPr lIns="432000" tIns="72000" rIns="288000" bIns="2448000" rtlCol="0" anchor="b"/>
          <a:lstStyle>
            <a:lvl1pPr algn="l">
              <a:defRPr sz="6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ru-RU" noProof="0" dirty="0"/>
              <a:t>Спасибо за внимание!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9980B88-3F4A-4688-9ED0-17EF37E62D9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038224" y="4504149"/>
            <a:ext cx="3349381" cy="252000"/>
          </a:xfrm>
          <a:noFill/>
        </p:spPr>
        <p:txBody>
          <a:bodyPr lIns="0" tIns="0" rIns="0" bIns="0" rtlCol="0" anchor="t"/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 dirty="0"/>
              <a:t>Полное имя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4BFF1D51-2F23-4712-A1F0-725B32B9F42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038224" y="4908147"/>
            <a:ext cx="3349381" cy="252000"/>
          </a:xfrm>
        </p:spPr>
        <p:txBody>
          <a:bodyPr rtlCol="0"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ru-RU" noProof="0" dirty="0"/>
              <a:t>Телефон</a:t>
            </a:r>
          </a:p>
        </p:txBody>
      </p:sp>
      <p:sp>
        <p:nvSpPr>
          <p:cNvPr id="11" name="Текст 10">
            <a:extLst>
              <a:ext uri="{FF2B5EF4-FFF2-40B4-BE49-F238E27FC236}">
                <a16:creationId xmlns:a16="http://schemas.microsoft.com/office/drawing/2014/main" id="{3BDABCD1-5D5B-40B2-8066-B5C93CEEC10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38631" y="5312145"/>
            <a:ext cx="3349381" cy="252000"/>
          </a:xfrm>
        </p:spPr>
        <p:txBody>
          <a:bodyPr rtlCol="0"/>
          <a:lstStyle>
            <a:lvl1pPr marL="0" indent="0">
              <a:buNone/>
              <a:defRPr/>
            </a:lvl1pPr>
          </a:lstStyle>
          <a:p>
            <a:pPr lvl="0" rtl="0"/>
            <a:r>
              <a:rPr lang="ru-RU" noProof="0" dirty="0"/>
              <a:t>Электронная почта</a:t>
            </a:r>
          </a:p>
        </p:txBody>
      </p:sp>
      <p:sp>
        <p:nvSpPr>
          <p:cNvPr id="16" name="Текст 15">
            <a:extLst>
              <a:ext uri="{FF2B5EF4-FFF2-40B4-BE49-F238E27FC236}">
                <a16:creationId xmlns:a16="http://schemas.microsoft.com/office/drawing/2014/main" id="{38902124-F995-42DE-9ABC-A5670119893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26094" y="5715370"/>
            <a:ext cx="3350644" cy="252413"/>
          </a:xfrm>
        </p:spPr>
        <p:txBody>
          <a:bodyPr rtlCol="0"/>
          <a:lstStyle>
            <a:lvl1pPr marL="0" indent="0">
              <a:buNone/>
              <a:defRPr/>
            </a:lvl1pPr>
          </a:lstStyle>
          <a:p>
            <a:pPr lvl="0" rtl="0"/>
            <a:r>
              <a:rPr lang="ru-RU" noProof="0" dirty="0"/>
              <a:t>Веб-сайт</a:t>
            </a:r>
          </a:p>
        </p:txBody>
      </p:sp>
    </p:spTree>
    <p:extLst>
      <p:ext uri="{BB962C8B-B14F-4D97-AF65-F5344CB8AC3E}">
        <p14:creationId xmlns:p14="http://schemas.microsoft.com/office/powerpoint/2010/main" val="310474348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5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дзаголовок 2">
            <a:extLst>
              <a:ext uri="{FF2B5EF4-FFF2-40B4-BE49-F238E27FC236}">
                <a16:creationId xmlns:a16="http://schemas.microsoft.com/office/drawing/2014/main" id="{E97A9A62-1AA6-47A9-A1A0-54196823744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74003" y="1486172"/>
            <a:ext cx="11091753" cy="360000"/>
          </a:xfrm>
          <a:prstGeom prst="rect">
            <a:avLst/>
          </a:prstGeom>
        </p:spPr>
        <p:txBody>
          <a:bodyPr rtlCol="0"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ru-RU" noProof="0" dirty="0"/>
              <a:t>Подзаголовок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9508" y="1921078"/>
            <a:ext cx="11080492" cy="4270171"/>
          </a:xfrm>
          <a:prstGeom prst="rect">
            <a:avLst/>
          </a:prstGeo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8" name="Номер слайда 2">
            <a:extLst>
              <a:ext uri="{FF2B5EF4-FFF2-40B4-BE49-F238E27FC236}">
                <a16:creationId xmlns:a16="http://schemas.microsoft.com/office/drawing/2014/main" id="{A95CDFA7-DEA3-4BBE-8D70-0AF654A1E6FF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xfrm>
            <a:off x="11308206" y="6277243"/>
            <a:ext cx="464344" cy="400188"/>
          </a:xfrm>
          <a:prstGeom prst="roundRect">
            <a:avLst>
              <a:gd name="adj" fmla="val 9526"/>
            </a:avLst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none"/>
        </p:style>
        <p:txBody>
          <a:bodyPr rtlCol="0"/>
          <a:lstStyle>
            <a:lvl1pPr>
              <a:defRPr i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defRPr>
            </a:lvl1pPr>
          </a:lstStyle>
          <a:p>
            <a:r>
              <a:rPr lang="ru-RU" dirty="0"/>
              <a:t>1</a:t>
            </a:r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55889" y="629175"/>
            <a:ext cx="7105475" cy="545284"/>
          </a:xfrm>
          <a:prstGeom prst="rect">
            <a:avLst/>
          </a:prstGeom>
          <a:solidFill>
            <a:srgbClr val="C00000"/>
          </a:solidFill>
        </p:spPr>
        <p:txBody>
          <a:bodyPr rIns="108000" rtlCol="0"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заголовок </a:t>
            </a:r>
          </a:p>
        </p:txBody>
      </p:sp>
    </p:spTree>
    <p:extLst>
      <p:ext uri="{BB962C8B-B14F-4D97-AF65-F5344CB8AC3E}">
        <p14:creationId xmlns:p14="http://schemas.microsoft.com/office/powerpoint/2010/main" val="413501980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Title and Content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15"/>
          <p:cNvSpPr txBox="1">
            <a:spLocks noGrp="1"/>
          </p:cNvSpPr>
          <p:nvPr>
            <p:ph type="title"/>
          </p:nvPr>
        </p:nvSpPr>
        <p:spPr>
          <a:xfrm>
            <a:off x="1191716" y="1537126"/>
            <a:ext cx="9808566" cy="247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789" b="1" i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15"/>
          <p:cNvSpPr txBox="1">
            <a:spLocks noGrp="1"/>
          </p:cNvSpPr>
          <p:nvPr>
            <p:ph type="body" idx="1"/>
          </p:nvPr>
        </p:nvSpPr>
        <p:spPr>
          <a:xfrm>
            <a:off x="711657" y="2272023"/>
            <a:ext cx="10768686" cy="2492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277246" lvl="0" indent="-138623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>
                <a:solidFill>
                  <a:schemeClr val="dk1"/>
                </a:solidFill>
              </a:defRPr>
            </a:lvl1pPr>
            <a:lvl2pPr marL="554492" lvl="1" indent="-13862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831738" lvl="2" indent="-13862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108984" lvl="3" indent="-13862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1386230" lvl="4" indent="-13862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1663476" lvl="5" indent="-13862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1940723" lvl="6" indent="-13862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2217969" lvl="7" indent="-13862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2495215" lvl="8" indent="-13862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5"/>
          <p:cNvSpPr txBox="1">
            <a:spLocks noGrp="1"/>
          </p:cNvSpPr>
          <p:nvPr>
            <p:ph type="ftr" idx="11"/>
          </p:nvPr>
        </p:nvSpPr>
        <p:spPr>
          <a:xfrm>
            <a:off x="4145280" y="6377940"/>
            <a:ext cx="3901440" cy="1846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15"/>
          <p:cNvSpPr txBox="1">
            <a:spLocks noGrp="1"/>
          </p:cNvSpPr>
          <p:nvPr>
            <p:ph type="dt" idx="10"/>
          </p:nvPr>
        </p:nvSpPr>
        <p:spPr>
          <a:xfrm>
            <a:off x="609600" y="6377940"/>
            <a:ext cx="280416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5"/>
          <p:cNvSpPr txBox="1">
            <a:spLocks noGrp="1"/>
          </p:cNvSpPr>
          <p:nvPr>
            <p:ph type="sldNum" idx="12"/>
          </p:nvPr>
        </p:nvSpPr>
        <p:spPr>
          <a:xfrm>
            <a:off x="11569721" y="6184872"/>
            <a:ext cx="177527" cy="6859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23104" marR="0" lvl="0" indent="0" algn="l">
              <a:lnSpc>
                <a:spcPct val="100000"/>
              </a:lnSpc>
              <a:spcBef>
                <a:spcPts val="0"/>
              </a:spcBef>
              <a:buNone/>
              <a:defRPr sz="1486" b="1" i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23104" marR="0" lvl="1" indent="0" algn="l">
              <a:lnSpc>
                <a:spcPct val="100000"/>
              </a:lnSpc>
              <a:spcBef>
                <a:spcPts val="0"/>
              </a:spcBef>
              <a:buNone/>
              <a:defRPr sz="1486" b="1" i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23104" marR="0" lvl="2" indent="0" algn="l">
              <a:lnSpc>
                <a:spcPct val="100000"/>
              </a:lnSpc>
              <a:spcBef>
                <a:spcPts val="0"/>
              </a:spcBef>
              <a:buNone/>
              <a:defRPr sz="1486" b="1" i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23104" marR="0" lvl="3" indent="0" algn="l">
              <a:lnSpc>
                <a:spcPct val="100000"/>
              </a:lnSpc>
              <a:spcBef>
                <a:spcPts val="0"/>
              </a:spcBef>
              <a:buNone/>
              <a:defRPr sz="1486" b="1" i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3104" marR="0" lvl="4" indent="0" algn="l">
              <a:lnSpc>
                <a:spcPct val="100000"/>
              </a:lnSpc>
              <a:spcBef>
                <a:spcPts val="0"/>
              </a:spcBef>
              <a:buNone/>
              <a:defRPr sz="1486" b="1" i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3104" marR="0" lvl="5" indent="0" algn="l">
              <a:lnSpc>
                <a:spcPct val="100000"/>
              </a:lnSpc>
              <a:spcBef>
                <a:spcPts val="0"/>
              </a:spcBef>
              <a:buNone/>
              <a:defRPr sz="1486" b="1" i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23104" marR="0" lvl="6" indent="0" algn="l">
              <a:lnSpc>
                <a:spcPct val="100000"/>
              </a:lnSpc>
              <a:spcBef>
                <a:spcPts val="0"/>
              </a:spcBef>
              <a:buNone/>
              <a:defRPr sz="1486" b="1" i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23104" marR="0" lvl="7" indent="0" algn="l">
              <a:lnSpc>
                <a:spcPct val="100000"/>
              </a:lnSpc>
              <a:spcBef>
                <a:spcPts val="0"/>
              </a:spcBef>
              <a:buNone/>
              <a:defRPr sz="1486" b="1" i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23104" marR="0" lvl="8" indent="0" algn="l">
              <a:lnSpc>
                <a:spcPct val="100000"/>
              </a:lnSpc>
              <a:spcBef>
                <a:spcPts val="0"/>
              </a:spcBef>
              <a:buNone/>
              <a:defRPr sz="1486" b="1" i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087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Рисунок 10">
            <a:extLst>
              <a:ext uri="{FF2B5EF4-FFF2-40B4-BE49-F238E27FC236}">
                <a16:creationId xmlns:a16="http://schemas.microsoft.com/office/drawing/2014/main" id="{171E5E3D-6A1C-49BA-9E11-FC053AD8180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013450"/>
          </a:xfrm>
          <a:solidFill>
            <a:schemeClr val="bg1">
              <a:lumMod val="95000"/>
            </a:schemeClr>
          </a:solidFill>
        </p:spPr>
        <p:txBody>
          <a:bodyPr lIns="576000" tIns="0" rIns="36000" bIns="0" rtlCol="0" anchor="ctr"/>
          <a:lstStyle>
            <a:lvl1pPr marL="0" indent="0" algn="l">
              <a:buNone/>
              <a:defRPr/>
            </a:lvl1pPr>
          </a:lstStyle>
          <a:p>
            <a:pPr rtl="0"/>
            <a:r>
              <a:rPr lang="ru-RU" noProof="0" dirty="0"/>
              <a:t>Вставьте или перетащите свое фото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189200" y="163897"/>
            <a:ext cx="4860000" cy="5724000"/>
          </a:xfrm>
          <a:solidFill>
            <a:schemeClr val="bg1"/>
          </a:solidFill>
          <a:ln>
            <a:noFill/>
          </a:ln>
        </p:spPr>
        <p:txBody>
          <a:bodyPr lIns="432000" tIns="72000" rIns="288000" bIns="1404000" rtlCol="0" anchor="b"/>
          <a:lstStyle>
            <a:lvl1pPr algn="l">
              <a:defRPr sz="4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ru-RU" noProof="0" dirty="0"/>
              <a:t>Заголовок слайда-разделителя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9980B88-3F4A-4688-9ED0-17EF37E62D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52806" y="4837186"/>
            <a:ext cx="3932788" cy="750814"/>
          </a:xfrm>
          <a:noFill/>
        </p:spPr>
        <p:txBody>
          <a:bodyPr lIns="0" tIns="0" rIns="0" bIns="0" rtlCol="0" anchor="t"/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/>
              <a:t>Образец подзаголовка</a:t>
            </a:r>
            <a:endParaRPr lang="ru-RU" noProof="0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AE6A6BE3-DFA9-4797-868F-D23E7118FAB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ru-RU" noProof="0" smtClean="0"/>
              <a:pPr/>
              <a:t>‹#›</a:t>
            </a:fld>
            <a:endParaRPr lang="ru-RU" noProof="0" dirty="0"/>
          </a:p>
        </p:txBody>
      </p:sp>
      <p:sp>
        <p:nvSpPr>
          <p:cNvPr id="9" name="Нижний колонтитул 8">
            <a:extLst>
              <a:ext uri="{FF2B5EF4-FFF2-40B4-BE49-F238E27FC236}">
                <a16:creationId xmlns:a16="http://schemas.microsoft.com/office/drawing/2014/main" id="{827C91B9-2B28-435F-8A65-9FB91CE2F76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8" name="Рисунок 5">
            <a:extLst>
              <a:ext uri="{FF2B5EF4-FFF2-40B4-BE49-F238E27FC236}">
                <a16:creationId xmlns:a16="http://schemas.microsoft.com/office/drawing/2014/main" id="{22A84B62-AFF6-45B7-8ACB-FE91AB69BFE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652806" y="764519"/>
            <a:ext cx="3932788" cy="1872000"/>
          </a:xfrm>
          <a:solidFill>
            <a:schemeClr val="bg1">
              <a:lumMod val="95000"/>
            </a:schemeClr>
          </a:solidFill>
        </p:spPr>
        <p:txBody>
          <a:bodyPr rtlCol="0" anchor="ctr"/>
          <a:lstStyle>
            <a:lvl1pPr marL="0" indent="0" algn="ctr">
              <a:buNone/>
              <a:defRPr/>
            </a:lvl1pPr>
          </a:lstStyle>
          <a:p>
            <a:pPr rtl="0"/>
            <a:r>
              <a:rPr lang="ru-RU" noProof="0"/>
              <a:t>Вставка рисунка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648962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4A54DF6A-4172-4D5F-A3ED-02BB36DE79DA}"/>
              </a:ext>
            </a:extLst>
          </p:cNvPr>
          <p:cNvSpPr/>
          <p:nvPr userDrawn="1"/>
        </p:nvSpPr>
        <p:spPr>
          <a:xfrm>
            <a:off x="0" y="0"/>
            <a:ext cx="12192000" cy="60134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189200" y="163897"/>
            <a:ext cx="4860000" cy="5724000"/>
          </a:xfrm>
          <a:solidFill>
            <a:schemeClr val="bg1"/>
          </a:solidFill>
          <a:ln>
            <a:noFill/>
          </a:ln>
        </p:spPr>
        <p:txBody>
          <a:bodyPr lIns="432000" tIns="72000" rIns="288000" bIns="1404000" rtlCol="0" anchor="b"/>
          <a:lstStyle>
            <a:lvl1pPr algn="l">
              <a:defRPr sz="4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свой заголовок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9980B88-3F4A-4688-9ED0-17EF37E62D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52806" y="4837186"/>
            <a:ext cx="3932788" cy="750814"/>
          </a:xfrm>
          <a:noFill/>
        </p:spPr>
        <p:txBody>
          <a:bodyPr lIns="0" tIns="0" rIns="0" bIns="0" rtlCol="0" anchor="t"/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/>
              <a:t>Образец подзаголовка</a:t>
            </a:r>
            <a:endParaRPr lang="ru-RU" noProof="0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AE6A6BE3-DFA9-4797-868F-D23E7118FAB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ru-RU" noProof="0" smtClean="0"/>
              <a:pPr/>
              <a:t>‹#›</a:t>
            </a:fld>
            <a:endParaRPr lang="ru-RU" noProof="0" dirty="0"/>
          </a:p>
        </p:txBody>
      </p:sp>
      <p:sp>
        <p:nvSpPr>
          <p:cNvPr id="9" name="Нижний колонтитул 8">
            <a:extLst>
              <a:ext uri="{FF2B5EF4-FFF2-40B4-BE49-F238E27FC236}">
                <a16:creationId xmlns:a16="http://schemas.microsoft.com/office/drawing/2014/main" id="{827C91B9-2B28-435F-8A65-9FB91CE2F76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12" name="Рисунок 5">
            <a:extLst>
              <a:ext uri="{FF2B5EF4-FFF2-40B4-BE49-F238E27FC236}">
                <a16:creationId xmlns:a16="http://schemas.microsoft.com/office/drawing/2014/main" id="{3B9EDE4C-506D-4501-A8C1-766F17FB5C0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652806" y="764519"/>
            <a:ext cx="1872000" cy="1872000"/>
          </a:xfrm>
          <a:solidFill>
            <a:schemeClr val="bg1">
              <a:lumMod val="95000"/>
            </a:schemeClr>
          </a:solidFill>
        </p:spPr>
        <p:txBody>
          <a:bodyPr rtlCol="0" anchor="ctr"/>
          <a:lstStyle>
            <a:lvl1pPr marL="0" indent="0" algn="ctr">
              <a:buNone/>
              <a:defRPr/>
            </a:lvl1pPr>
          </a:lstStyle>
          <a:p>
            <a:pPr rtl="0"/>
            <a:r>
              <a:rPr lang="ru-RU" noProof="0"/>
              <a:t>Вставка рисунка</a:t>
            </a:r>
            <a:endParaRPr lang="ru-RU" noProof="0" dirty="0"/>
          </a:p>
        </p:txBody>
      </p:sp>
      <p:sp>
        <p:nvSpPr>
          <p:cNvPr id="13" name="Рисунок 5">
            <a:extLst>
              <a:ext uri="{FF2B5EF4-FFF2-40B4-BE49-F238E27FC236}">
                <a16:creationId xmlns:a16="http://schemas.microsoft.com/office/drawing/2014/main" id="{2A359302-DDE8-41C2-8232-50B1223BEA25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713594" y="764519"/>
            <a:ext cx="1872000" cy="1872000"/>
          </a:xfrm>
          <a:solidFill>
            <a:schemeClr val="bg1">
              <a:lumMod val="95000"/>
            </a:schemeClr>
          </a:solidFill>
        </p:spPr>
        <p:txBody>
          <a:bodyPr rtlCol="0" anchor="ctr"/>
          <a:lstStyle>
            <a:lvl1pPr marL="0" indent="0" algn="ctr">
              <a:buNone/>
              <a:defRPr/>
            </a:lvl1pPr>
          </a:lstStyle>
          <a:p>
            <a:pPr rtl="0"/>
            <a:r>
              <a:rPr lang="ru-RU" noProof="0"/>
              <a:t>Вставка рисунка</a:t>
            </a:r>
            <a:endParaRPr lang="ru-RU" noProof="0" dirty="0"/>
          </a:p>
        </p:txBody>
      </p:sp>
      <p:sp>
        <p:nvSpPr>
          <p:cNvPr id="16" name="Текст 15">
            <a:extLst>
              <a:ext uri="{FF2B5EF4-FFF2-40B4-BE49-F238E27FC236}">
                <a16:creationId xmlns:a16="http://schemas.microsoft.com/office/drawing/2014/main" id="{B975D864-7312-481A-A5DD-E3B6C5B41BD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24800" y="3327399"/>
            <a:ext cx="6350000" cy="2560498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755207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C626A5-4FF6-42BD-858A-AE4B2C23A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9E5E346-F307-4307-949D-77CDB6E6577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B4446C0-A637-4726-88A6-815A6AB63B9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19B51A1E-902D-48AF-9020-955120F399B6}" type="slidenum">
              <a:rPr lang="ru-RU" noProof="0" smtClean="0"/>
              <a:pPr/>
              <a:t>‹#›</a:t>
            </a:fld>
            <a:endParaRPr lang="ru-RU" noProof="0" dirty="0"/>
          </a:p>
        </p:txBody>
      </p:sp>
      <p:sp>
        <p:nvSpPr>
          <p:cNvPr id="5" name="Текст 8">
            <a:extLst>
              <a:ext uri="{FF2B5EF4-FFF2-40B4-BE49-F238E27FC236}">
                <a16:creationId xmlns:a16="http://schemas.microsoft.com/office/drawing/2014/main" id="{31898370-0247-41A8-AF7A-6DD67D2AEDB1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31800" y="3971432"/>
            <a:ext cx="1980000" cy="360000"/>
          </a:xfrm>
        </p:spPr>
        <p:txBody>
          <a:bodyPr rtlCol="0"/>
          <a:lstStyle>
            <a:lvl1pPr marL="0" indent="0" algn="ctr">
              <a:buFont typeface="Arial" panose="020B0604020202020204" pitchFamily="34" charset="0"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ru-RU" noProof="0" dirty="0"/>
              <a:t>Маркер 1</a:t>
            </a:r>
          </a:p>
        </p:txBody>
      </p:sp>
      <p:sp>
        <p:nvSpPr>
          <p:cNvPr id="8" name="Текст 10">
            <a:extLst>
              <a:ext uri="{FF2B5EF4-FFF2-40B4-BE49-F238E27FC236}">
                <a16:creationId xmlns:a16="http://schemas.microsoft.com/office/drawing/2014/main" id="{697E4DC3-72E4-4678-9EB9-18EF75AE1A5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1800" y="4605832"/>
            <a:ext cx="1980000" cy="720000"/>
          </a:xfrm>
        </p:spPr>
        <p:txBody>
          <a:bodyPr rtlCol="0"/>
          <a:lstStyle>
            <a:lvl1pPr marL="0" indent="0" algn="ctr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 rtl="0"/>
            <a:r>
              <a:rPr lang="ru-RU" noProof="0" dirty="0"/>
              <a:t>Описание маркера</a:t>
            </a:r>
          </a:p>
        </p:txBody>
      </p:sp>
      <p:sp>
        <p:nvSpPr>
          <p:cNvPr id="9" name="Текст 8">
            <a:extLst>
              <a:ext uri="{FF2B5EF4-FFF2-40B4-BE49-F238E27FC236}">
                <a16:creationId xmlns:a16="http://schemas.microsoft.com/office/drawing/2014/main" id="{07F18567-9326-411F-BA8D-561D58C7DD9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2771850" y="3971432"/>
            <a:ext cx="1980000" cy="360000"/>
          </a:xfrm>
        </p:spPr>
        <p:txBody>
          <a:bodyPr rtlCol="0"/>
          <a:lstStyle>
            <a:lvl1pPr marL="0" indent="0" algn="ctr">
              <a:buFont typeface="Arial" panose="020B0604020202020204" pitchFamily="34" charset="0"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ru-RU" noProof="0" dirty="0"/>
              <a:t>Маркер 2</a:t>
            </a:r>
          </a:p>
        </p:txBody>
      </p:sp>
      <p:sp>
        <p:nvSpPr>
          <p:cNvPr id="10" name="Текст 10">
            <a:extLst>
              <a:ext uri="{FF2B5EF4-FFF2-40B4-BE49-F238E27FC236}">
                <a16:creationId xmlns:a16="http://schemas.microsoft.com/office/drawing/2014/main" id="{39809F78-EA1B-4C23-A53E-7DE8B4A6AE1D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2771850" y="4605832"/>
            <a:ext cx="1980000" cy="720000"/>
          </a:xfrm>
        </p:spPr>
        <p:txBody>
          <a:bodyPr rtlCol="0"/>
          <a:lstStyle>
            <a:lvl1pPr marL="0" indent="0" algn="ctr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 rtl="0"/>
            <a:r>
              <a:rPr lang="ru-RU" noProof="0" dirty="0"/>
              <a:t>Описание маркера</a:t>
            </a:r>
          </a:p>
        </p:txBody>
      </p:sp>
      <p:sp>
        <p:nvSpPr>
          <p:cNvPr id="11" name="Текст 8">
            <a:extLst>
              <a:ext uri="{FF2B5EF4-FFF2-40B4-BE49-F238E27FC236}">
                <a16:creationId xmlns:a16="http://schemas.microsoft.com/office/drawing/2014/main" id="{97E7DC10-1618-471B-9441-C640C7FEDD3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5111900" y="3971432"/>
            <a:ext cx="1980000" cy="360000"/>
          </a:xfrm>
        </p:spPr>
        <p:txBody>
          <a:bodyPr rtlCol="0"/>
          <a:lstStyle>
            <a:lvl1pPr marL="0" indent="0" algn="ctr">
              <a:buFont typeface="Arial" panose="020B0604020202020204" pitchFamily="34" charset="0"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ru-RU" noProof="0" dirty="0"/>
              <a:t>Маркер 3</a:t>
            </a:r>
          </a:p>
        </p:txBody>
      </p:sp>
      <p:sp>
        <p:nvSpPr>
          <p:cNvPr id="12" name="Текст 10">
            <a:extLst>
              <a:ext uri="{FF2B5EF4-FFF2-40B4-BE49-F238E27FC236}">
                <a16:creationId xmlns:a16="http://schemas.microsoft.com/office/drawing/2014/main" id="{20AEB661-858B-44C9-9484-E540E04AD365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5111900" y="4605832"/>
            <a:ext cx="1980000" cy="720000"/>
          </a:xfrm>
        </p:spPr>
        <p:txBody>
          <a:bodyPr rtlCol="0"/>
          <a:lstStyle>
            <a:lvl1pPr marL="0" indent="0" algn="ctr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 rtl="0"/>
            <a:r>
              <a:rPr lang="ru-RU" noProof="0" dirty="0"/>
              <a:t>Описание маркера</a:t>
            </a:r>
          </a:p>
        </p:txBody>
      </p:sp>
      <p:sp>
        <p:nvSpPr>
          <p:cNvPr id="13" name="Текст 8">
            <a:extLst>
              <a:ext uri="{FF2B5EF4-FFF2-40B4-BE49-F238E27FC236}">
                <a16:creationId xmlns:a16="http://schemas.microsoft.com/office/drawing/2014/main" id="{FDB26B40-5901-4EF0-BCF0-55677E28B176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7451950" y="3971432"/>
            <a:ext cx="1980000" cy="360000"/>
          </a:xfrm>
        </p:spPr>
        <p:txBody>
          <a:bodyPr rtlCol="0"/>
          <a:lstStyle>
            <a:lvl1pPr marL="0" indent="0" algn="ctr">
              <a:buFont typeface="Arial" panose="020B0604020202020204" pitchFamily="34" charset="0"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ru-RU" noProof="0" dirty="0"/>
              <a:t>Маркер 4</a:t>
            </a:r>
          </a:p>
        </p:txBody>
      </p:sp>
      <p:sp>
        <p:nvSpPr>
          <p:cNvPr id="14" name="Текст 10">
            <a:extLst>
              <a:ext uri="{FF2B5EF4-FFF2-40B4-BE49-F238E27FC236}">
                <a16:creationId xmlns:a16="http://schemas.microsoft.com/office/drawing/2014/main" id="{CCEAE0AB-74EC-4097-A534-A578F1097938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451950" y="4605832"/>
            <a:ext cx="1980000" cy="720000"/>
          </a:xfrm>
        </p:spPr>
        <p:txBody>
          <a:bodyPr rtlCol="0"/>
          <a:lstStyle>
            <a:lvl1pPr marL="0" indent="0" algn="ctr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 rtl="0"/>
            <a:r>
              <a:rPr lang="ru-RU" noProof="0" dirty="0"/>
              <a:t>Описание маркера</a:t>
            </a:r>
          </a:p>
        </p:txBody>
      </p:sp>
      <p:sp>
        <p:nvSpPr>
          <p:cNvPr id="15" name="Текст 8">
            <a:extLst>
              <a:ext uri="{FF2B5EF4-FFF2-40B4-BE49-F238E27FC236}">
                <a16:creationId xmlns:a16="http://schemas.microsoft.com/office/drawing/2014/main" id="{B95692FA-0FC8-4EBA-8C23-6F85A921DB49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92000" y="3971432"/>
            <a:ext cx="1980000" cy="360000"/>
          </a:xfrm>
        </p:spPr>
        <p:txBody>
          <a:bodyPr rtlCol="0"/>
          <a:lstStyle>
            <a:lvl1pPr marL="0" indent="0" algn="ctr">
              <a:buFont typeface="Arial" panose="020B0604020202020204" pitchFamily="34" charset="0"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ru-RU" noProof="0" dirty="0"/>
              <a:t>Маркер 5</a:t>
            </a:r>
          </a:p>
        </p:txBody>
      </p:sp>
      <p:sp>
        <p:nvSpPr>
          <p:cNvPr id="16" name="Текст 10">
            <a:extLst>
              <a:ext uri="{FF2B5EF4-FFF2-40B4-BE49-F238E27FC236}">
                <a16:creationId xmlns:a16="http://schemas.microsoft.com/office/drawing/2014/main" id="{BFA4D6B2-D388-4538-A77C-689D93EDB695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792000" y="4605832"/>
            <a:ext cx="1980000" cy="720000"/>
          </a:xfrm>
        </p:spPr>
        <p:txBody>
          <a:bodyPr rtlCol="0"/>
          <a:lstStyle>
            <a:lvl1pPr marL="0" indent="0" algn="ctr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 rtl="0"/>
            <a:r>
              <a:rPr lang="ru-RU" noProof="0" dirty="0"/>
              <a:t>Описание маркера</a:t>
            </a:r>
          </a:p>
        </p:txBody>
      </p:sp>
      <p:sp>
        <p:nvSpPr>
          <p:cNvPr id="17" name="Рисунок 15">
            <a:extLst>
              <a:ext uri="{FF2B5EF4-FFF2-40B4-BE49-F238E27FC236}">
                <a16:creationId xmlns:a16="http://schemas.microsoft.com/office/drawing/2014/main" id="{9DE1E570-14DE-42F6-9DDD-49752C3ACA3B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683800" y="1981486"/>
            <a:ext cx="1476000" cy="1476000"/>
          </a:xfrm>
          <a:noFill/>
          <a:ln w="95250" cap="sq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0" rIns="18000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>
            <a:lvl1pPr marL="0" indent="0" algn="ctr">
              <a:buNone/>
              <a:defRPr lang="en-ZA" sz="1000" i="1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266700" lvl="0" indent="-266700" algn="ctr" rtl="0"/>
            <a:r>
              <a:rPr lang="ru-RU" noProof="0"/>
              <a:t>Вставка рисунка</a:t>
            </a:r>
            <a:endParaRPr lang="ru-RU" noProof="0" dirty="0"/>
          </a:p>
        </p:txBody>
      </p:sp>
      <p:sp>
        <p:nvSpPr>
          <p:cNvPr id="18" name="Рисунок 15">
            <a:extLst>
              <a:ext uri="{FF2B5EF4-FFF2-40B4-BE49-F238E27FC236}">
                <a16:creationId xmlns:a16="http://schemas.microsoft.com/office/drawing/2014/main" id="{43CBE128-6D8D-4605-B225-5A34FFB1F25B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3023850" y="1981486"/>
            <a:ext cx="1476000" cy="1476000"/>
          </a:xfrm>
          <a:noFill/>
          <a:ln w="95250" cap="sq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0" rIns="18000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>
            <a:lvl1pPr marL="0" indent="0" algn="ctr">
              <a:buNone/>
              <a:defRPr lang="en-ZA" sz="1000" i="1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266700" lvl="0" indent="-266700" algn="ctr" rtl="0"/>
            <a:r>
              <a:rPr lang="ru-RU" noProof="0"/>
              <a:t>Вставка рисунка</a:t>
            </a:r>
            <a:endParaRPr lang="ru-RU" noProof="0" dirty="0"/>
          </a:p>
        </p:txBody>
      </p:sp>
      <p:sp>
        <p:nvSpPr>
          <p:cNvPr id="19" name="Рисунок 15">
            <a:extLst>
              <a:ext uri="{FF2B5EF4-FFF2-40B4-BE49-F238E27FC236}">
                <a16:creationId xmlns:a16="http://schemas.microsoft.com/office/drawing/2014/main" id="{E63C0874-8701-4CED-B60A-61A655FB5A5F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5363900" y="1981486"/>
            <a:ext cx="1476000" cy="1476000"/>
          </a:xfrm>
          <a:noFill/>
          <a:ln w="95250" cap="sq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0" rIns="18000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>
            <a:lvl1pPr marL="0" indent="0" algn="ctr">
              <a:buNone/>
              <a:defRPr lang="en-ZA" sz="1000" i="1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266700" lvl="0" indent="-266700" algn="ctr" rtl="0"/>
            <a:r>
              <a:rPr lang="ru-RU" noProof="0"/>
              <a:t>Вставка рисунка</a:t>
            </a:r>
            <a:endParaRPr lang="ru-RU" noProof="0" dirty="0"/>
          </a:p>
        </p:txBody>
      </p:sp>
      <p:sp>
        <p:nvSpPr>
          <p:cNvPr id="20" name="Рисунок 15">
            <a:extLst>
              <a:ext uri="{FF2B5EF4-FFF2-40B4-BE49-F238E27FC236}">
                <a16:creationId xmlns:a16="http://schemas.microsoft.com/office/drawing/2014/main" id="{F223D9C7-A9C3-4D38-B4D8-9CAB3A19CF51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7703950" y="1981486"/>
            <a:ext cx="1476000" cy="1476000"/>
          </a:xfrm>
          <a:noFill/>
          <a:ln w="95250" cap="sq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0" rIns="18000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>
            <a:lvl1pPr marL="0" indent="0" algn="ctr">
              <a:buNone/>
              <a:defRPr lang="en-ZA" sz="1000" i="1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266700" lvl="0" indent="-266700" algn="ctr" rtl="0"/>
            <a:r>
              <a:rPr lang="ru-RU" noProof="0"/>
              <a:t>Вставка рисунка</a:t>
            </a:r>
            <a:endParaRPr lang="ru-RU" noProof="0" dirty="0"/>
          </a:p>
        </p:txBody>
      </p:sp>
      <p:sp>
        <p:nvSpPr>
          <p:cNvPr id="21" name="Рисунок 15">
            <a:extLst>
              <a:ext uri="{FF2B5EF4-FFF2-40B4-BE49-F238E27FC236}">
                <a16:creationId xmlns:a16="http://schemas.microsoft.com/office/drawing/2014/main" id="{5B90C43A-E202-44D5-87CB-BD25DE6EF544}"/>
              </a:ext>
            </a:extLst>
          </p:cNvPr>
          <p:cNvSpPr>
            <a:spLocks noGrp="1"/>
          </p:cNvSpPr>
          <p:nvPr>
            <p:ph type="pic" sz="quarter" idx="45"/>
          </p:nvPr>
        </p:nvSpPr>
        <p:spPr>
          <a:xfrm>
            <a:off x="10044000" y="1981486"/>
            <a:ext cx="1476000" cy="1476000"/>
          </a:xfrm>
          <a:noFill/>
          <a:ln w="95250" cap="sq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0" rIns="18000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>
            <a:lvl1pPr marL="0" indent="0" algn="ctr">
              <a:buNone/>
              <a:defRPr lang="en-ZA" sz="1000" i="1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266700" lvl="0" indent="-266700" algn="ctr" rtl="0"/>
            <a:r>
              <a:rPr lang="ru-RU" noProof="0"/>
              <a:t>Вставка рисунка</a:t>
            </a:r>
            <a:endParaRPr lang="ru-RU" noProof="0" dirty="0"/>
          </a:p>
        </p:txBody>
      </p:sp>
      <p:sp>
        <p:nvSpPr>
          <p:cNvPr id="22" name="Текст 5">
            <a:extLst>
              <a:ext uri="{FF2B5EF4-FFF2-40B4-BE49-F238E27FC236}">
                <a16:creationId xmlns:a16="http://schemas.microsoft.com/office/drawing/2014/main" id="{AE3E6576-B268-4232-858E-037F3AFA53D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 rtlCol="0"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ru-RU" noProof="0" dirty="0"/>
              <a:t>Подзаголовок</a:t>
            </a:r>
          </a:p>
        </p:txBody>
      </p:sp>
      <p:sp>
        <p:nvSpPr>
          <p:cNvPr id="23" name="Прямоугольник 6">
            <a:extLst>
              <a:ext uri="{FF2B5EF4-FFF2-40B4-BE49-F238E27FC236}">
                <a16:creationId xmlns:a16="http://schemas.microsoft.com/office/drawing/2014/main" id="{644FE3AF-A04D-4D49-BDFD-FAF66D921F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23950" y="3629494"/>
            <a:ext cx="1836000" cy="144000"/>
          </a:xfrm>
          <a:custGeom>
            <a:avLst/>
            <a:gdLst>
              <a:gd name="connsiteX0" fmla="*/ 0 w 4330700"/>
              <a:gd name="connsiteY0" fmla="*/ 0 h 588834"/>
              <a:gd name="connsiteX1" fmla="*/ 4330700 w 4330700"/>
              <a:gd name="connsiteY1" fmla="*/ 0 h 588834"/>
              <a:gd name="connsiteX2" fmla="*/ 4330700 w 4330700"/>
              <a:gd name="connsiteY2" fmla="*/ 588834 h 588834"/>
              <a:gd name="connsiteX3" fmla="*/ 0 w 4330700"/>
              <a:gd name="connsiteY3" fmla="*/ 588834 h 588834"/>
              <a:gd name="connsiteX4" fmla="*/ 0 w 4330700"/>
              <a:gd name="connsiteY4" fmla="*/ 0 h 588834"/>
              <a:gd name="connsiteX0" fmla="*/ 4330700 w 4422140"/>
              <a:gd name="connsiteY0" fmla="*/ 0 h 588834"/>
              <a:gd name="connsiteX1" fmla="*/ 4330700 w 4422140"/>
              <a:gd name="connsiteY1" fmla="*/ 588834 h 588834"/>
              <a:gd name="connsiteX2" fmla="*/ 0 w 4422140"/>
              <a:gd name="connsiteY2" fmla="*/ 588834 h 588834"/>
              <a:gd name="connsiteX3" fmla="*/ 0 w 4422140"/>
              <a:gd name="connsiteY3" fmla="*/ 0 h 588834"/>
              <a:gd name="connsiteX4" fmla="*/ 4422140 w 4422140"/>
              <a:gd name="connsiteY4" fmla="*/ 91440 h 588834"/>
              <a:gd name="connsiteX0" fmla="*/ 4330700 w 4330700"/>
              <a:gd name="connsiteY0" fmla="*/ 0 h 588834"/>
              <a:gd name="connsiteX1" fmla="*/ 4330700 w 4330700"/>
              <a:gd name="connsiteY1" fmla="*/ 588834 h 588834"/>
              <a:gd name="connsiteX2" fmla="*/ 0 w 4330700"/>
              <a:gd name="connsiteY2" fmla="*/ 588834 h 588834"/>
              <a:gd name="connsiteX3" fmla="*/ 0 w 4330700"/>
              <a:gd name="connsiteY3" fmla="*/ 0 h 5888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30700" h="588834">
                <a:moveTo>
                  <a:pt x="4330700" y="0"/>
                </a:moveTo>
                <a:lnTo>
                  <a:pt x="4330700" y="588834"/>
                </a:lnTo>
                <a:lnTo>
                  <a:pt x="0" y="588834"/>
                </a:lnTo>
                <a:lnTo>
                  <a:pt x="0" y="0"/>
                </a:lnTo>
              </a:path>
            </a:pathLst>
          </a:cu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4" name="Прямоугольник 6">
            <a:extLst>
              <a:ext uri="{FF2B5EF4-FFF2-40B4-BE49-F238E27FC236}">
                <a16:creationId xmlns:a16="http://schemas.microsoft.com/office/drawing/2014/main" id="{EAC46016-1B95-4163-8EAA-252BE4B863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869900" y="3629494"/>
            <a:ext cx="1836000" cy="144000"/>
          </a:xfrm>
          <a:custGeom>
            <a:avLst/>
            <a:gdLst>
              <a:gd name="connsiteX0" fmla="*/ 0 w 4330700"/>
              <a:gd name="connsiteY0" fmla="*/ 0 h 588834"/>
              <a:gd name="connsiteX1" fmla="*/ 4330700 w 4330700"/>
              <a:gd name="connsiteY1" fmla="*/ 0 h 588834"/>
              <a:gd name="connsiteX2" fmla="*/ 4330700 w 4330700"/>
              <a:gd name="connsiteY2" fmla="*/ 588834 h 588834"/>
              <a:gd name="connsiteX3" fmla="*/ 0 w 4330700"/>
              <a:gd name="connsiteY3" fmla="*/ 588834 h 588834"/>
              <a:gd name="connsiteX4" fmla="*/ 0 w 4330700"/>
              <a:gd name="connsiteY4" fmla="*/ 0 h 588834"/>
              <a:gd name="connsiteX0" fmla="*/ 4330700 w 4422140"/>
              <a:gd name="connsiteY0" fmla="*/ 0 h 588834"/>
              <a:gd name="connsiteX1" fmla="*/ 4330700 w 4422140"/>
              <a:gd name="connsiteY1" fmla="*/ 588834 h 588834"/>
              <a:gd name="connsiteX2" fmla="*/ 0 w 4422140"/>
              <a:gd name="connsiteY2" fmla="*/ 588834 h 588834"/>
              <a:gd name="connsiteX3" fmla="*/ 0 w 4422140"/>
              <a:gd name="connsiteY3" fmla="*/ 0 h 588834"/>
              <a:gd name="connsiteX4" fmla="*/ 4422140 w 4422140"/>
              <a:gd name="connsiteY4" fmla="*/ 91440 h 588834"/>
              <a:gd name="connsiteX0" fmla="*/ 4330700 w 4330700"/>
              <a:gd name="connsiteY0" fmla="*/ 0 h 588834"/>
              <a:gd name="connsiteX1" fmla="*/ 4330700 w 4330700"/>
              <a:gd name="connsiteY1" fmla="*/ 588834 h 588834"/>
              <a:gd name="connsiteX2" fmla="*/ 0 w 4330700"/>
              <a:gd name="connsiteY2" fmla="*/ 588834 h 588834"/>
              <a:gd name="connsiteX3" fmla="*/ 0 w 4330700"/>
              <a:gd name="connsiteY3" fmla="*/ 0 h 5888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30700" h="588834">
                <a:moveTo>
                  <a:pt x="4330700" y="0"/>
                </a:moveTo>
                <a:lnTo>
                  <a:pt x="4330700" y="588834"/>
                </a:lnTo>
                <a:lnTo>
                  <a:pt x="0" y="588834"/>
                </a:lnTo>
                <a:lnTo>
                  <a:pt x="0" y="0"/>
                </a:lnTo>
              </a:path>
            </a:pathLst>
          </a:cu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5" name="Прямоугольник 6">
            <a:extLst>
              <a:ext uri="{FF2B5EF4-FFF2-40B4-BE49-F238E27FC236}">
                <a16:creationId xmlns:a16="http://schemas.microsoft.com/office/drawing/2014/main" id="{EC09029D-7190-452C-92D6-6B055D055C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03800" y="3629494"/>
            <a:ext cx="1836000" cy="144000"/>
          </a:xfrm>
          <a:custGeom>
            <a:avLst/>
            <a:gdLst>
              <a:gd name="connsiteX0" fmla="*/ 0 w 4330700"/>
              <a:gd name="connsiteY0" fmla="*/ 0 h 588834"/>
              <a:gd name="connsiteX1" fmla="*/ 4330700 w 4330700"/>
              <a:gd name="connsiteY1" fmla="*/ 0 h 588834"/>
              <a:gd name="connsiteX2" fmla="*/ 4330700 w 4330700"/>
              <a:gd name="connsiteY2" fmla="*/ 588834 h 588834"/>
              <a:gd name="connsiteX3" fmla="*/ 0 w 4330700"/>
              <a:gd name="connsiteY3" fmla="*/ 588834 h 588834"/>
              <a:gd name="connsiteX4" fmla="*/ 0 w 4330700"/>
              <a:gd name="connsiteY4" fmla="*/ 0 h 588834"/>
              <a:gd name="connsiteX0" fmla="*/ 4330700 w 4422140"/>
              <a:gd name="connsiteY0" fmla="*/ 0 h 588834"/>
              <a:gd name="connsiteX1" fmla="*/ 4330700 w 4422140"/>
              <a:gd name="connsiteY1" fmla="*/ 588834 h 588834"/>
              <a:gd name="connsiteX2" fmla="*/ 0 w 4422140"/>
              <a:gd name="connsiteY2" fmla="*/ 588834 h 588834"/>
              <a:gd name="connsiteX3" fmla="*/ 0 w 4422140"/>
              <a:gd name="connsiteY3" fmla="*/ 0 h 588834"/>
              <a:gd name="connsiteX4" fmla="*/ 4422140 w 4422140"/>
              <a:gd name="connsiteY4" fmla="*/ 91440 h 588834"/>
              <a:gd name="connsiteX0" fmla="*/ 4330700 w 4330700"/>
              <a:gd name="connsiteY0" fmla="*/ 0 h 588834"/>
              <a:gd name="connsiteX1" fmla="*/ 4330700 w 4330700"/>
              <a:gd name="connsiteY1" fmla="*/ 588834 h 588834"/>
              <a:gd name="connsiteX2" fmla="*/ 0 w 4330700"/>
              <a:gd name="connsiteY2" fmla="*/ 588834 h 588834"/>
              <a:gd name="connsiteX3" fmla="*/ 0 w 4330700"/>
              <a:gd name="connsiteY3" fmla="*/ 0 h 5888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30700" h="588834">
                <a:moveTo>
                  <a:pt x="4330700" y="0"/>
                </a:moveTo>
                <a:lnTo>
                  <a:pt x="4330700" y="588834"/>
                </a:lnTo>
                <a:lnTo>
                  <a:pt x="0" y="588834"/>
                </a:lnTo>
                <a:lnTo>
                  <a:pt x="0" y="0"/>
                </a:lnTo>
              </a:path>
            </a:pathLst>
          </a:cu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6" name="Прямоугольник 6">
            <a:extLst>
              <a:ext uri="{FF2B5EF4-FFF2-40B4-BE49-F238E27FC236}">
                <a16:creationId xmlns:a16="http://schemas.microsoft.com/office/drawing/2014/main" id="{78798274-03F6-4FD0-93AB-82A31D0A26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843850" y="3629494"/>
            <a:ext cx="1836000" cy="144000"/>
          </a:xfrm>
          <a:custGeom>
            <a:avLst/>
            <a:gdLst>
              <a:gd name="connsiteX0" fmla="*/ 0 w 4330700"/>
              <a:gd name="connsiteY0" fmla="*/ 0 h 588834"/>
              <a:gd name="connsiteX1" fmla="*/ 4330700 w 4330700"/>
              <a:gd name="connsiteY1" fmla="*/ 0 h 588834"/>
              <a:gd name="connsiteX2" fmla="*/ 4330700 w 4330700"/>
              <a:gd name="connsiteY2" fmla="*/ 588834 h 588834"/>
              <a:gd name="connsiteX3" fmla="*/ 0 w 4330700"/>
              <a:gd name="connsiteY3" fmla="*/ 588834 h 588834"/>
              <a:gd name="connsiteX4" fmla="*/ 0 w 4330700"/>
              <a:gd name="connsiteY4" fmla="*/ 0 h 588834"/>
              <a:gd name="connsiteX0" fmla="*/ 4330700 w 4422140"/>
              <a:gd name="connsiteY0" fmla="*/ 0 h 588834"/>
              <a:gd name="connsiteX1" fmla="*/ 4330700 w 4422140"/>
              <a:gd name="connsiteY1" fmla="*/ 588834 h 588834"/>
              <a:gd name="connsiteX2" fmla="*/ 0 w 4422140"/>
              <a:gd name="connsiteY2" fmla="*/ 588834 h 588834"/>
              <a:gd name="connsiteX3" fmla="*/ 0 w 4422140"/>
              <a:gd name="connsiteY3" fmla="*/ 0 h 588834"/>
              <a:gd name="connsiteX4" fmla="*/ 4422140 w 4422140"/>
              <a:gd name="connsiteY4" fmla="*/ 91440 h 588834"/>
              <a:gd name="connsiteX0" fmla="*/ 4330700 w 4330700"/>
              <a:gd name="connsiteY0" fmla="*/ 0 h 588834"/>
              <a:gd name="connsiteX1" fmla="*/ 4330700 w 4330700"/>
              <a:gd name="connsiteY1" fmla="*/ 588834 h 588834"/>
              <a:gd name="connsiteX2" fmla="*/ 0 w 4330700"/>
              <a:gd name="connsiteY2" fmla="*/ 588834 h 588834"/>
              <a:gd name="connsiteX3" fmla="*/ 0 w 4330700"/>
              <a:gd name="connsiteY3" fmla="*/ 0 h 5888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30700" h="588834">
                <a:moveTo>
                  <a:pt x="4330700" y="0"/>
                </a:moveTo>
                <a:lnTo>
                  <a:pt x="4330700" y="588834"/>
                </a:lnTo>
                <a:lnTo>
                  <a:pt x="0" y="588834"/>
                </a:lnTo>
                <a:lnTo>
                  <a:pt x="0" y="0"/>
                </a:lnTo>
              </a:path>
            </a:pathLst>
          </a:cu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7" name="Прямоугольник 6">
            <a:extLst>
              <a:ext uri="{FF2B5EF4-FFF2-40B4-BE49-F238E27FC236}">
                <a16:creationId xmlns:a16="http://schemas.microsoft.com/office/drawing/2014/main" id="{1E3DDEC1-3507-486F-8CCF-7F1E9EB810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178000" y="3629494"/>
            <a:ext cx="1836000" cy="144000"/>
          </a:xfrm>
          <a:custGeom>
            <a:avLst/>
            <a:gdLst>
              <a:gd name="connsiteX0" fmla="*/ 0 w 4330700"/>
              <a:gd name="connsiteY0" fmla="*/ 0 h 588834"/>
              <a:gd name="connsiteX1" fmla="*/ 4330700 w 4330700"/>
              <a:gd name="connsiteY1" fmla="*/ 0 h 588834"/>
              <a:gd name="connsiteX2" fmla="*/ 4330700 w 4330700"/>
              <a:gd name="connsiteY2" fmla="*/ 588834 h 588834"/>
              <a:gd name="connsiteX3" fmla="*/ 0 w 4330700"/>
              <a:gd name="connsiteY3" fmla="*/ 588834 h 588834"/>
              <a:gd name="connsiteX4" fmla="*/ 0 w 4330700"/>
              <a:gd name="connsiteY4" fmla="*/ 0 h 588834"/>
              <a:gd name="connsiteX0" fmla="*/ 4330700 w 4422140"/>
              <a:gd name="connsiteY0" fmla="*/ 0 h 588834"/>
              <a:gd name="connsiteX1" fmla="*/ 4330700 w 4422140"/>
              <a:gd name="connsiteY1" fmla="*/ 588834 h 588834"/>
              <a:gd name="connsiteX2" fmla="*/ 0 w 4422140"/>
              <a:gd name="connsiteY2" fmla="*/ 588834 h 588834"/>
              <a:gd name="connsiteX3" fmla="*/ 0 w 4422140"/>
              <a:gd name="connsiteY3" fmla="*/ 0 h 588834"/>
              <a:gd name="connsiteX4" fmla="*/ 4422140 w 4422140"/>
              <a:gd name="connsiteY4" fmla="*/ 91440 h 588834"/>
              <a:gd name="connsiteX0" fmla="*/ 4330700 w 4330700"/>
              <a:gd name="connsiteY0" fmla="*/ 0 h 588834"/>
              <a:gd name="connsiteX1" fmla="*/ 4330700 w 4330700"/>
              <a:gd name="connsiteY1" fmla="*/ 588834 h 588834"/>
              <a:gd name="connsiteX2" fmla="*/ 0 w 4330700"/>
              <a:gd name="connsiteY2" fmla="*/ 588834 h 588834"/>
              <a:gd name="connsiteX3" fmla="*/ 0 w 4330700"/>
              <a:gd name="connsiteY3" fmla="*/ 0 h 5888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30700" h="588834">
                <a:moveTo>
                  <a:pt x="4330700" y="0"/>
                </a:moveTo>
                <a:lnTo>
                  <a:pt x="4330700" y="588834"/>
                </a:lnTo>
                <a:lnTo>
                  <a:pt x="0" y="588834"/>
                </a:lnTo>
                <a:lnTo>
                  <a:pt x="0" y="0"/>
                </a:lnTo>
              </a:path>
            </a:pathLst>
          </a:cu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758322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Рисунок 10">
            <a:extLst>
              <a:ext uri="{FF2B5EF4-FFF2-40B4-BE49-F238E27FC236}">
                <a16:creationId xmlns:a16="http://schemas.microsoft.com/office/drawing/2014/main" id="{42B3D5D2-87D3-49A6-9FA2-5D21A6486F9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43999" y="143998"/>
            <a:ext cx="4680001" cy="6480000"/>
          </a:xfrm>
          <a:solidFill>
            <a:schemeClr val="bg1">
              <a:lumMod val="95000"/>
            </a:schemeClr>
          </a:solidFill>
        </p:spPr>
        <p:txBody>
          <a:bodyPr lIns="576000" tIns="0" rIns="36000" bIns="0" rtlCol="0" anchor="ctr"/>
          <a:lstStyle>
            <a:lvl1pPr marL="0" indent="0" algn="l">
              <a:buNone/>
              <a:defRPr/>
            </a:lvl1pPr>
          </a:lstStyle>
          <a:p>
            <a:pPr rtl="0"/>
            <a:r>
              <a:rPr lang="ru-RU" noProof="0" dirty="0"/>
              <a:t>Вставьте или перетащите свое фото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C626A5-4FF6-42BD-858A-AE4B2C23A6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11900" y="432000"/>
            <a:ext cx="6660100" cy="432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9E5E346-F307-4307-949D-77CDB6E6577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B4446C0-A637-4726-88A6-815A6AB63B9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19B51A1E-902D-48AF-9020-955120F399B6}" type="slidenum">
              <a:rPr lang="ru-RU" noProof="0" smtClean="0"/>
              <a:pPr/>
              <a:t>‹#›</a:t>
            </a:fld>
            <a:endParaRPr lang="ru-RU" noProof="0" dirty="0"/>
          </a:p>
        </p:txBody>
      </p:sp>
      <p:sp>
        <p:nvSpPr>
          <p:cNvPr id="11" name="Текст 8">
            <a:extLst>
              <a:ext uri="{FF2B5EF4-FFF2-40B4-BE49-F238E27FC236}">
                <a16:creationId xmlns:a16="http://schemas.microsoft.com/office/drawing/2014/main" id="{97E7DC10-1618-471B-9441-C640C7FEDD3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5111900" y="3971432"/>
            <a:ext cx="1980000" cy="360000"/>
          </a:xfrm>
        </p:spPr>
        <p:txBody>
          <a:bodyPr rtlCol="0"/>
          <a:lstStyle>
            <a:lvl1pPr marL="0" indent="0" algn="ctr">
              <a:buFont typeface="Arial" panose="020B0604020202020204" pitchFamily="34" charset="0"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ru-RU" noProof="0" dirty="0"/>
              <a:t>Маркер 1</a:t>
            </a:r>
          </a:p>
        </p:txBody>
      </p:sp>
      <p:sp>
        <p:nvSpPr>
          <p:cNvPr id="12" name="Текст 10">
            <a:extLst>
              <a:ext uri="{FF2B5EF4-FFF2-40B4-BE49-F238E27FC236}">
                <a16:creationId xmlns:a16="http://schemas.microsoft.com/office/drawing/2014/main" id="{20AEB661-858B-44C9-9484-E540E04AD365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5111900" y="4605832"/>
            <a:ext cx="1980000" cy="720000"/>
          </a:xfrm>
        </p:spPr>
        <p:txBody>
          <a:bodyPr rtlCol="0"/>
          <a:lstStyle>
            <a:lvl1pPr marL="0" indent="0" algn="ctr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 rtl="0"/>
            <a:r>
              <a:rPr lang="ru-RU" noProof="0" dirty="0"/>
              <a:t>Описание маркера</a:t>
            </a:r>
          </a:p>
        </p:txBody>
      </p:sp>
      <p:sp>
        <p:nvSpPr>
          <p:cNvPr id="13" name="Текст 8">
            <a:extLst>
              <a:ext uri="{FF2B5EF4-FFF2-40B4-BE49-F238E27FC236}">
                <a16:creationId xmlns:a16="http://schemas.microsoft.com/office/drawing/2014/main" id="{FDB26B40-5901-4EF0-BCF0-55677E28B176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7451950" y="3971432"/>
            <a:ext cx="1980000" cy="360000"/>
          </a:xfrm>
        </p:spPr>
        <p:txBody>
          <a:bodyPr rtlCol="0"/>
          <a:lstStyle>
            <a:lvl1pPr marL="0" indent="0" algn="ctr">
              <a:buFont typeface="Arial" panose="020B0604020202020204" pitchFamily="34" charset="0"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ru-RU" noProof="0" dirty="0"/>
              <a:t>Маркер 2</a:t>
            </a:r>
          </a:p>
        </p:txBody>
      </p:sp>
      <p:sp>
        <p:nvSpPr>
          <p:cNvPr id="14" name="Текст 10">
            <a:extLst>
              <a:ext uri="{FF2B5EF4-FFF2-40B4-BE49-F238E27FC236}">
                <a16:creationId xmlns:a16="http://schemas.microsoft.com/office/drawing/2014/main" id="{CCEAE0AB-74EC-4097-A534-A578F1097938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451950" y="4605832"/>
            <a:ext cx="1980000" cy="720000"/>
          </a:xfrm>
        </p:spPr>
        <p:txBody>
          <a:bodyPr rtlCol="0"/>
          <a:lstStyle>
            <a:lvl1pPr marL="0" indent="0" algn="ctr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 rtl="0"/>
            <a:r>
              <a:rPr lang="ru-RU" noProof="0" dirty="0"/>
              <a:t>Описание маркера</a:t>
            </a:r>
          </a:p>
        </p:txBody>
      </p:sp>
      <p:sp>
        <p:nvSpPr>
          <p:cNvPr id="15" name="Текст 8">
            <a:extLst>
              <a:ext uri="{FF2B5EF4-FFF2-40B4-BE49-F238E27FC236}">
                <a16:creationId xmlns:a16="http://schemas.microsoft.com/office/drawing/2014/main" id="{B95692FA-0FC8-4EBA-8C23-6F85A921DB49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92000" y="3971432"/>
            <a:ext cx="1980000" cy="360000"/>
          </a:xfrm>
        </p:spPr>
        <p:txBody>
          <a:bodyPr rtlCol="0"/>
          <a:lstStyle>
            <a:lvl1pPr marL="0" indent="0" algn="ctr">
              <a:buFont typeface="Arial" panose="020B0604020202020204" pitchFamily="34" charset="0"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ru-RU" noProof="0" dirty="0"/>
              <a:t>Маркер 3</a:t>
            </a:r>
          </a:p>
        </p:txBody>
      </p:sp>
      <p:sp>
        <p:nvSpPr>
          <p:cNvPr id="16" name="Текст 10">
            <a:extLst>
              <a:ext uri="{FF2B5EF4-FFF2-40B4-BE49-F238E27FC236}">
                <a16:creationId xmlns:a16="http://schemas.microsoft.com/office/drawing/2014/main" id="{BFA4D6B2-D388-4538-A77C-689D93EDB695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792000" y="4605832"/>
            <a:ext cx="1980000" cy="720000"/>
          </a:xfrm>
        </p:spPr>
        <p:txBody>
          <a:bodyPr rtlCol="0"/>
          <a:lstStyle>
            <a:lvl1pPr marL="0" indent="0" algn="ctr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 rtl="0"/>
            <a:r>
              <a:rPr lang="ru-RU" noProof="0" dirty="0"/>
              <a:t>Описание маркера</a:t>
            </a:r>
          </a:p>
        </p:txBody>
      </p:sp>
      <p:sp>
        <p:nvSpPr>
          <p:cNvPr id="19" name="Рисунок 15">
            <a:extLst>
              <a:ext uri="{FF2B5EF4-FFF2-40B4-BE49-F238E27FC236}">
                <a16:creationId xmlns:a16="http://schemas.microsoft.com/office/drawing/2014/main" id="{E63C0874-8701-4CED-B60A-61A655FB5A5F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5363900" y="1981486"/>
            <a:ext cx="1476000" cy="1476000"/>
          </a:xfrm>
          <a:noFill/>
          <a:ln w="95250" cap="sq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0" rIns="18000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>
            <a:lvl1pPr marL="0" indent="0" algn="ctr">
              <a:buNone/>
              <a:defRPr lang="en-ZA" sz="1000" i="1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266700" lvl="0" indent="-266700" algn="ctr" rtl="0"/>
            <a:r>
              <a:rPr lang="ru-RU" noProof="0"/>
              <a:t>Вставка рисунка</a:t>
            </a:r>
            <a:endParaRPr lang="ru-RU" noProof="0" dirty="0"/>
          </a:p>
        </p:txBody>
      </p:sp>
      <p:sp>
        <p:nvSpPr>
          <p:cNvPr id="20" name="Рисунок 15">
            <a:extLst>
              <a:ext uri="{FF2B5EF4-FFF2-40B4-BE49-F238E27FC236}">
                <a16:creationId xmlns:a16="http://schemas.microsoft.com/office/drawing/2014/main" id="{F223D9C7-A9C3-4D38-B4D8-9CAB3A19CF51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7703950" y="1981486"/>
            <a:ext cx="1476000" cy="1476000"/>
          </a:xfrm>
          <a:noFill/>
          <a:ln w="95250" cap="sq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0" rIns="18000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>
            <a:lvl1pPr marL="0" indent="0" algn="ctr">
              <a:buNone/>
              <a:defRPr lang="en-ZA" sz="1000" i="1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266700" lvl="0" indent="-266700" algn="ctr" rtl="0"/>
            <a:r>
              <a:rPr lang="ru-RU" noProof="0"/>
              <a:t>Вставка рисунка</a:t>
            </a:r>
            <a:endParaRPr lang="ru-RU" noProof="0" dirty="0"/>
          </a:p>
        </p:txBody>
      </p:sp>
      <p:sp>
        <p:nvSpPr>
          <p:cNvPr id="21" name="Рисунок 15">
            <a:extLst>
              <a:ext uri="{FF2B5EF4-FFF2-40B4-BE49-F238E27FC236}">
                <a16:creationId xmlns:a16="http://schemas.microsoft.com/office/drawing/2014/main" id="{5B90C43A-E202-44D5-87CB-BD25DE6EF544}"/>
              </a:ext>
            </a:extLst>
          </p:cNvPr>
          <p:cNvSpPr>
            <a:spLocks noGrp="1"/>
          </p:cNvSpPr>
          <p:nvPr>
            <p:ph type="pic" sz="quarter" idx="45"/>
          </p:nvPr>
        </p:nvSpPr>
        <p:spPr>
          <a:xfrm>
            <a:off x="10044000" y="1981486"/>
            <a:ext cx="1476000" cy="1476000"/>
          </a:xfrm>
          <a:noFill/>
          <a:ln w="95250" cap="sq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0" rIns="18000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>
            <a:lvl1pPr marL="0" indent="0" algn="ctr">
              <a:buNone/>
              <a:defRPr lang="en-ZA" sz="1000" i="1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266700" lvl="0" indent="-266700" algn="ctr" rtl="0"/>
            <a:r>
              <a:rPr lang="ru-RU" noProof="0"/>
              <a:t>Вставка рисунка</a:t>
            </a:r>
            <a:endParaRPr lang="ru-RU" noProof="0" dirty="0"/>
          </a:p>
        </p:txBody>
      </p:sp>
      <p:sp>
        <p:nvSpPr>
          <p:cNvPr id="22" name="Текст 5">
            <a:extLst>
              <a:ext uri="{FF2B5EF4-FFF2-40B4-BE49-F238E27FC236}">
                <a16:creationId xmlns:a16="http://schemas.microsoft.com/office/drawing/2014/main" id="{AE3E6576-B268-4232-858E-037F3AFA53D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5111499" y="1008000"/>
            <a:ext cx="6659814" cy="360000"/>
          </a:xfrm>
        </p:spPr>
        <p:txBody>
          <a:bodyPr rtlCol="0"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ru-RU" noProof="0" dirty="0"/>
              <a:t>Подзаголовок</a:t>
            </a:r>
          </a:p>
        </p:txBody>
      </p:sp>
      <p:grpSp>
        <p:nvGrpSpPr>
          <p:cNvPr id="25" name="Группа 24">
            <a:extLst>
              <a:ext uri="{FF2B5EF4-FFF2-40B4-BE49-F238E27FC236}">
                <a16:creationId xmlns:a16="http://schemas.microsoft.com/office/drawing/2014/main" id="{00A98AF6-5DA1-4AA4-9068-753B7B67CCD9}"/>
              </a:ext>
            </a:extLst>
          </p:cNvPr>
          <p:cNvGrpSpPr/>
          <p:nvPr userDrawn="1"/>
        </p:nvGrpSpPr>
        <p:grpSpPr>
          <a:xfrm>
            <a:off x="323999" y="323998"/>
            <a:ext cx="4320000" cy="6120000"/>
            <a:chOff x="180000" y="180000"/>
            <a:chExt cx="4330700" cy="6292683"/>
          </a:xfrm>
        </p:grpSpPr>
        <p:sp>
          <p:nvSpPr>
            <p:cNvPr id="26" name="Прямоугольник 6">
              <a:extLst>
                <a:ext uri="{FF2B5EF4-FFF2-40B4-BE49-F238E27FC236}">
                  <a16:creationId xmlns:a16="http://schemas.microsoft.com/office/drawing/2014/main" id="{610C6BE2-3871-4E51-920D-2E1F13FA22D4}"/>
                </a:ext>
              </a:extLst>
            </p:cNvPr>
            <p:cNvSpPr/>
            <p:nvPr/>
          </p:nvSpPr>
          <p:spPr>
            <a:xfrm>
              <a:off x="180000" y="6290249"/>
              <a:ext cx="4330700" cy="182434"/>
            </a:xfrm>
            <a:custGeom>
              <a:avLst/>
              <a:gdLst>
                <a:gd name="connsiteX0" fmla="*/ 0 w 4330700"/>
                <a:gd name="connsiteY0" fmla="*/ 0 h 588834"/>
                <a:gd name="connsiteX1" fmla="*/ 4330700 w 4330700"/>
                <a:gd name="connsiteY1" fmla="*/ 0 h 588834"/>
                <a:gd name="connsiteX2" fmla="*/ 4330700 w 4330700"/>
                <a:gd name="connsiteY2" fmla="*/ 588834 h 588834"/>
                <a:gd name="connsiteX3" fmla="*/ 0 w 4330700"/>
                <a:gd name="connsiteY3" fmla="*/ 588834 h 588834"/>
                <a:gd name="connsiteX4" fmla="*/ 0 w 4330700"/>
                <a:gd name="connsiteY4" fmla="*/ 0 h 588834"/>
                <a:gd name="connsiteX0" fmla="*/ 4330700 w 4422140"/>
                <a:gd name="connsiteY0" fmla="*/ 0 h 588834"/>
                <a:gd name="connsiteX1" fmla="*/ 4330700 w 4422140"/>
                <a:gd name="connsiteY1" fmla="*/ 588834 h 588834"/>
                <a:gd name="connsiteX2" fmla="*/ 0 w 4422140"/>
                <a:gd name="connsiteY2" fmla="*/ 588834 h 588834"/>
                <a:gd name="connsiteX3" fmla="*/ 0 w 4422140"/>
                <a:gd name="connsiteY3" fmla="*/ 0 h 588834"/>
                <a:gd name="connsiteX4" fmla="*/ 4422140 w 4422140"/>
                <a:gd name="connsiteY4" fmla="*/ 91440 h 588834"/>
                <a:gd name="connsiteX0" fmla="*/ 4330700 w 4330700"/>
                <a:gd name="connsiteY0" fmla="*/ 0 h 588834"/>
                <a:gd name="connsiteX1" fmla="*/ 4330700 w 4330700"/>
                <a:gd name="connsiteY1" fmla="*/ 588834 h 588834"/>
                <a:gd name="connsiteX2" fmla="*/ 0 w 4330700"/>
                <a:gd name="connsiteY2" fmla="*/ 588834 h 588834"/>
                <a:gd name="connsiteX3" fmla="*/ 0 w 4330700"/>
                <a:gd name="connsiteY3" fmla="*/ 0 h 5888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330700" h="588834">
                  <a:moveTo>
                    <a:pt x="4330700" y="0"/>
                  </a:moveTo>
                  <a:lnTo>
                    <a:pt x="4330700" y="588834"/>
                  </a:lnTo>
                  <a:lnTo>
                    <a:pt x="0" y="588834"/>
                  </a:lnTo>
                  <a:lnTo>
                    <a:pt x="0" y="0"/>
                  </a:lnTo>
                </a:path>
              </a:pathLst>
            </a:custGeom>
            <a:noFill/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  <p:sp>
          <p:nvSpPr>
            <p:cNvPr id="27" name="Прямоугольник 6">
              <a:extLst>
                <a:ext uri="{FF2B5EF4-FFF2-40B4-BE49-F238E27FC236}">
                  <a16:creationId xmlns:a16="http://schemas.microsoft.com/office/drawing/2014/main" id="{409F8537-0917-49A4-B9A1-0B68ED60DF2C}"/>
                </a:ext>
              </a:extLst>
            </p:cNvPr>
            <p:cNvSpPr/>
            <p:nvPr/>
          </p:nvSpPr>
          <p:spPr>
            <a:xfrm flipV="1">
              <a:off x="180000" y="180000"/>
              <a:ext cx="4330700" cy="182434"/>
            </a:xfrm>
            <a:custGeom>
              <a:avLst/>
              <a:gdLst>
                <a:gd name="connsiteX0" fmla="*/ 0 w 4330700"/>
                <a:gd name="connsiteY0" fmla="*/ 0 h 588834"/>
                <a:gd name="connsiteX1" fmla="*/ 4330700 w 4330700"/>
                <a:gd name="connsiteY1" fmla="*/ 0 h 588834"/>
                <a:gd name="connsiteX2" fmla="*/ 4330700 w 4330700"/>
                <a:gd name="connsiteY2" fmla="*/ 588834 h 588834"/>
                <a:gd name="connsiteX3" fmla="*/ 0 w 4330700"/>
                <a:gd name="connsiteY3" fmla="*/ 588834 h 588834"/>
                <a:gd name="connsiteX4" fmla="*/ 0 w 4330700"/>
                <a:gd name="connsiteY4" fmla="*/ 0 h 588834"/>
                <a:gd name="connsiteX0" fmla="*/ 4330700 w 4422140"/>
                <a:gd name="connsiteY0" fmla="*/ 0 h 588834"/>
                <a:gd name="connsiteX1" fmla="*/ 4330700 w 4422140"/>
                <a:gd name="connsiteY1" fmla="*/ 588834 h 588834"/>
                <a:gd name="connsiteX2" fmla="*/ 0 w 4422140"/>
                <a:gd name="connsiteY2" fmla="*/ 588834 h 588834"/>
                <a:gd name="connsiteX3" fmla="*/ 0 w 4422140"/>
                <a:gd name="connsiteY3" fmla="*/ 0 h 588834"/>
                <a:gd name="connsiteX4" fmla="*/ 4422140 w 4422140"/>
                <a:gd name="connsiteY4" fmla="*/ 91440 h 588834"/>
                <a:gd name="connsiteX0" fmla="*/ 4330700 w 4330700"/>
                <a:gd name="connsiteY0" fmla="*/ 0 h 588834"/>
                <a:gd name="connsiteX1" fmla="*/ 4330700 w 4330700"/>
                <a:gd name="connsiteY1" fmla="*/ 588834 h 588834"/>
                <a:gd name="connsiteX2" fmla="*/ 0 w 4330700"/>
                <a:gd name="connsiteY2" fmla="*/ 588834 h 588834"/>
                <a:gd name="connsiteX3" fmla="*/ 0 w 4330700"/>
                <a:gd name="connsiteY3" fmla="*/ 0 h 5888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330700" h="588834">
                  <a:moveTo>
                    <a:pt x="4330700" y="0"/>
                  </a:moveTo>
                  <a:lnTo>
                    <a:pt x="4330700" y="588834"/>
                  </a:lnTo>
                  <a:lnTo>
                    <a:pt x="0" y="588834"/>
                  </a:lnTo>
                  <a:lnTo>
                    <a:pt x="0" y="0"/>
                  </a:lnTo>
                </a:path>
              </a:pathLst>
            </a:custGeom>
            <a:noFill/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</p:grpSp>
      <p:sp>
        <p:nvSpPr>
          <p:cNvPr id="24" name="Прямоугольник 6">
            <a:extLst>
              <a:ext uri="{FF2B5EF4-FFF2-40B4-BE49-F238E27FC236}">
                <a16:creationId xmlns:a16="http://schemas.microsoft.com/office/drawing/2014/main" id="{3E24480B-1EA1-4618-A14A-DFF8FA2638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178000" y="3629494"/>
            <a:ext cx="1836000" cy="144000"/>
          </a:xfrm>
          <a:custGeom>
            <a:avLst/>
            <a:gdLst>
              <a:gd name="connsiteX0" fmla="*/ 0 w 4330700"/>
              <a:gd name="connsiteY0" fmla="*/ 0 h 588834"/>
              <a:gd name="connsiteX1" fmla="*/ 4330700 w 4330700"/>
              <a:gd name="connsiteY1" fmla="*/ 0 h 588834"/>
              <a:gd name="connsiteX2" fmla="*/ 4330700 w 4330700"/>
              <a:gd name="connsiteY2" fmla="*/ 588834 h 588834"/>
              <a:gd name="connsiteX3" fmla="*/ 0 w 4330700"/>
              <a:gd name="connsiteY3" fmla="*/ 588834 h 588834"/>
              <a:gd name="connsiteX4" fmla="*/ 0 w 4330700"/>
              <a:gd name="connsiteY4" fmla="*/ 0 h 588834"/>
              <a:gd name="connsiteX0" fmla="*/ 4330700 w 4422140"/>
              <a:gd name="connsiteY0" fmla="*/ 0 h 588834"/>
              <a:gd name="connsiteX1" fmla="*/ 4330700 w 4422140"/>
              <a:gd name="connsiteY1" fmla="*/ 588834 h 588834"/>
              <a:gd name="connsiteX2" fmla="*/ 0 w 4422140"/>
              <a:gd name="connsiteY2" fmla="*/ 588834 h 588834"/>
              <a:gd name="connsiteX3" fmla="*/ 0 w 4422140"/>
              <a:gd name="connsiteY3" fmla="*/ 0 h 588834"/>
              <a:gd name="connsiteX4" fmla="*/ 4422140 w 4422140"/>
              <a:gd name="connsiteY4" fmla="*/ 91440 h 588834"/>
              <a:gd name="connsiteX0" fmla="*/ 4330700 w 4330700"/>
              <a:gd name="connsiteY0" fmla="*/ 0 h 588834"/>
              <a:gd name="connsiteX1" fmla="*/ 4330700 w 4330700"/>
              <a:gd name="connsiteY1" fmla="*/ 588834 h 588834"/>
              <a:gd name="connsiteX2" fmla="*/ 0 w 4330700"/>
              <a:gd name="connsiteY2" fmla="*/ 588834 h 588834"/>
              <a:gd name="connsiteX3" fmla="*/ 0 w 4330700"/>
              <a:gd name="connsiteY3" fmla="*/ 0 h 5888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30700" h="588834">
                <a:moveTo>
                  <a:pt x="4330700" y="0"/>
                </a:moveTo>
                <a:lnTo>
                  <a:pt x="4330700" y="588834"/>
                </a:lnTo>
                <a:lnTo>
                  <a:pt x="0" y="588834"/>
                </a:lnTo>
                <a:lnTo>
                  <a:pt x="0" y="0"/>
                </a:lnTo>
              </a:path>
            </a:pathLst>
          </a:cu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8" name="Прямоугольник 6">
            <a:extLst>
              <a:ext uri="{FF2B5EF4-FFF2-40B4-BE49-F238E27FC236}">
                <a16:creationId xmlns:a16="http://schemas.microsoft.com/office/drawing/2014/main" id="{043B620A-4118-4E00-9D79-5BD4C87DCE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23950" y="3629494"/>
            <a:ext cx="1836000" cy="144000"/>
          </a:xfrm>
          <a:custGeom>
            <a:avLst/>
            <a:gdLst>
              <a:gd name="connsiteX0" fmla="*/ 0 w 4330700"/>
              <a:gd name="connsiteY0" fmla="*/ 0 h 588834"/>
              <a:gd name="connsiteX1" fmla="*/ 4330700 w 4330700"/>
              <a:gd name="connsiteY1" fmla="*/ 0 h 588834"/>
              <a:gd name="connsiteX2" fmla="*/ 4330700 w 4330700"/>
              <a:gd name="connsiteY2" fmla="*/ 588834 h 588834"/>
              <a:gd name="connsiteX3" fmla="*/ 0 w 4330700"/>
              <a:gd name="connsiteY3" fmla="*/ 588834 h 588834"/>
              <a:gd name="connsiteX4" fmla="*/ 0 w 4330700"/>
              <a:gd name="connsiteY4" fmla="*/ 0 h 588834"/>
              <a:gd name="connsiteX0" fmla="*/ 4330700 w 4422140"/>
              <a:gd name="connsiteY0" fmla="*/ 0 h 588834"/>
              <a:gd name="connsiteX1" fmla="*/ 4330700 w 4422140"/>
              <a:gd name="connsiteY1" fmla="*/ 588834 h 588834"/>
              <a:gd name="connsiteX2" fmla="*/ 0 w 4422140"/>
              <a:gd name="connsiteY2" fmla="*/ 588834 h 588834"/>
              <a:gd name="connsiteX3" fmla="*/ 0 w 4422140"/>
              <a:gd name="connsiteY3" fmla="*/ 0 h 588834"/>
              <a:gd name="connsiteX4" fmla="*/ 4422140 w 4422140"/>
              <a:gd name="connsiteY4" fmla="*/ 91440 h 588834"/>
              <a:gd name="connsiteX0" fmla="*/ 4330700 w 4330700"/>
              <a:gd name="connsiteY0" fmla="*/ 0 h 588834"/>
              <a:gd name="connsiteX1" fmla="*/ 4330700 w 4330700"/>
              <a:gd name="connsiteY1" fmla="*/ 588834 h 588834"/>
              <a:gd name="connsiteX2" fmla="*/ 0 w 4330700"/>
              <a:gd name="connsiteY2" fmla="*/ 588834 h 588834"/>
              <a:gd name="connsiteX3" fmla="*/ 0 w 4330700"/>
              <a:gd name="connsiteY3" fmla="*/ 0 h 5888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30700" h="588834">
                <a:moveTo>
                  <a:pt x="4330700" y="0"/>
                </a:moveTo>
                <a:lnTo>
                  <a:pt x="4330700" y="588834"/>
                </a:lnTo>
                <a:lnTo>
                  <a:pt x="0" y="588834"/>
                </a:lnTo>
                <a:lnTo>
                  <a:pt x="0" y="0"/>
                </a:lnTo>
              </a:path>
            </a:pathLst>
          </a:cu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9" name="Прямоугольник 6">
            <a:extLst>
              <a:ext uri="{FF2B5EF4-FFF2-40B4-BE49-F238E27FC236}">
                <a16:creationId xmlns:a16="http://schemas.microsoft.com/office/drawing/2014/main" id="{612097E6-9559-4AEF-968E-6C2F89163D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869900" y="3629494"/>
            <a:ext cx="1836000" cy="144000"/>
          </a:xfrm>
          <a:custGeom>
            <a:avLst/>
            <a:gdLst>
              <a:gd name="connsiteX0" fmla="*/ 0 w 4330700"/>
              <a:gd name="connsiteY0" fmla="*/ 0 h 588834"/>
              <a:gd name="connsiteX1" fmla="*/ 4330700 w 4330700"/>
              <a:gd name="connsiteY1" fmla="*/ 0 h 588834"/>
              <a:gd name="connsiteX2" fmla="*/ 4330700 w 4330700"/>
              <a:gd name="connsiteY2" fmla="*/ 588834 h 588834"/>
              <a:gd name="connsiteX3" fmla="*/ 0 w 4330700"/>
              <a:gd name="connsiteY3" fmla="*/ 588834 h 588834"/>
              <a:gd name="connsiteX4" fmla="*/ 0 w 4330700"/>
              <a:gd name="connsiteY4" fmla="*/ 0 h 588834"/>
              <a:gd name="connsiteX0" fmla="*/ 4330700 w 4422140"/>
              <a:gd name="connsiteY0" fmla="*/ 0 h 588834"/>
              <a:gd name="connsiteX1" fmla="*/ 4330700 w 4422140"/>
              <a:gd name="connsiteY1" fmla="*/ 588834 h 588834"/>
              <a:gd name="connsiteX2" fmla="*/ 0 w 4422140"/>
              <a:gd name="connsiteY2" fmla="*/ 588834 h 588834"/>
              <a:gd name="connsiteX3" fmla="*/ 0 w 4422140"/>
              <a:gd name="connsiteY3" fmla="*/ 0 h 588834"/>
              <a:gd name="connsiteX4" fmla="*/ 4422140 w 4422140"/>
              <a:gd name="connsiteY4" fmla="*/ 91440 h 588834"/>
              <a:gd name="connsiteX0" fmla="*/ 4330700 w 4330700"/>
              <a:gd name="connsiteY0" fmla="*/ 0 h 588834"/>
              <a:gd name="connsiteX1" fmla="*/ 4330700 w 4330700"/>
              <a:gd name="connsiteY1" fmla="*/ 588834 h 588834"/>
              <a:gd name="connsiteX2" fmla="*/ 0 w 4330700"/>
              <a:gd name="connsiteY2" fmla="*/ 588834 h 588834"/>
              <a:gd name="connsiteX3" fmla="*/ 0 w 4330700"/>
              <a:gd name="connsiteY3" fmla="*/ 0 h 5888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30700" h="588834">
                <a:moveTo>
                  <a:pt x="4330700" y="0"/>
                </a:moveTo>
                <a:lnTo>
                  <a:pt x="4330700" y="588834"/>
                </a:lnTo>
                <a:lnTo>
                  <a:pt x="0" y="588834"/>
                </a:lnTo>
                <a:lnTo>
                  <a:pt x="0" y="0"/>
                </a:lnTo>
              </a:path>
            </a:pathLst>
          </a:cu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768649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Рисунок 10">
            <a:extLst>
              <a:ext uri="{FF2B5EF4-FFF2-40B4-BE49-F238E27FC236}">
                <a16:creationId xmlns:a16="http://schemas.microsoft.com/office/drawing/2014/main" id="{42B3D5D2-87D3-49A6-9FA2-5D21A6486F9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43999" y="143998"/>
            <a:ext cx="4680001" cy="6480000"/>
          </a:xfrm>
          <a:solidFill>
            <a:schemeClr val="bg1">
              <a:lumMod val="95000"/>
            </a:schemeClr>
          </a:solidFill>
        </p:spPr>
        <p:txBody>
          <a:bodyPr lIns="576000" tIns="0" rIns="36000" bIns="0" rtlCol="0" anchor="ctr"/>
          <a:lstStyle>
            <a:lvl1pPr marL="0" indent="0" algn="l">
              <a:buNone/>
              <a:defRPr/>
            </a:lvl1pPr>
          </a:lstStyle>
          <a:p>
            <a:pPr rtl="0"/>
            <a:r>
              <a:rPr lang="ru-RU" noProof="0" dirty="0"/>
              <a:t>Вставьте или перетащите свое фото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C626A5-4FF6-42BD-858A-AE4B2C23A6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11900" y="432000"/>
            <a:ext cx="6660100" cy="432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9E5E346-F307-4307-949D-77CDB6E6577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B4446C0-A637-4726-88A6-815A6AB63B9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19B51A1E-902D-48AF-9020-955120F399B6}" type="slidenum">
              <a:rPr lang="ru-RU" noProof="0" smtClean="0"/>
              <a:pPr/>
              <a:t>‹#›</a:t>
            </a:fld>
            <a:endParaRPr lang="ru-RU" noProof="0" dirty="0"/>
          </a:p>
        </p:txBody>
      </p:sp>
      <p:sp>
        <p:nvSpPr>
          <p:cNvPr id="11" name="Текст 8">
            <a:extLst>
              <a:ext uri="{FF2B5EF4-FFF2-40B4-BE49-F238E27FC236}">
                <a16:creationId xmlns:a16="http://schemas.microsoft.com/office/drawing/2014/main" id="{97E7DC10-1618-471B-9441-C640C7FEDD3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502388" y="2233079"/>
            <a:ext cx="1872000" cy="360000"/>
          </a:xfrm>
        </p:spPr>
        <p:txBody>
          <a:bodyPr rtlCol="0"/>
          <a:lstStyle>
            <a:lvl1pPr marL="0" indent="0" algn="l">
              <a:buFont typeface="Arial" panose="020B0604020202020204" pitchFamily="34" charset="0"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ru-RU" noProof="0" dirty="0"/>
              <a:t>Маркер 1</a:t>
            </a:r>
          </a:p>
        </p:txBody>
      </p:sp>
      <p:sp>
        <p:nvSpPr>
          <p:cNvPr id="12" name="Текст 10">
            <a:extLst>
              <a:ext uri="{FF2B5EF4-FFF2-40B4-BE49-F238E27FC236}">
                <a16:creationId xmlns:a16="http://schemas.microsoft.com/office/drawing/2014/main" id="{20AEB661-858B-44C9-9484-E540E04AD365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6502388" y="2721591"/>
            <a:ext cx="1872000" cy="360000"/>
          </a:xfrm>
        </p:spPr>
        <p:txBody>
          <a:bodyPr rtlCol="0"/>
          <a:lstStyle>
            <a:lvl1pPr marL="0" indent="0" algn="l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 rtl="0"/>
            <a:r>
              <a:rPr lang="ru-RU" noProof="0" dirty="0"/>
              <a:t>Описание маркера</a:t>
            </a:r>
          </a:p>
        </p:txBody>
      </p:sp>
      <p:sp>
        <p:nvSpPr>
          <p:cNvPr id="13" name="Текст 8">
            <a:extLst>
              <a:ext uri="{FF2B5EF4-FFF2-40B4-BE49-F238E27FC236}">
                <a16:creationId xmlns:a16="http://schemas.microsoft.com/office/drawing/2014/main" id="{FDB26B40-5901-4EF0-BCF0-55677E28B176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899313" y="2233079"/>
            <a:ext cx="1872000" cy="360000"/>
          </a:xfrm>
        </p:spPr>
        <p:txBody>
          <a:bodyPr rtlCol="0"/>
          <a:lstStyle>
            <a:lvl1pPr marL="0" indent="0" algn="l">
              <a:buFont typeface="Arial" panose="020B0604020202020204" pitchFamily="34" charset="0"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ru-RU" noProof="0" dirty="0"/>
              <a:t>Маркер 2</a:t>
            </a:r>
          </a:p>
        </p:txBody>
      </p:sp>
      <p:sp>
        <p:nvSpPr>
          <p:cNvPr id="14" name="Текст 10">
            <a:extLst>
              <a:ext uri="{FF2B5EF4-FFF2-40B4-BE49-F238E27FC236}">
                <a16:creationId xmlns:a16="http://schemas.microsoft.com/office/drawing/2014/main" id="{CCEAE0AB-74EC-4097-A534-A578F1097938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9899313" y="2721591"/>
            <a:ext cx="1872000" cy="360000"/>
          </a:xfrm>
        </p:spPr>
        <p:txBody>
          <a:bodyPr rtlCol="0"/>
          <a:lstStyle>
            <a:lvl1pPr marL="0" indent="0" algn="l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 rtl="0"/>
            <a:r>
              <a:rPr lang="ru-RU" noProof="0" dirty="0"/>
              <a:t>Описание маркера</a:t>
            </a:r>
          </a:p>
        </p:txBody>
      </p:sp>
      <p:sp>
        <p:nvSpPr>
          <p:cNvPr id="19" name="Рисунок 15">
            <a:extLst>
              <a:ext uri="{FF2B5EF4-FFF2-40B4-BE49-F238E27FC236}">
                <a16:creationId xmlns:a16="http://schemas.microsoft.com/office/drawing/2014/main" id="{E63C0874-8701-4CED-B60A-61A655FB5A5F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5130008" y="2233079"/>
            <a:ext cx="1219835" cy="1219835"/>
          </a:xfrm>
          <a:noFill/>
          <a:ln w="95250" cap="sq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0" rIns="18000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>
            <a:lvl1pPr marL="0" indent="0" algn="ctr">
              <a:buNone/>
              <a:defRPr lang="en-ZA" sz="1000" i="1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266700" lvl="0" indent="-266700" algn="ctr" rtl="0"/>
            <a:r>
              <a:rPr lang="ru-RU" noProof="0"/>
              <a:t>Вставка рисунка</a:t>
            </a:r>
            <a:endParaRPr lang="ru-RU" noProof="0" dirty="0"/>
          </a:p>
        </p:txBody>
      </p:sp>
      <p:sp>
        <p:nvSpPr>
          <p:cNvPr id="20" name="Рисунок 15">
            <a:extLst>
              <a:ext uri="{FF2B5EF4-FFF2-40B4-BE49-F238E27FC236}">
                <a16:creationId xmlns:a16="http://schemas.microsoft.com/office/drawing/2014/main" id="{F223D9C7-A9C3-4D38-B4D8-9CAB3A19CF51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8526933" y="2233079"/>
            <a:ext cx="1219835" cy="1219835"/>
          </a:xfrm>
          <a:noFill/>
          <a:ln w="95250" cap="sq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0" rIns="18000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>
            <a:lvl1pPr marL="0" indent="0" algn="ctr">
              <a:buNone/>
              <a:defRPr lang="en-ZA" sz="1000" i="1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266700" lvl="0" indent="-266700" algn="ctr" rtl="0"/>
            <a:r>
              <a:rPr lang="ru-RU" noProof="0"/>
              <a:t>Вставка рисунка</a:t>
            </a:r>
            <a:endParaRPr lang="ru-RU" noProof="0" dirty="0"/>
          </a:p>
        </p:txBody>
      </p:sp>
      <p:sp>
        <p:nvSpPr>
          <p:cNvPr id="22" name="Текст 5">
            <a:extLst>
              <a:ext uri="{FF2B5EF4-FFF2-40B4-BE49-F238E27FC236}">
                <a16:creationId xmlns:a16="http://schemas.microsoft.com/office/drawing/2014/main" id="{AE3E6576-B268-4232-858E-037F3AFA53D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5111499" y="1008000"/>
            <a:ext cx="6659814" cy="360000"/>
          </a:xfrm>
        </p:spPr>
        <p:txBody>
          <a:bodyPr rtlCol="0"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ru-RU" noProof="0" dirty="0"/>
              <a:t>Подзаголовок</a:t>
            </a:r>
          </a:p>
        </p:txBody>
      </p:sp>
      <p:grpSp>
        <p:nvGrpSpPr>
          <p:cNvPr id="25" name="Группа 24">
            <a:extLst>
              <a:ext uri="{FF2B5EF4-FFF2-40B4-BE49-F238E27FC236}">
                <a16:creationId xmlns:a16="http://schemas.microsoft.com/office/drawing/2014/main" id="{00A98AF6-5DA1-4AA4-9068-753B7B67CCD9}"/>
              </a:ext>
            </a:extLst>
          </p:cNvPr>
          <p:cNvGrpSpPr/>
          <p:nvPr userDrawn="1"/>
        </p:nvGrpSpPr>
        <p:grpSpPr>
          <a:xfrm>
            <a:off x="323999" y="323998"/>
            <a:ext cx="4320000" cy="6120000"/>
            <a:chOff x="180000" y="180000"/>
            <a:chExt cx="4330700" cy="6292683"/>
          </a:xfrm>
        </p:grpSpPr>
        <p:sp>
          <p:nvSpPr>
            <p:cNvPr id="26" name="Прямоугольник 6">
              <a:extLst>
                <a:ext uri="{FF2B5EF4-FFF2-40B4-BE49-F238E27FC236}">
                  <a16:creationId xmlns:a16="http://schemas.microsoft.com/office/drawing/2014/main" id="{610C6BE2-3871-4E51-920D-2E1F13FA22D4}"/>
                </a:ext>
              </a:extLst>
            </p:cNvPr>
            <p:cNvSpPr/>
            <p:nvPr/>
          </p:nvSpPr>
          <p:spPr>
            <a:xfrm>
              <a:off x="180000" y="6290249"/>
              <a:ext cx="4330700" cy="182434"/>
            </a:xfrm>
            <a:custGeom>
              <a:avLst/>
              <a:gdLst>
                <a:gd name="connsiteX0" fmla="*/ 0 w 4330700"/>
                <a:gd name="connsiteY0" fmla="*/ 0 h 588834"/>
                <a:gd name="connsiteX1" fmla="*/ 4330700 w 4330700"/>
                <a:gd name="connsiteY1" fmla="*/ 0 h 588834"/>
                <a:gd name="connsiteX2" fmla="*/ 4330700 w 4330700"/>
                <a:gd name="connsiteY2" fmla="*/ 588834 h 588834"/>
                <a:gd name="connsiteX3" fmla="*/ 0 w 4330700"/>
                <a:gd name="connsiteY3" fmla="*/ 588834 h 588834"/>
                <a:gd name="connsiteX4" fmla="*/ 0 w 4330700"/>
                <a:gd name="connsiteY4" fmla="*/ 0 h 588834"/>
                <a:gd name="connsiteX0" fmla="*/ 4330700 w 4422140"/>
                <a:gd name="connsiteY0" fmla="*/ 0 h 588834"/>
                <a:gd name="connsiteX1" fmla="*/ 4330700 w 4422140"/>
                <a:gd name="connsiteY1" fmla="*/ 588834 h 588834"/>
                <a:gd name="connsiteX2" fmla="*/ 0 w 4422140"/>
                <a:gd name="connsiteY2" fmla="*/ 588834 h 588834"/>
                <a:gd name="connsiteX3" fmla="*/ 0 w 4422140"/>
                <a:gd name="connsiteY3" fmla="*/ 0 h 588834"/>
                <a:gd name="connsiteX4" fmla="*/ 4422140 w 4422140"/>
                <a:gd name="connsiteY4" fmla="*/ 91440 h 588834"/>
                <a:gd name="connsiteX0" fmla="*/ 4330700 w 4330700"/>
                <a:gd name="connsiteY0" fmla="*/ 0 h 588834"/>
                <a:gd name="connsiteX1" fmla="*/ 4330700 w 4330700"/>
                <a:gd name="connsiteY1" fmla="*/ 588834 h 588834"/>
                <a:gd name="connsiteX2" fmla="*/ 0 w 4330700"/>
                <a:gd name="connsiteY2" fmla="*/ 588834 h 588834"/>
                <a:gd name="connsiteX3" fmla="*/ 0 w 4330700"/>
                <a:gd name="connsiteY3" fmla="*/ 0 h 5888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330700" h="588834">
                  <a:moveTo>
                    <a:pt x="4330700" y="0"/>
                  </a:moveTo>
                  <a:lnTo>
                    <a:pt x="4330700" y="588834"/>
                  </a:lnTo>
                  <a:lnTo>
                    <a:pt x="0" y="588834"/>
                  </a:lnTo>
                  <a:lnTo>
                    <a:pt x="0" y="0"/>
                  </a:lnTo>
                </a:path>
              </a:pathLst>
            </a:custGeom>
            <a:noFill/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  <p:sp>
          <p:nvSpPr>
            <p:cNvPr id="27" name="Прямоугольник 6">
              <a:extLst>
                <a:ext uri="{FF2B5EF4-FFF2-40B4-BE49-F238E27FC236}">
                  <a16:creationId xmlns:a16="http://schemas.microsoft.com/office/drawing/2014/main" id="{409F8537-0917-49A4-B9A1-0B68ED60DF2C}"/>
                </a:ext>
              </a:extLst>
            </p:cNvPr>
            <p:cNvSpPr/>
            <p:nvPr/>
          </p:nvSpPr>
          <p:spPr>
            <a:xfrm flipV="1">
              <a:off x="180000" y="180000"/>
              <a:ext cx="4330700" cy="182434"/>
            </a:xfrm>
            <a:custGeom>
              <a:avLst/>
              <a:gdLst>
                <a:gd name="connsiteX0" fmla="*/ 0 w 4330700"/>
                <a:gd name="connsiteY0" fmla="*/ 0 h 588834"/>
                <a:gd name="connsiteX1" fmla="*/ 4330700 w 4330700"/>
                <a:gd name="connsiteY1" fmla="*/ 0 h 588834"/>
                <a:gd name="connsiteX2" fmla="*/ 4330700 w 4330700"/>
                <a:gd name="connsiteY2" fmla="*/ 588834 h 588834"/>
                <a:gd name="connsiteX3" fmla="*/ 0 w 4330700"/>
                <a:gd name="connsiteY3" fmla="*/ 588834 h 588834"/>
                <a:gd name="connsiteX4" fmla="*/ 0 w 4330700"/>
                <a:gd name="connsiteY4" fmla="*/ 0 h 588834"/>
                <a:gd name="connsiteX0" fmla="*/ 4330700 w 4422140"/>
                <a:gd name="connsiteY0" fmla="*/ 0 h 588834"/>
                <a:gd name="connsiteX1" fmla="*/ 4330700 w 4422140"/>
                <a:gd name="connsiteY1" fmla="*/ 588834 h 588834"/>
                <a:gd name="connsiteX2" fmla="*/ 0 w 4422140"/>
                <a:gd name="connsiteY2" fmla="*/ 588834 h 588834"/>
                <a:gd name="connsiteX3" fmla="*/ 0 w 4422140"/>
                <a:gd name="connsiteY3" fmla="*/ 0 h 588834"/>
                <a:gd name="connsiteX4" fmla="*/ 4422140 w 4422140"/>
                <a:gd name="connsiteY4" fmla="*/ 91440 h 588834"/>
                <a:gd name="connsiteX0" fmla="*/ 4330700 w 4330700"/>
                <a:gd name="connsiteY0" fmla="*/ 0 h 588834"/>
                <a:gd name="connsiteX1" fmla="*/ 4330700 w 4330700"/>
                <a:gd name="connsiteY1" fmla="*/ 588834 h 588834"/>
                <a:gd name="connsiteX2" fmla="*/ 0 w 4330700"/>
                <a:gd name="connsiteY2" fmla="*/ 588834 h 588834"/>
                <a:gd name="connsiteX3" fmla="*/ 0 w 4330700"/>
                <a:gd name="connsiteY3" fmla="*/ 0 h 5888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330700" h="588834">
                  <a:moveTo>
                    <a:pt x="4330700" y="0"/>
                  </a:moveTo>
                  <a:lnTo>
                    <a:pt x="4330700" y="588834"/>
                  </a:lnTo>
                  <a:lnTo>
                    <a:pt x="0" y="588834"/>
                  </a:lnTo>
                  <a:lnTo>
                    <a:pt x="0" y="0"/>
                  </a:lnTo>
                </a:path>
              </a:pathLst>
            </a:custGeom>
            <a:noFill/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</p:grpSp>
      <p:sp>
        <p:nvSpPr>
          <p:cNvPr id="33" name="Текст 8">
            <a:extLst>
              <a:ext uri="{FF2B5EF4-FFF2-40B4-BE49-F238E27FC236}">
                <a16:creationId xmlns:a16="http://schemas.microsoft.com/office/drawing/2014/main" id="{88A88076-4208-4A97-A015-3DFBFCC94A72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6502388" y="3859797"/>
            <a:ext cx="1872000" cy="360000"/>
          </a:xfrm>
        </p:spPr>
        <p:txBody>
          <a:bodyPr rtlCol="0"/>
          <a:lstStyle>
            <a:lvl1pPr marL="0" indent="0" algn="l">
              <a:buFont typeface="Arial" panose="020B0604020202020204" pitchFamily="34" charset="0"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ru-RU" noProof="0" dirty="0"/>
              <a:t>Маркер 1</a:t>
            </a:r>
          </a:p>
        </p:txBody>
      </p:sp>
      <p:sp>
        <p:nvSpPr>
          <p:cNvPr id="34" name="Текст 10">
            <a:extLst>
              <a:ext uri="{FF2B5EF4-FFF2-40B4-BE49-F238E27FC236}">
                <a16:creationId xmlns:a16="http://schemas.microsoft.com/office/drawing/2014/main" id="{C0468E64-5403-40FE-84BE-184FCF30EA38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6502388" y="4348309"/>
            <a:ext cx="1872000" cy="360000"/>
          </a:xfrm>
        </p:spPr>
        <p:txBody>
          <a:bodyPr rtlCol="0"/>
          <a:lstStyle>
            <a:lvl1pPr marL="0" indent="0" algn="l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 rtl="0"/>
            <a:r>
              <a:rPr lang="ru-RU" noProof="0" dirty="0"/>
              <a:t>Описание маркера</a:t>
            </a:r>
          </a:p>
        </p:txBody>
      </p:sp>
      <p:sp>
        <p:nvSpPr>
          <p:cNvPr id="35" name="Текст 8">
            <a:extLst>
              <a:ext uri="{FF2B5EF4-FFF2-40B4-BE49-F238E27FC236}">
                <a16:creationId xmlns:a16="http://schemas.microsoft.com/office/drawing/2014/main" id="{D0CF6241-B0D3-4D20-B605-DD302BA1D6C1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9899313" y="3859797"/>
            <a:ext cx="1872000" cy="360000"/>
          </a:xfrm>
        </p:spPr>
        <p:txBody>
          <a:bodyPr rtlCol="0"/>
          <a:lstStyle>
            <a:lvl1pPr marL="0" indent="0" algn="l">
              <a:buFont typeface="Arial" panose="020B0604020202020204" pitchFamily="34" charset="0"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ru-RU" noProof="0" dirty="0"/>
              <a:t>Маркер 2</a:t>
            </a:r>
          </a:p>
        </p:txBody>
      </p:sp>
      <p:sp>
        <p:nvSpPr>
          <p:cNvPr id="36" name="Текст 10">
            <a:extLst>
              <a:ext uri="{FF2B5EF4-FFF2-40B4-BE49-F238E27FC236}">
                <a16:creationId xmlns:a16="http://schemas.microsoft.com/office/drawing/2014/main" id="{711DB09A-A42D-4902-AF3E-5D0DC168C285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9899313" y="4348309"/>
            <a:ext cx="1872000" cy="360000"/>
          </a:xfrm>
        </p:spPr>
        <p:txBody>
          <a:bodyPr rtlCol="0"/>
          <a:lstStyle>
            <a:lvl1pPr marL="0" indent="0" algn="l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 rtl="0"/>
            <a:r>
              <a:rPr lang="ru-RU" noProof="0" dirty="0"/>
              <a:t>Описание маркера</a:t>
            </a:r>
          </a:p>
        </p:txBody>
      </p:sp>
      <p:sp>
        <p:nvSpPr>
          <p:cNvPr id="37" name="Рисунок 15">
            <a:extLst>
              <a:ext uri="{FF2B5EF4-FFF2-40B4-BE49-F238E27FC236}">
                <a16:creationId xmlns:a16="http://schemas.microsoft.com/office/drawing/2014/main" id="{E96186ED-3118-47CD-987B-87DECE43F025}"/>
              </a:ext>
            </a:extLst>
          </p:cNvPr>
          <p:cNvSpPr>
            <a:spLocks noGrp="1"/>
          </p:cNvSpPr>
          <p:nvPr>
            <p:ph type="pic" sz="quarter" idx="49"/>
          </p:nvPr>
        </p:nvSpPr>
        <p:spPr>
          <a:xfrm>
            <a:off x="5130008" y="3859797"/>
            <a:ext cx="1219835" cy="1219835"/>
          </a:xfrm>
          <a:noFill/>
          <a:ln w="95250" cap="sq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0" rIns="18000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>
            <a:lvl1pPr marL="0" indent="0" algn="ctr">
              <a:buNone/>
              <a:defRPr lang="en-ZA" sz="1000" i="1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266700" lvl="0" indent="-266700" algn="ctr" rtl="0"/>
            <a:r>
              <a:rPr lang="ru-RU" noProof="0"/>
              <a:t>Вставка рисунка</a:t>
            </a:r>
            <a:endParaRPr lang="ru-RU" noProof="0" dirty="0"/>
          </a:p>
        </p:txBody>
      </p:sp>
      <p:sp>
        <p:nvSpPr>
          <p:cNvPr id="38" name="Рисунок 15">
            <a:extLst>
              <a:ext uri="{FF2B5EF4-FFF2-40B4-BE49-F238E27FC236}">
                <a16:creationId xmlns:a16="http://schemas.microsoft.com/office/drawing/2014/main" id="{BF2BC07A-75E7-4434-B71D-F48A7ADA8048}"/>
              </a:ext>
            </a:extLst>
          </p:cNvPr>
          <p:cNvSpPr>
            <a:spLocks noGrp="1"/>
          </p:cNvSpPr>
          <p:nvPr>
            <p:ph type="pic" sz="quarter" idx="50"/>
          </p:nvPr>
        </p:nvSpPr>
        <p:spPr>
          <a:xfrm>
            <a:off x="8526933" y="3859797"/>
            <a:ext cx="1219835" cy="1219835"/>
          </a:xfrm>
          <a:noFill/>
          <a:ln w="95250" cap="sq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0" rIns="18000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>
            <a:lvl1pPr marL="0" indent="0" algn="ctr">
              <a:buNone/>
              <a:defRPr lang="en-ZA" sz="1000" i="1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266700" lvl="0" indent="-266700" algn="ctr" rtl="0"/>
            <a:r>
              <a:rPr lang="ru-RU" noProof="0"/>
              <a:t>Вставка рисунка</a:t>
            </a:r>
            <a:endParaRPr lang="ru-RU" noProof="0" dirty="0"/>
          </a:p>
        </p:txBody>
      </p:sp>
      <p:sp>
        <p:nvSpPr>
          <p:cNvPr id="24" name="Прямоугольник 6">
            <a:extLst>
              <a:ext uri="{FF2B5EF4-FFF2-40B4-BE49-F238E27FC236}">
                <a16:creationId xmlns:a16="http://schemas.microsoft.com/office/drawing/2014/main" id="{CEDEC4EC-1B7D-4C30-9BDC-ED714BC0AD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502388" y="3311998"/>
            <a:ext cx="1836000" cy="144000"/>
          </a:xfrm>
          <a:custGeom>
            <a:avLst/>
            <a:gdLst>
              <a:gd name="connsiteX0" fmla="*/ 0 w 4330700"/>
              <a:gd name="connsiteY0" fmla="*/ 0 h 588834"/>
              <a:gd name="connsiteX1" fmla="*/ 4330700 w 4330700"/>
              <a:gd name="connsiteY1" fmla="*/ 0 h 588834"/>
              <a:gd name="connsiteX2" fmla="*/ 4330700 w 4330700"/>
              <a:gd name="connsiteY2" fmla="*/ 588834 h 588834"/>
              <a:gd name="connsiteX3" fmla="*/ 0 w 4330700"/>
              <a:gd name="connsiteY3" fmla="*/ 588834 h 588834"/>
              <a:gd name="connsiteX4" fmla="*/ 0 w 4330700"/>
              <a:gd name="connsiteY4" fmla="*/ 0 h 588834"/>
              <a:gd name="connsiteX0" fmla="*/ 4330700 w 4422140"/>
              <a:gd name="connsiteY0" fmla="*/ 0 h 588834"/>
              <a:gd name="connsiteX1" fmla="*/ 4330700 w 4422140"/>
              <a:gd name="connsiteY1" fmla="*/ 588834 h 588834"/>
              <a:gd name="connsiteX2" fmla="*/ 0 w 4422140"/>
              <a:gd name="connsiteY2" fmla="*/ 588834 h 588834"/>
              <a:gd name="connsiteX3" fmla="*/ 0 w 4422140"/>
              <a:gd name="connsiteY3" fmla="*/ 0 h 588834"/>
              <a:gd name="connsiteX4" fmla="*/ 4422140 w 4422140"/>
              <a:gd name="connsiteY4" fmla="*/ 91440 h 588834"/>
              <a:gd name="connsiteX0" fmla="*/ 4330700 w 4330700"/>
              <a:gd name="connsiteY0" fmla="*/ 0 h 588834"/>
              <a:gd name="connsiteX1" fmla="*/ 4330700 w 4330700"/>
              <a:gd name="connsiteY1" fmla="*/ 588834 h 588834"/>
              <a:gd name="connsiteX2" fmla="*/ 0 w 4330700"/>
              <a:gd name="connsiteY2" fmla="*/ 588834 h 588834"/>
              <a:gd name="connsiteX3" fmla="*/ 0 w 4330700"/>
              <a:gd name="connsiteY3" fmla="*/ 0 h 5888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30700" h="588834">
                <a:moveTo>
                  <a:pt x="4330700" y="0"/>
                </a:moveTo>
                <a:lnTo>
                  <a:pt x="4330700" y="588834"/>
                </a:lnTo>
                <a:lnTo>
                  <a:pt x="0" y="588834"/>
                </a:lnTo>
                <a:lnTo>
                  <a:pt x="0" y="0"/>
                </a:lnTo>
              </a:path>
            </a:pathLst>
          </a:cu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8" name="Прямоугольник 6">
            <a:extLst>
              <a:ext uri="{FF2B5EF4-FFF2-40B4-BE49-F238E27FC236}">
                <a16:creationId xmlns:a16="http://schemas.microsoft.com/office/drawing/2014/main" id="{61B31970-0B46-450B-916F-74D6DEF9B8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917313" y="3311998"/>
            <a:ext cx="1836000" cy="144000"/>
          </a:xfrm>
          <a:custGeom>
            <a:avLst/>
            <a:gdLst>
              <a:gd name="connsiteX0" fmla="*/ 0 w 4330700"/>
              <a:gd name="connsiteY0" fmla="*/ 0 h 588834"/>
              <a:gd name="connsiteX1" fmla="*/ 4330700 w 4330700"/>
              <a:gd name="connsiteY1" fmla="*/ 0 h 588834"/>
              <a:gd name="connsiteX2" fmla="*/ 4330700 w 4330700"/>
              <a:gd name="connsiteY2" fmla="*/ 588834 h 588834"/>
              <a:gd name="connsiteX3" fmla="*/ 0 w 4330700"/>
              <a:gd name="connsiteY3" fmla="*/ 588834 h 588834"/>
              <a:gd name="connsiteX4" fmla="*/ 0 w 4330700"/>
              <a:gd name="connsiteY4" fmla="*/ 0 h 588834"/>
              <a:gd name="connsiteX0" fmla="*/ 4330700 w 4422140"/>
              <a:gd name="connsiteY0" fmla="*/ 0 h 588834"/>
              <a:gd name="connsiteX1" fmla="*/ 4330700 w 4422140"/>
              <a:gd name="connsiteY1" fmla="*/ 588834 h 588834"/>
              <a:gd name="connsiteX2" fmla="*/ 0 w 4422140"/>
              <a:gd name="connsiteY2" fmla="*/ 588834 h 588834"/>
              <a:gd name="connsiteX3" fmla="*/ 0 w 4422140"/>
              <a:gd name="connsiteY3" fmla="*/ 0 h 588834"/>
              <a:gd name="connsiteX4" fmla="*/ 4422140 w 4422140"/>
              <a:gd name="connsiteY4" fmla="*/ 91440 h 588834"/>
              <a:gd name="connsiteX0" fmla="*/ 4330700 w 4330700"/>
              <a:gd name="connsiteY0" fmla="*/ 0 h 588834"/>
              <a:gd name="connsiteX1" fmla="*/ 4330700 w 4330700"/>
              <a:gd name="connsiteY1" fmla="*/ 588834 h 588834"/>
              <a:gd name="connsiteX2" fmla="*/ 0 w 4330700"/>
              <a:gd name="connsiteY2" fmla="*/ 588834 h 588834"/>
              <a:gd name="connsiteX3" fmla="*/ 0 w 4330700"/>
              <a:gd name="connsiteY3" fmla="*/ 0 h 5888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30700" h="588834">
                <a:moveTo>
                  <a:pt x="4330700" y="0"/>
                </a:moveTo>
                <a:lnTo>
                  <a:pt x="4330700" y="588834"/>
                </a:lnTo>
                <a:lnTo>
                  <a:pt x="0" y="588834"/>
                </a:lnTo>
                <a:lnTo>
                  <a:pt x="0" y="0"/>
                </a:lnTo>
              </a:path>
            </a:pathLst>
          </a:cu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9" name="Прямоугольник 6">
            <a:extLst>
              <a:ext uri="{FF2B5EF4-FFF2-40B4-BE49-F238E27FC236}">
                <a16:creationId xmlns:a16="http://schemas.microsoft.com/office/drawing/2014/main" id="{950320AF-7644-49E1-9D16-7054771391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502388" y="4935521"/>
            <a:ext cx="1836000" cy="144000"/>
          </a:xfrm>
          <a:custGeom>
            <a:avLst/>
            <a:gdLst>
              <a:gd name="connsiteX0" fmla="*/ 0 w 4330700"/>
              <a:gd name="connsiteY0" fmla="*/ 0 h 588834"/>
              <a:gd name="connsiteX1" fmla="*/ 4330700 w 4330700"/>
              <a:gd name="connsiteY1" fmla="*/ 0 h 588834"/>
              <a:gd name="connsiteX2" fmla="*/ 4330700 w 4330700"/>
              <a:gd name="connsiteY2" fmla="*/ 588834 h 588834"/>
              <a:gd name="connsiteX3" fmla="*/ 0 w 4330700"/>
              <a:gd name="connsiteY3" fmla="*/ 588834 h 588834"/>
              <a:gd name="connsiteX4" fmla="*/ 0 w 4330700"/>
              <a:gd name="connsiteY4" fmla="*/ 0 h 588834"/>
              <a:gd name="connsiteX0" fmla="*/ 4330700 w 4422140"/>
              <a:gd name="connsiteY0" fmla="*/ 0 h 588834"/>
              <a:gd name="connsiteX1" fmla="*/ 4330700 w 4422140"/>
              <a:gd name="connsiteY1" fmla="*/ 588834 h 588834"/>
              <a:gd name="connsiteX2" fmla="*/ 0 w 4422140"/>
              <a:gd name="connsiteY2" fmla="*/ 588834 h 588834"/>
              <a:gd name="connsiteX3" fmla="*/ 0 w 4422140"/>
              <a:gd name="connsiteY3" fmla="*/ 0 h 588834"/>
              <a:gd name="connsiteX4" fmla="*/ 4422140 w 4422140"/>
              <a:gd name="connsiteY4" fmla="*/ 91440 h 588834"/>
              <a:gd name="connsiteX0" fmla="*/ 4330700 w 4330700"/>
              <a:gd name="connsiteY0" fmla="*/ 0 h 588834"/>
              <a:gd name="connsiteX1" fmla="*/ 4330700 w 4330700"/>
              <a:gd name="connsiteY1" fmla="*/ 588834 h 588834"/>
              <a:gd name="connsiteX2" fmla="*/ 0 w 4330700"/>
              <a:gd name="connsiteY2" fmla="*/ 588834 h 588834"/>
              <a:gd name="connsiteX3" fmla="*/ 0 w 4330700"/>
              <a:gd name="connsiteY3" fmla="*/ 0 h 5888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30700" h="588834">
                <a:moveTo>
                  <a:pt x="4330700" y="0"/>
                </a:moveTo>
                <a:lnTo>
                  <a:pt x="4330700" y="588834"/>
                </a:lnTo>
                <a:lnTo>
                  <a:pt x="0" y="588834"/>
                </a:lnTo>
                <a:lnTo>
                  <a:pt x="0" y="0"/>
                </a:lnTo>
              </a:path>
            </a:pathLst>
          </a:cu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30" name="Прямоугольник 6">
            <a:extLst>
              <a:ext uri="{FF2B5EF4-FFF2-40B4-BE49-F238E27FC236}">
                <a16:creationId xmlns:a16="http://schemas.microsoft.com/office/drawing/2014/main" id="{D36D919E-E710-495F-8E8C-3A987E502C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917313" y="4935521"/>
            <a:ext cx="1836000" cy="144000"/>
          </a:xfrm>
          <a:custGeom>
            <a:avLst/>
            <a:gdLst>
              <a:gd name="connsiteX0" fmla="*/ 0 w 4330700"/>
              <a:gd name="connsiteY0" fmla="*/ 0 h 588834"/>
              <a:gd name="connsiteX1" fmla="*/ 4330700 w 4330700"/>
              <a:gd name="connsiteY1" fmla="*/ 0 h 588834"/>
              <a:gd name="connsiteX2" fmla="*/ 4330700 w 4330700"/>
              <a:gd name="connsiteY2" fmla="*/ 588834 h 588834"/>
              <a:gd name="connsiteX3" fmla="*/ 0 w 4330700"/>
              <a:gd name="connsiteY3" fmla="*/ 588834 h 588834"/>
              <a:gd name="connsiteX4" fmla="*/ 0 w 4330700"/>
              <a:gd name="connsiteY4" fmla="*/ 0 h 588834"/>
              <a:gd name="connsiteX0" fmla="*/ 4330700 w 4422140"/>
              <a:gd name="connsiteY0" fmla="*/ 0 h 588834"/>
              <a:gd name="connsiteX1" fmla="*/ 4330700 w 4422140"/>
              <a:gd name="connsiteY1" fmla="*/ 588834 h 588834"/>
              <a:gd name="connsiteX2" fmla="*/ 0 w 4422140"/>
              <a:gd name="connsiteY2" fmla="*/ 588834 h 588834"/>
              <a:gd name="connsiteX3" fmla="*/ 0 w 4422140"/>
              <a:gd name="connsiteY3" fmla="*/ 0 h 588834"/>
              <a:gd name="connsiteX4" fmla="*/ 4422140 w 4422140"/>
              <a:gd name="connsiteY4" fmla="*/ 91440 h 588834"/>
              <a:gd name="connsiteX0" fmla="*/ 4330700 w 4330700"/>
              <a:gd name="connsiteY0" fmla="*/ 0 h 588834"/>
              <a:gd name="connsiteX1" fmla="*/ 4330700 w 4330700"/>
              <a:gd name="connsiteY1" fmla="*/ 588834 h 588834"/>
              <a:gd name="connsiteX2" fmla="*/ 0 w 4330700"/>
              <a:gd name="connsiteY2" fmla="*/ 588834 h 588834"/>
              <a:gd name="connsiteX3" fmla="*/ 0 w 4330700"/>
              <a:gd name="connsiteY3" fmla="*/ 0 h 5888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30700" h="588834">
                <a:moveTo>
                  <a:pt x="4330700" y="0"/>
                </a:moveTo>
                <a:lnTo>
                  <a:pt x="4330700" y="588834"/>
                </a:lnTo>
                <a:lnTo>
                  <a:pt x="0" y="588834"/>
                </a:lnTo>
                <a:lnTo>
                  <a:pt x="0" y="0"/>
                </a:lnTo>
              </a:path>
            </a:pathLst>
          </a:cu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980651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A4BB9D81-6871-4A9D-BF45-2D079E80309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63465" y="812097"/>
            <a:ext cx="11528535" cy="5645385"/>
          </a:xfrm>
          <a:prstGeom prst="rect">
            <a:avLst/>
          </a:prstGeom>
        </p:spPr>
      </p:pic>
      <p:sp>
        <p:nvSpPr>
          <p:cNvPr id="8" name="Рисунок 10">
            <a:extLst>
              <a:ext uri="{FF2B5EF4-FFF2-40B4-BE49-F238E27FC236}">
                <a16:creationId xmlns:a16="http://schemas.microsoft.com/office/drawing/2014/main" id="{D7C80831-068A-4F76-B718-3D893A2E5B2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217319" y="1255405"/>
            <a:ext cx="6974680" cy="3935414"/>
          </a:xfrm>
          <a:solidFill>
            <a:schemeClr val="bg1">
              <a:lumMod val="95000"/>
              <a:alpha val="70000"/>
            </a:schemeClr>
          </a:solidFill>
          <a:ln w="95250" cap="sq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0" rIns="18000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en-ZA" sz="1100" i="1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266700" lvl="0" indent="-266700" algn="ctr" rtl="0"/>
            <a:r>
              <a:rPr lang="ru-RU" noProof="0" dirty="0"/>
              <a:t>Вставьте или перетащите свое изображение экрана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370" y="3955774"/>
            <a:ext cx="3978665" cy="1976617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9A5F0423-B6EE-42FD-9306-5E965142C6C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ru-RU" noProof="0" smtClean="0"/>
              <a:pPr/>
              <a:t>‹#›</a:t>
            </a:fld>
            <a:endParaRPr lang="ru-RU" noProof="0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BCE01B6-FB5C-471B-B95B-DB3DC8A0E4BD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9" name="Заголовок 8">
            <a:extLst>
              <a:ext uri="{FF2B5EF4-FFF2-40B4-BE49-F238E27FC236}">
                <a16:creationId xmlns:a16="http://schemas.microsoft.com/office/drawing/2014/main" id="{5CA0D6D2-4DA0-4AEE-95C1-E8BDD051536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3971035" cy="432000"/>
          </a:xfrm>
        </p:spPr>
        <p:txBody>
          <a:bodyPr rtlCol="0" anchor="t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заголовок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6E450DC-177B-4710-8122-B192B58AB34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23863" y="2563813"/>
            <a:ext cx="3979862" cy="1212850"/>
          </a:xfrm>
        </p:spPr>
        <p:txBody>
          <a:bodyPr rtlCol="0" anchor="b"/>
          <a:lstStyle>
            <a:lvl1pPr marL="0" indent="0">
              <a:buNone/>
              <a:defRPr sz="2800">
                <a:latin typeface="+mj-lt"/>
              </a:defRPr>
            </a:lvl1pPr>
            <a:lvl2pPr marL="266700" indent="0">
              <a:buNone/>
              <a:defRPr>
                <a:latin typeface="+mj-lt"/>
              </a:defRPr>
            </a:lvl2pPr>
            <a:lvl3pPr marL="542925" indent="0">
              <a:buNone/>
              <a:defRPr>
                <a:latin typeface="+mj-lt"/>
              </a:defRPr>
            </a:lvl3pPr>
            <a:lvl4pPr marL="809625" indent="0">
              <a:buNone/>
              <a:defRPr>
                <a:latin typeface="+mj-lt"/>
              </a:defRPr>
            </a:lvl4pPr>
            <a:lvl5pPr marL="1076325" indent="0">
              <a:buNone/>
              <a:defRPr>
                <a:latin typeface="+mj-lt"/>
              </a:defRPr>
            </a:lvl5pPr>
          </a:lstStyle>
          <a:p>
            <a:pPr lvl="0" rtl="0"/>
            <a:r>
              <a:rPr lang="ru-RU" noProof="0" dirty="0"/>
              <a:t>Выделенный текст</a:t>
            </a:r>
          </a:p>
        </p:txBody>
      </p:sp>
    </p:spTree>
    <p:extLst>
      <p:ext uri="{BB962C8B-B14F-4D97-AF65-F5344CB8AC3E}">
        <p14:creationId xmlns:p14="http://schemas.microsoft.com/office/powerpoint/2010/main" val="4197012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C626A5-4FF6-42BD-858A-AE4B2C23A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9E5E346-F307-4307-949D-77CDB6E6577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B4446C0-A637-4726-88A6-815A6AB63B9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19B51A1E-902D-48AF-9020-955120F399B6}" type="slidenum">
              <a:rPr lang="ru-RU" noProof="0" smtClean="0"/>
              <a:pPr/>
              <a:t>‹#›</a:t>
            </a:fld>
            <a:endParaRPr lang="ru-RU" noProof="0" dirty="0"/>
          </a:p>
        </p:txBody>
      </p:sp>
      <p:sp>
        <p:nvSpPr>
          <p:cNvPr id="9" name="Текст 8">
            <a:extLst>
              <a:ext uri="{FF2B5EF4-FFF2-40B4-BE49-F238E27FC236}">
                <a16:creationId xmlns:a16="http://schemas.microsoft.com/office/drawing/2014/main" id="{07F18567-9326-411F-BA8D-561D58C7DD9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2771850" y="3971432"/>
            <a:ext cx="1980000" cy="360000"/>
          </a:xfrm>
        </p:spPr>
        <p:txBody>
          <a:bodyPr rtlCol="0"/>
          <a:lstStyle>
            <a:lvl1pPr marL="0" indent="0" algn="ctr">
              <a:buFont typeface="Arial" panose="020B0604020202020204" pitchFamily="34" charset="0"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ru-RU" noProof="0" dirty="0"/>
              <a:t>Маркер 2</a:t>
            </a:r>
          </a:p>
        </p:txBody>
      </p:sp>
      <p:sp>
        <p:nvSpPr>
          <p:cNvPr id="10" name="Текст 10">
            <a:extLst>
              <a:ext uri="{FF2B5EF4-FFF2-40B4-BE49-F238E27FC236}">
                <a16:creationId xmlns:a16="http://schemas.microsoft.com/office/drawing/2014/main" id="{39809F78-EA1B-4C23-A53E-7DE8B4A6AE1D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2771850" y="4605832"/>
            <a:ext cx="1980000" cy="720000"/>
          </a:xfrm>
        </p:spPr>
        <p:txBody>
          <a:bodyPr rtlCol="0"/>
          <a:lstStyle>
            <a:lvl1pPr marL="0" indent="0" algn="ctr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 rtl="0"/>
            <a:r>
              <a:rPr lang="ru-RU" noProof="0" dirty="0"/>
              <a:t>Описание маркера</a:t>
            </a:r>
          </a:p>
        </p:txBody>
      </p:sp>
      <p:sp>
        <p:nvSpPr>
          <p:cNvPr id="11" name="Текст 8">
            <a:extLst>
              <a:ext uri="{FF2B5EF4-FFF2-40B4-BE49-F238E27FC236}">
                <a16:creationId xmlns:a16="http://schemas.microsoft.com/office/drawing/2014/main" id="{97E7DC10-1618-471B-9441-C640C7FEDD3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5111900" y="3971432"/>
            <a:ext cx="1980000" cy="360000"/>
          </a:xfrm>
        </p:spPr>
        <p:txBody>
          <a:bodyPr rtlCol="0"/>
          <a:lstStyle>
            <a:lvl1pPr marL="0" indent="0" algn="ctr">
              <a:buFont typeface="Arial" panose="020B0604020202020204" pitchFamily="34" charset="0"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ru-RU" noProof="0" dirty="0"/>
              <a:t>Маркер 3</a:t>
            </a:r>
          </a:p>
        </p:txBody>
      </p:sp>
      <p:sp>
        <p:nvSpPr>
          <p:cNvPr id="12" name="Текст 10">
            <a:extLst>
              <a:ext uri="{FF2B5EF4-FFF2-40B4-BE49-F238E27FC236}">
                <a16:creationId xmlns:a16="http://schemas.microsoft.com/office/drawing/2014/main" id="{20AEB661-858B-44C9-9484-E540E04AD365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5111900" y="4605832"/>
            <a:ext cx="1980000" cy="720000"/>
          </a:xfrm>
        </p:spPr>
        <p:txBody>
          <a:bodyPr rtlCol="0"/>
          <a:lstStyle>
            <a:lvl1pPr marL="0" indent="0" algn="ctr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 rtl="0"/>
            <a:r>
              <a:rPr lang="ru-RU" noProof="0" dirty="0"/>
              <a:t>Описание маркера</a:t>
            </a:r>
          </a:p>
        </p:txBody>
      </p:sp>
      <p:sp>
        <p:nvSpPr>
          <p:cNvPr id="13" name="Текст 8">
            <a:extLst>
              <a:ext uri="{FF2B5EF4-FFF2-40B4-BE49-F238E27FC236}">
                <a16:creationId xmlns:a16="http://schemas.microsoft.com/office/drawing/2014/main" id="{FDB26B40-5901-4EF0-BCF0-55677E28B176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7451950" y="3971432"/>
            <a:ext cx="1980000" cy="360000"/>
          </a:xfrm>
        </p:spPr>
        <p:txBody>
          <a:bodyPr rtlCol="0"/>
          <a:lstStyle>
            <a:lvl1pPr marL="0" indent="0" algn="ctr">
              <a:buFont typeface="Arial" panose="020B0604020202020204" pitchFamily="34" charset="0"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ru-RU" noProof="0" dirty="0"/>
              <a:t>Маркер 4</a:t>
            </a:r>
          </a:p>
        </p:txBody>
      </p:sp>
      <p:sp>
        <p:nvSpPr>
          <p:cNvPr id="14" name="Текст 10">
            <a:extLst>
              <a:ext uri="{FF2B5EF4-FFF2-40B4-BE49-F238E27FC236}">
                <a16:creationId xmlns:a16="http://schemas.microsoft.com/office/drawing/2014/main" id="{CCEAE0AB-74EC-4097-A534-A578F1097938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451950" y="4605832"/>
            <a:ext cx="1980000" cy="720000"/>
          </a:xfrm>
        </p:spPr>
        <p:txBody>
          <a:bodyPr rtlCol="0"/>
          <a:lstStyle>
            <a:lvl1pPr marL="0" indent="0" algn="ctr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 rtl="0"/>
            <a:r>
              <a:rPr lang="ru-RU" noProof="0" dirty="0"/>
              <a:t>Описание маркера</a:t>
            </a:r>
          </a:p>
        </p:txBody>
      </p:sp>
      <p:sp>
        <p:nvSpPr>
          <p:cNvPr id="18" name="Рисунок 15">
            <a:extLst>
              <a:ext uri="{FF2B5EF4-FFF2-40B4-BE49-F238E27FC236}">
                <a16:creationId xmlns:a16="http://schemas.microsoft.com/office/drawing/2014/main" id="{43CBE128-6D8D-4605-B225-5A34FFB1F25B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3023850" y="1981486"/>
            <a:ext cx="1476000" cy="1476000"/>
          </a:xfrm>
          <a:noFill/>
          <a:ln w="95250" cap="sq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0" rIns="18000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>
            <a:lvl1pPr marL="0" indent="0" algn="ctr">
              <a:buNone/>
              <a:defRPr lang="en-ZA" sz="1000" i="1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266700" lvl="0" indent="-266700" algn="ctr" rtl="0"/>
            <a:r>
              <a:rPr lang="ru-RU" noProof="0"/>
              <a:t>Вставка рисунка</a:t>
            </a:r>
            <a:endParaRPr lang="ru-RU" noProof="0" dirty="0"/>
          </a:p>
        </p:txBody>
      </p:sp>
      <p:sp>
        <p:nvSpPr>
          <p:cNvPr id="19" name="Рисунок 15">
            <a:extLst>
              <a:ext uri="{FF2B5EF4-FFF2-40B4-BE49-F238E27FC236}">
                <a16:creationId xmlns:a16="http://schemas.microsoft.com/office/drawing/2014/main" id="{E63C0874-8701-4CED-B60A-61A655FB5A5F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5363900" y="1981486"/>
            <a:ext cx="1476000" cy="1476000"/>
          </a:xfrm>
          <a:noFill/>
          <a:ln w="95250" cap="sq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0" rIns="18000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>
            <a:lvl1pPr marL="0" indent="0" algn="ctr">
              <a:buNone/>
              <a:defRPr lang="en-ZA" sz="1000" i="1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266700" lvl="0" indent="-266700" algn="ctr" rtl="0"/>
            <a:r>
              <a:rPr lang="ru-RU" noProof="0"/>
              <a:t>Вставка рисунка</a:t>
            </a:r>
            <a:endParaRPr lang="ru-RU" noProof="0" dirty="0"/>
          </a:p>
        </p:txBody>
      </p:sp>
      <p:sp>
        <p:nvSpPr>
          <p:cNvPr id="20" name="Рисунок 15">
            <a:extLst>
              <a:ext uri="{FF2B5EF4-FFF2-40B4-BE49-F238E27FC236}">
                <a16:creationId xmlns:a16="http://schemas.microsoft.com/office/drawing/2014/main" id="{F223D9C7-A9C3-4D38-B4D8-9CAB3A19CF51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7703950" y="1981486"/>
            <a:ext cx="1476000" cy="1476000"/>
          </a:xfrm>
          <a:noFill/>
          <a:ln w="95250" cap="sq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0" rIns="18000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>
            <a:lvl1pPr marL="0" indent="0" algn="ctr">
              <a:buNone/>
              <a:defRPr lang="en-ZA" sz="1000" i="1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266700" lvl="0" indent="-266700" algn="ctr" rtl="0"/>
            <a:r>
              <a:rPr lang="ru-RU" noProof="0"/>
              <a:t>Вставка рисунка</a:t>
            </a:r>
            <a:endParaRPr lang="ru-RU" noProof="0" dirty="0"/>
          </a:p>
        </p:txBody>
      </p:sp>
      <p:sp>
        <p:nvSpPr>
          <p:cNvPr id="22" name="Текст 5">
            <a:extLst>
              <a:ext uri="{FF2B5EF4-FFF2-40B4-BE49-F238E27FC236}">
                <a16:creationId xmlns:a16="http://schemas.microsoft.com/office/drawing/2014/main" id="{AE3E6576-B268-4232-858E-037F3AFA53D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 rtlCol="0"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ru-RU" noProof="0" dirty="0"/>
              <a:t>Подзаголовок</a:t>
            </a:r>
          </a:p>
        </p:txBody>
      </p:sp>
      <p:grpSp>
        <p:nvGrpSpPr>
          <p:cNvPr id="15" name="Группа 14">
            <a:extLst>
              <a:ext uri="{FF2B5EF4-FFF2-40B4-BE49-F238E27FC236}">
                <a16:creationId xmlns:a16="http://schemas.microsoft.com/office/drawing/2014/main" id="{0DFB96B7-45A3-4381-89C2-4A31A565FF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2843850" y="1642400"/>
            <a:ext cx="6516100" cy="2131094"/>
            <a:chOff x="2843850" y="1642400"/>
            <a:chExt cx="1836000" cy="2131094"/>
          </a:xfrm>
        </p:grpSpPr>
        <p:sp>
          <p:nvSpPr>
            <p:cNvPr id="16" name="Прямоугольник 6">
              <a:extLst>
                <a:ext uri="{FF2B5EF4-FFF2-40B4-BE49-F238E27FC236}">
                  <a16:creationId xmlns:a16="http://schemas.microsoft.com/office/drawing/2014/main" id="{57C639D3-D14E-4739-A805-8BD1EE3723AB}"/>
                </a:ext>
              </a:extLst>
            </p:cNvPr>
            <p:cNvSpPr/>
            <p:nvPr/>
          </p:nvSpPr>
          <p:spPr>
            <a:xfrm>
              <a:off x="2843850" y="3629494"/>
              <a:ext cx="1836000" cy="144000"/>
            </a:xfrm>
            <a:custGeom>
              <a:avLst/>
              <a:gdLst>
                <a:gd name="connsiteX0" fmla="*/ 0 w 4330700"/>
                <a:gd name="connsiteY0" fmla="*/ 0 h 588834"/>
                <a:gd name="connsiteX1" fmla="*/ 4330700 w 4330700"/>
                <a:gd name="connsiteY1" fmla="*/ 0 h 588834"/>
                <a:gd name="connsiteX2" fmla="*/ 4330700 w 4330700"/>
                <a:gd name="connsiteY2" fmla="*/ 588834 h 588834"/>
                <a:gd name="connsiteX3" fmla="*/ 0 w 4330700"/>
                <a:gd name="connsiteY3" fmla="*/ 588834 h 588834"/>
                <a:gd name="connsiteX4" fmla="*/ 0 w 4330700"/>
                <a:gd name="connsiteY4" fmla="*/ 0 h 588834"/>
                <a:gd name="connsiteX0" fmla="*/ 4330700 w 4422140"/>
                <a:gd name="connsiteY0" fmla="*/ 0 h 588834"/>
                <a:gd name="connsiteX1" fmla="*/ 4330700 w 4422140"/>
                <a:gd name="connsiteY1" fmla="*/ 588834 h 588834"/>
                <a:gd name="connsiteX2" fmla="*/ 0 w 4422140"/>
                <a:gd name="connsiteY2" fmla="*/ 588834 h 588834"/>
                <a:gd name="connsiteX3" fmla="*/ 0 w 4422140"/>
                <a:gd name="connsiteY3" fmla="*/ 0 h 588834"/>
                <a:gd name="connsiteX4" fmla="*/ 4422140 w 4422140"/>
                <a:gd name="connsiteY4" fmla="*/ 91440 h 588834"/>
                <a:gd name="connsiteX0" fmla="*/ 4330700 w 4330700"/>
                <a:gd name="connsiteY0" fmla="*/ 0 h 588834"/>
                <a:gd name="connsiteX1" fmla="*/ 4330700 w 4330700"/>
                <a:gd name="connsiteY1" fmla="*/ 588834 h 588834"/>
                <a:gd name="connsiteX2" fmla="*/ 0 w 4330700"/>
                <a:gd name="connsiteY2" fmla="*/ 588834 h 588834"/>
                <a:gd name="connsiteX3" fmla="*/ 0 w 4330700"/>
                <a:gd name="connsiteY3" fmla="*/ 0 h 5888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330700" h="588834">
                  <a:moveTo>
                    <a:pt x="4330700" y="0"/>
                  </a:moveTo>
                  <a:lnTo>
                    <a:pt x="4330700" y="588834"/>
                  </a:lnTo>
                  <a:lnTo>
                    <a:pt x="0" y="588834"/>
                  </a:lnTo>
                  <a:lnTo>
                    <a:pt x="0" y="0"/>
                  </a:lnTo>
                </a:path>
              </a:pathLst>
            </a:custGeom>
            <a:noFill/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  <p:sp>
          <p:nvSpPr>
            <p:cNvPr id="17" name="Прямоугольник 6">
              <a:extLst>
                <a:ext uri="{FF2B5EF4-FFF2-40B4-BE49-F238E27FC236}">
                  <a16:creationId xmlns:a16="http://schemas.microsoft.com/office/drawing/2014/main" id="{3552379E-CA58-42E4-929B-E0CDE195CFB4}"/>
                </a:ext>
              </a:extLst>
            </p:cNvPr>
            <p:cNvSpPr/>
            <p:nvPr/>
          </p:nvSpPr>
          <p:spPr>
            <a:xfrm flipV="1">
              <a:off x="2843850" y="1642400"/>
              <a:ext cx="1836000" cy="144000"/>
            </a:xfrm>
            <a:custGeom>
              <a:avLst/>
              <a:gdLst>
                <a:gd name="connsiteX0" fmla="*/ 0 w 4330700"/>
                <a:gd name="connsiteY0" fmla="*/ 0 h 588834"/>
                <a:gd name="connsiteX1" fmla="*/ 4330700 w 4330700"/>
                <a:gd name="connsiteY1" fmla="*/ 0 h 588834"/>
                <a:gd name="connsiteX2" fmla="*/ 4330700 w 4330700"/>
                <a:gd name="connsiteY2" fmla="*/ 588834 h 588834"/>
                <a:gd name="connsiteX3" fmla="*/ 0 w 4330700"/>
                <a:gd name="connsiteY3" fmla="*/ 588834 h 588834"/>
                <a:gd name="connsiteX4" fmla="*/ 0 w 4330700"/>
                <a:gd name="connsiteY4" fmla="*/ 0 h 588834"/>
                <a:gd name="connsiteX0" fmla="*/ 4330700 w 4422140"/>
                <a:gd name="connsiteY0" fmla="*/ 0 h 588834"/>
                <a:gd name="connsiteX1" fmla="*/ 4330700 w 4422140"/>
                <a:gd name="connsiteY1" fmla="*/ 588834 h 588834"/>
                <a:gd name="connsiteX2" fmla="*/ 0 w 4422140"/>
                <a:gd name="connsiteY2" fmla="*/ 588834 h 588834"/>
                <a:gd name="connsiteX3" fmla="*/ 0 w 4422140"/>
                <a:gd name="connsiteY3" fmla="*/ 0 h 588834"/>
                <a:gd name="connsiteX4" fmla="*/ 4422140 w 4422140"/>
                <a:gd name="connsiteY4" fmla="*/ 91440 h 588834"/>
                <a:gd name="connsiteX0" fmla="*/ 4330700 w 4330700"/>
                <a:gd name="connsiteY0" fmla="*/ 0 h 588834"/>
                <a:gd name="connsiteX1" fmla="*/ 4330700 w 4330700"/>
                <a:gd name="connsiteY1" fmla="*/ 588834 h 588834"/>
                <a:gd name="connsiteX2" fmla="*/ 0 w 4330700"/>
                <a:gd name="connsiteY2" fmla="*/ 588834 h 588834"/>
                <a:gd name="connsiteX3" fmla="*/ 0 w 4330700"/>
                <a:gd name="connsiteY3" fmla="*/ 0 h 5888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330700" h="588834">
                  <a:moveTo>
                    <a:pt x="4330700" y="0"/>
                  </a:moveTo>
                  <a:lnTo>
                    <a:pt x="4330700" y="588834"/>
                  </a:lnTo>
                  <a:lnTo>
                    <a:pt x="0" y="588834"/>
                  </a:lnTo>
                  <a:lnTo>
                    <a:pt x="0" y="0"/>
                  </a:lnTo>
                </a:path>
              </a:pathLst>
            </a:custGeom>
            <a:noFill/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</p:grpSp>
    </p:spTree>
    <p:extLst>
      <p:ext uri="{BB962C8B-B14F-4D97-AF65-F5344CB8AC3E}">
        <p14:creationId xmlns:p14="http://schemas.microsoft.com/office/powerpoint/2010/main" val="883970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3C4608B7-DD3E-4FE7-99F3-5F9903CF962C}"/>
              </a:ext>
            </a:extLst>
          </p:cNvPr>
          <p:cNvSpPr/>
          <p:nvPr/>
        </p:nvSpPr>
        <p:spPr>
          <a:xfrm>
            <a:off x="11408062" y="6126183"/>
            <a:ext cx="540000" cy="54000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0014CD90-8DA5-4100-A913-BD3783FA44B9}"/>
              </a:ext>
            </a:extLst>
          </p:cNvPr>
          <p:cNvSpPr/>
          <p:nvPr/>
        </p:nvSpPr>
        <p:spPr>
          <a:xfrm>
            <a:off x="0" y="6780458"/>
            <a:ext cx="12192000" cy="775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90F41A2-6535-4CA6-81E4-026A5B56D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" y="432000"/>
            <a:ext cx="11340000" cy="432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pPr rtl="0"/>
            <a:r>
              <a:rPr lang="ru-RU" noProof="0" dirty="0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13AB95C-7DD4-4796-80E4-1B7466A2A0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4370" y="1272208"/>
            <a:ext cx="11340000" cy="466018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 rtl="0"/>
            <a:r>
              <a:rPr lang="ru-RU" noProof="0" dirty="0"/>
              <a:t>Образец текста</a:t>
            </a:r>
          </a:p>
          <a:p>
            <a:pPr lvl="1" rtl="0"/>
            <a:r>
              <a:rPr lang="ru-RU" noProof="0" dirty="0"/>
              <a:t>Второй уровень</a:t>
            </a:r>
          </a:p>
          <a:p>
            <a:pPr lvl="2" rtl="0"/>
            <a:r>
              <a:rPr lang="ru-RU" noProof="0" dirty="0"/>
              <a:t>Третий уровень</a:t>
            </a:r>
          </a:p>
          <a:p>
            <a:pPr lvl="3" rtl="0"/>
            <a:r>
              <a:rPr lang="ru-RU" noProof="0" dirty="0"/>
              <a:t>Четвертый уровень</a:t>
            </a:r>
          </a:p>
          <a:p>
            <a:pPr lvl="4" rtl="0"/>
            <a:r>
              <a:rPr lang="ru-RU" noProof="0" dirty="0"/>
              <a:t>Пятый уровень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8879C91-B77F-4273-9A27-A3535FB889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089975" y="6487997"/>
            <a:ext cx="4114800" cy="206104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200" i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ECA3099-A94F-4C3E-BC29-780EDD38F7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09431" y="6213621"/>
            <a:ext cx="537262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600" b="1" i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defRPr>
            </a:lvl1pPr>
          </a:lstStyle>
          <a:p>
            <a:pPr rtl="0"/>
            <a:fld id="{19B51A1E-902D-48AF-9020-955120F399B6}" type="slidenum">
              <a:rPr lang="ru-RU" noProof="0" smtClean="0"/>
              <a:pPr/>
              <a:t>‹#›</a:t>
            </a:fld>
            <a:endParaRPr lang="ru-RU" noProof="0" dirty="0"/>
          </a:p>
        </p:txBody>
      </p: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227520FF-02C3-4FC8-9DD4-6FD4DAE01FE9}"/>
              </a:ext>
            </a:extLst>
          </p:cNvPr>
          <p:cNvCxnSpPr>
            <a:cxnSpLocks/>
          </p:cNvCxnSpPr>
          <p:nvPr/>
        </p:nvCxnSpPr>
        <p:spPr>
          <a:xfrm>
            <a:off x="11408062" y="6780192"/>
            <a:ext cx="540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D948D9BA-F531-48FF-BE31-0248EF5CC454}"/>
              </a:ext>
            </a:extLst>
          </p:cNvPr>
          <p:cNvSpPr/>
          <p:nvPr/>
        </p:nvSpPr>
        <p:spPr>
          <a:xfrm>
            <a:off x="0" y="6780458"/>
            <a:ext cx="11232000" cy="3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grpSp>
        <p:nvGrpSpPr>
          <p:cNvPr id="11" name="Группа 10">
            <a:extLst>
              <a:ext uri="{FF2B5EF4-FFF2-40B4-BE49-F238E27FC236}">
                <a16:creationId xmlns:a16="http://schemas.microsoft.com/office/drawing/2014/main" id="{C637404C-CCC9-46CA-A9D3-525E2E6FC73B}"/>
              </a:ext>
            </a:extLst>
          </p:cNvPr>
          <p:cNvGrpSpPr/>
          <p:nvPr/>
        </p:nvGrpSpPr>
        <p:grpSpPr>
          <a:xfrm>
            <a:off x="9874905" y="6130433"/>
            <a:ext cx="1329870" cy="320195"/>
            <a:chOff x="1985170" y="1950690"/>
            <a:chExt cx="2173095" cy="523220"/>
          </a:xfrm>
        </p:grpSpPr>
        <p:sp>
          <p:nvSpPr>
            <p:cNvPr id="13" name="Прямоугольник 12">
              <a:extLst>
                <a:ext uri="{FF2B5EF4-FFF2-40B4-BE49-F238E27FC236}">
                  <a16:creationId xmlns:a16="http://schemas.microsoft.com/office/drawing/2014/main" id="{05EB3BD8-4375-44FB-9E9D-0FB76CBA224D}"/>
                </a:ext>
              </a:extLst>
            </p:cNvPr>
            <p:cNvSpPr/>
            <p:nvPr/>
          </p:nvSpPr>
          <p:spPr>
            <a:xfrm>
              <a:off x="1985170" y="1950690"/>
              <a:ext cx="2173095" cy="52322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bg1">
                  <a:lumMod val="95000"/>
                </a:schemeClr>
              </a:solidFill>
            </a:ln>
          </p:spPr>
          <p:txBody>
            <a:bodyPr wrap="none" rtlCol="0" anchor="ctr">
              <a:noAutofit/>
            </a:bodyPr>
            <a:lstStyle/>
            <a:p>
              <a:pPr algn="ctr" rtl="0"/>
              <a:r>
                <a:rPr lang="ru-RU" sz="1200" b="1" noProof="0" dirty="0" err="1">
                  <a:solidFill>
                    <a:schemeClr val="bg1"/>
                  </a:solidFill>
                  <a:latin typeface="+mj-lt"/>
                </a:rPr>
                <a:t>Contoso</a:t>
              </a:r>
              <a:r>
                <a:rPr lang="ru-RU" sz="1200" noProof="0" dirty="0">
                  <a:solidFill>
                    <a:schemeClr val="bg1"/>
                  </a:solidFill>
                  <a:latin typeface="+mj-lt"/>
                </a:rPr>
                <a:t> </a:t>
              </a:r>
              <a:r>
                <a:rPr lang="ru-RU" sz="1200" i="1" noProof="0" dirty="0" err="1">
                  <a:solidFill>
                    <a:schemeClr val="bg1"/>
                  </a:solidFill>
                  <a:latin typeface="+mj-lt"/>
                </a:rPr>
                <a:t>Ltd</a:t>
              </a:r>
              <a:r>
                <a:rPr lang="ru-RU" sz="1200" noProof="0" dirty="0">
                  <a:solidFill>
                    <a:schemeClr val="bg1"/>
                  </a:solidFill>
                  <a:latin typeface="+mj-lt"/>
                </a:rPr>
                <a:t>.</a:t>
              </a:r>
            </a:p>
          </p:txBody>
        </p:sp>
        <p:sp>
          <p:nvSpPr>
            <p:cNvPr id="14" name="Прямоугольник 6">
              <a:extLst>
                <a:ext uri="{FF2B5EF4-FFF2-40B4-BE49-F238E27FC236}">
                  <a16:creationId xmlns:a16="http://schemas.microsoft.com/office/drawing/2014/main" id="{BCC973EA-C8AF-4B29-93CC-A9F4F15E238E}"/>
                </a:ext>
              </a:extLst>
            </p:cNvPr>
            <p:cNvSpPr/>
            <p:nvPr/>
          </p:nvSpPr>
          <p:spPr>
            <a:xfrm flipV="1">
              <a:off x="2087087" y="2034539"/>
              <a:ext cx="203115" cy="177761"/>
            </a:xfrm>
            <a:custGeom>
              <a:avLst/>
              <a:gdLst>
                <a:gd name="connsiteX0" fmla="*/ 0 w 4330700"/>
                <a:gd name="connsiteY0" fmla="*/ 0 h 588834"/>
                <a:gd name="connsiteX1" fmla="*/ 4330700 w 4330700"/>
                <a:gd name="connsiteY1" fmla="*/ 0 h 588834"/>
                <a:gd name="connsiteX2" fmla="*/ 4330700 w 4330700"/>
                <a:gd name="connsiteY2" fmla="*/ 588834 h 588834"/>
                <a:gd name="connsiteX3" fmla="*/ 0 w 4330700"/>
                <a:gd name="connsiteY3" fmla="*/ 588834 h 588834"/>
                <a:gd name="connsiteX4" fmla="*/ 0 w 4330700"/>
                <a:gd name="connsiteY4" fmla="*/ 0 h 588834"/>
                <a:gd name="connsiteX0" fmla="*/ 4330700 w 4422140"/>
                <a:gd name="connsiteY0" fmla="*/ 0 h 588834"/>
                <a:gd name="connsiteX1" fmla="*/ 4330700 w 4422140"/>
                <a:gd name="connsiteY1" fmla="*/ 588834 h 588834"/>
                <a:gd name="connsiteX2" fmla="*/ 0 w 4422140"/>
                <a:gd name="connsiteY2" fmla="*/ 588834 h 588834"/>
                <a:gd name="connsiteX3" fmla="*/ 0 w 4422140"/>
                <a:gd name="connsiteY3" fmla="*/ 0 h 588834"/>
                <a:gd name="connsiteX4" fmla="*/ 4422140 w 4422140"/>
                <a:gd name="connsiteY4" fmla="*/ 91440 h 588834"/>
                <a:gd name="connsiteX0" fmla="*/ 4330700 w 4330700"/>
                <a:gd name="connsiteY0" fmla="*/ 0 h 588834"/>
                <a:gd name="connsiteX1" fmla="*/ 4330700 w 4330700"/>
                <a:gd name="connsiteY1" fmla="*/ 588834 h 588834"/>
                <a:gd name="connsiteX2" fmla="*/ 0 w 4330700"/>
                <a:gd name="connsiteY2" fmla="*/ 588834 h 588834"/>
                <a:gd name="connsiteX3" fmla="*/ 0 w 4330700"/>
                <a:gd name="connsiteY3" fmla="*/ 0 h 588834"/>
                <a:gd name="connsiteX0" fmla="*/ 4330700 w 4330700"/>
                <a:gd name="connsiteY0" fmla="*/ 588834 h 588834"/>
                <a:gd name="connsiteX1" fmla="*/ 0 w 4330700"/>
                <a:gd name="connsiteY1" fmla="*/ 588834 h 588834"/>
                <a:gd name="connsiteX2" fmla="*/ 0 w 4330700"/>
                <a:gd name="connsiteY2" fmla="*/ 0 h 588834"/>
                <a:gd name="connsiteX0" fmla="*/ 550806 w 550806"/>
                <a:gd name="connsiteY0" fmla="*/ 588834 h 588834"/>
                <a:gd name="connsiteX1" fmla="*/ 0 w 550806"/>
                <a:gd name="connsiteY1" fmla="*/ 588834 h 588834"/>
                <a:gd name="connsiteX2" fmla="*/ 0 w 550806"/>
                <a:gd name="connsiteY2" fmla="*/ 0 h 5888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50806" h="588834">
                  <a:moveTo>
                    <a:pt x="550806" y="588834"/>
                  </a:moveTo>
                  <a:lnTo>
                    <a:pt x="0" y="588834"/>
                  </a:lnTo>
                  <a:lnTo>
                    <a:pt x="0" y="0"/>
                  </a:lnTo>
                </a:path>
              </a:pathLst>
            </a:custGeom>
            <a:noFill/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sz="1100" noProof="0" dirty="0"/>
            </a:p>
          </p:txBody>
        </p:sp>
      </p:grpSp>
    </p:spTree>
    <p:extLst>
      <p:ext uri="{BB962C8B-B14F-4D97-AF65-F5344CB8AC3E}">
        <p14:creationId xmlns:p14="http://schemas.microsoft.com/office/powerpoint/2010/main" val="946163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50" r:id="rId10"/>
    <p:sldLayoutId id="2147483652" r:id="rId11"/>
    <p:sldLayoutId id="2147483667" r:id="rId12"/>
    <p:sldLayoutId id="2147483668" r:id="rId13"/>
    <p:sldLayoutId id="2147483669" r:id="rId14"/>
    <p:sldLayoutId id="2147483670" r:id="rId15"/>
    <p:sldLayoutId id="2147483671" r:id="rId16"/>
    <p:sldLayoutId id="2147483672" r:id="rId17"/>
    <p:sldLayoutId id="2147483673" r:id="rId18"/>
    <p:sldLayoutId id="2147483656" r:id="rId19"/>
    <p:sldLayoutId id="2147483657" r:id="rId20"/>
    <p:sldLayoutId id="2147483653" r:id="rId21"/>
    <p:sldLayoutId id="2147483654" r:id="rId22"/>
    <p:sldLayoutId id="2147483655" r:id="rId23"/>
    <p:sldLayoutId id="2147483674" r:id="rId24"/>
    <p:sldLayoutId id="2147483681" r:id="rId25"/>
    <p:sldLayoutId id="2147483682" r:id="rId26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 spc="-10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266700" indent="-266700" algn="l" defTabSz="9144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Font typeface="Calibri" panose="020F0502020204030204" pitchFamily="34" charset="0"/>
        <a:buChar char="○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2925" indent="-276225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09625" indent="-2667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76325" indent="-2667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43025" indent="-2667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g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6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5.xml"/><Relationship Id="rId5" Type="http://schemas.microsoft.com/office/2007/relationships/hdphoto" Target="../media/hdphoto2.wdp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 Rectángulo"/>
          <p:cNvSpPr/>
          <p:nvPr/>
        </p:nvSpPr>
        <p:spPr bwMode="auto">
          <a:xfrm flipV="1">
            <a:off x="6621911" y="1325047"/>
            <a:ext cx="4903035" cy="4903035"/>
          </a:xfrm>
          <a:prstGeom prst="ellipse">
            <a:avLst/>
          </a:prstGeom>
          <a:pattFill prst="ltUpDiag">
            <a:fgClr>
              <a:schemeClr val="bg1">
                <a:lumMod val="65000"/>
              </a:schemeClr>
            </a:fgClr>
            <a:bgClr>
              <a:schemeClr val="bg1">
                <a:lumMod val="95000"/>
              </a:schemeClr>
            </a:bgClr>
          </a:pattFill>
          <a:ln>
            <a:noFill/>
          </a:ln>
        </p:spPr>
        <p:txBody>
          <a:bodyPr lIns="0" tIns="0" rIns="0" bIns="0" rtlCol="0" anchor="t"/>
          <a:lstStyle/>
          <a:p>
            <a:pPr algn="ctr"/>
            <a:endParaRPr lang="es-SV"/>
          </a:p>
        </p:txBody>
      </p:sp>
      <p:sp>
        <p:nvSpPr>
          <p:cNvPr id="15" name="1 Rectángulo"/>
          <p:cNvSpPr/>
          <p:nvPr/>
        </p:nvSpPr>
        <p:spPr bwMode="auto">
          <a:xfrm flipV="1">
            <a:off x="0" y="3863791"/>
            <a:ext cx="12192000" cy="1646349"/>
          </a:xfrm>
          <a:prstGeom prst="rect">
            <a:avLst/>
          </a:prstGeom>
          <a:pattFill prst="ltUpDiag">
            <a:fgClr>
              <a:schemeClr val="bg1">
                <a:lumMod val="65000"/>
              </a:schemeClr>
            </a:fgClr>
            <a:bgClr>
              <a:schemeClr val="bg1">
                <a:lumMod val="95000"/>
              </a:schemeClr>
            </a:bgClr>
          </a:pattFill>
          <a:ln>
            <a:noFill/>
          </a:ln>
        </p:spPr>
        <p:txBody>
          <a:bodyPr lIns="0" tIns="0" rIns="0" bIns="0" rtlCol="0" anchor="t"/>
          <a:lstStyle/>
          <a:p>
            <a:pPr algn="ctr"/>
            <a:endParaRPr lang="es-SV"/>
          </a:p>
        </p:txBody>
      </p:sp>
      <p:sp>
        <p:nvSpPr>
          <p:cNvPr id="18" name="Rectángulo 13"/>
          <p:cNvSpPr/>
          <p:nvPr/>
        </p:nvSpPr>
        <p:spPr bwMode="auto">
          <a:xfrm>
            <a:off x="0" y="4087906"/>
            <a:ext cx="12192000" cy="1192333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lIns="0" tIns="0" rIns="0" bIns="0" rtlCol="0" anchor="ctr"/>
          <a:lstStyle/>
          <a:p>
            <a:pPr algn="ctr" defTabSz="1208493"/>
            <a:endParaRPr lang="es-ES" sz="14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9" name="5 Título"/>
          <p:cNvSpPr>
            <a:spLocks noGrp="1"/>
          </p:cNvSpPr>
          <p:nvPr>
            <p:ph type="ctrTitle"/>
          </p:nvPr>
        </p:nvSpPr>
        <p:spPr>
          <a:xfrm>
            <a:off x="833718" y="4244962"/>
            <a:ext cx="6347014" cy="843452"/>
          </a:xfrm>
          <a:noFill/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800" b="1" dirty="0">
                <a:solidFill>
                  <a:schemeClr val="bg1"/>
                </a:solidFill>
              </a:rPr>
              <a:t>Разработка и внедрение механизма реализации межуровневой сетевой модели </a:t>
            </a:r>
            <a:br>
              <a:rPr lang="ru-RU" sz="1800" b="1" dirty="0">
                <a:solidFill>
                  <a:schemeClr val="bg1"/>
                </a:solidFill>
              </a:rPr>
            </a:br>
            <a:r>
              <a:rPr lang="ru-RU" sz="1800" b="1" dirty="0">
                <a:solidFill>
                  <a:schemeClr val="bg1"/>
                </a:solidFill>
              </a:rPr>
              <a:t>бесшовного педагогического образования </a:t>
            </a:r>
            <a:br>
              <a:rPr lang="ru-RU" sz="1800" b="1" dirty="0">
                <a:solidFill>
                  <a:schemeClr val="bg1"/>
                </a:solidFill>
              </a:rPr>
            </a:br>
            <a:r>
              <a:rPr lang="ru-RU" sz="1800" b="1" dirty="0">
                <a:solidFill>
                  <a:schemeClr val="bg1"/>
                </a:solidFill>
              </a:rPr>
              <a:t>в Вологодской области «Учитель школы будущего»</a:t>
            </a:r>
            <a:endParaRPr lang="ru-RU" sz="900" b="1" dirty="0">
              <a:solidFill>
                <a:schemeClr val="bg1"/>
              </a:solidFill>
            </a:endParaRPr>
          </a:p>
        </p:txBody>
      </p:sp>
      <p:pic>
        <p:nvPicPr>
          <p:cNvPr id="13" name="Рисунок 5">
            <a:extLst>
              <a:ext uri="{FF2B5EF4-FFF2-40B4-BE49-F238E27FC236}">
                <a16:creationId xmlns:a16="http://schemas.microsoft.com/office/drawing/2014/main" id="{55BDB959-D133-40B9-9EA6-4C8E497C7DFB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contrast="-20000"/>
                    </a14:imgEffect>
                  </a14:imgLayer>
                </a14:imgProps>
              </a:ext>
            </a:extLst>
          </a:blip>
          <a:srcRect l="21259" r="-1" b="-1"/>
          <a:stretch/>
        </p:blipFill>
        <p:spPr>
          <a:xfrm>
            <a:off x="7180732" y="2042946"/>
            <a:ext cx="3621483" cy="3000982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1" t="811" r="2492" b="2492"/>
          <a:stretch/>
        </p:blipFill>
        <p:spPr>
          <a:xfrm>
            <a:off x="2606894" y="907151"/>
            <a:ext cx="2804212" cy="2829072"/>
          </a:xfrm>
          <a:prstGeom prst="rect">
            <a:avLst/>
          </a:prstGeom>
        </p:spPr>
      </p:pic>
      <p:sp>
        <p:nvSpPr>
          <p:cNvPr id="14" name="5 Título"/>
          <p:cNvSpPr txBox="1">
            <a:spLocks/>
          </p:cNvSpPr>
          <p:nvPr/>
        </p:nvSpPr>
        <p:spPr>
          <a:xfrm>
            <a:off x="1028446" y="5384631"/>
            <a:ext cx="5990897" cy="843452"/>
          </a:xfrm>
          <a:prstGeom prst="rect">
            <a:avLst/>
          </a:prstGeom>
          <a:noFill/>
          <a:ln>
            <a:noFill/>
          </a:ln>
        </p:spPr>
        <p:txBody>
          <a:bodyPr vert="horz" lIns="180000" tIns="72000" rIns="180000" bIns="7200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 spc="-10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altLang="ru-RU" sz="2400" b="1" spc="0" dirty="0"/>
              <a:t>Инновационный </a:t>
            </a:r>
          </a:p>
          <a:p>
            <a:pPr algn="ctr"/>
            <a:r>
              <a:rPr lang="ru-RU" altLang="ru-RU" sz="2400" b="1" spc="0" dirty="0"/>
              <a:t>образовательный проект</a:t>
            </a:r>
            <a:endParaRPr lang="ru-RU" sz="1400" b="1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914694" y="6344570"/>
            <a:ext cx="42183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Ректор Целикова Екатерина Викторовна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5234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250"/>
                            </p:stCondLst>
                            <p:childTnLst>
                              <p:par>
                                <p:cTn id="10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750"/>
                            </p:stCondLst>
                            <p:childTnLst>
                              <p:par>
                                <p:cTn id="14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5" grpId="0" animBg="1"/>
      <p:bldP spid="18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291486" y="6107587"/>
            <a:ext cx="10372031" cy="296101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46" name="Группа 145"/>
          <p:cNvGrpSpPr/>
          <p:nvPr/>
        </p:nvGrpSpPr>
        <p:grpSpPr>
          <a:xfrm>
            <a:off x="-4267380" y="-2378754"/>
            <a:ext cx="16561034" cy="11461826"/>
            <a:chOff x="-8356426" y="-5118772"/>
            <a:chExt cx="33125902" cy="22926306"/>
          </a:xfrm>
        </p:grpSpPr>
        <p:sp>
          <p:nvSpPr>
            <p:cNvPr id="151" name="Прямоугольник 1"/>
            <p:cNvSpPr/>
            <p:nvPr/>
          </p:nvSpPr>
          <p:spPr bwMode="auto">
            <a:xfrm>
              <a:off x="11975357" y="11653700"/>
              <a:ext cx="11037417" cy="1062459"/>
            </a:xfrm>
            <a:custGeom>
              <a:avLst/>
              <a:gdLst>
                <a:gd name="connsiteX0" fmla="*/ 0 w 1115683"/>
                <a:gd name="connsiteY0" fmla="*/ 0 h 2803585"/>
                <a:gd name="connsiteX1" fmla="*/ 1115683 w 1115683"/>
                <a:gd name="connsiteY1" fmla="*/ 0 h 2803585"/>
                <a:gd name="connsiteX2" fmla="*/ 1115683 w 1115683"/>
                <a:gd name="connsiteY2" fmla="*/ 2803585 h 2803585"/>
                <a:gd name="connsiteX3" fmla="*/ 0 w 1115683"/>
                <a:gd name="connsiteY3" fmla="*/ 2803585 h 2803585"/>
                <a:gd name="connsiteX4" fmla="*/ 0 w 1115683"/>
                <a:gd name="connsiteY4" fmla="*/ 0 h 2803585"/>
                <a:gd name="connsiteX0" fmla="*/ 0 w 1115683"/>
                <a:gd name="connsiteY0" fmla="*/ 0 h 2803585"/>
                <a:gd name="connsiteX1" fmla="*/ 1115683 w 1115683"/>
                <a:gd name="connsiteY1" fmla="*/ 474453 h 2803585"/>
                <a:gd name="connsiteX2" fmla="*/ 1115683 w 1115683"/>
                <a:gd name="connsiteY2" fmla="*/ 2803585 h 2803585"/>
                <a:gd name="connsiteX3" fmla="*/ 0 w 1115683"/>
                <a:gd name="connsiteY3" fmla="*/ 2803585 h 2803585"/>
                <a:gd name="connsiteX4" fmla="*/ 0 w 1115683"/>
                <a:gd name="connsiteY4" fmla="*/ 0 h 2803585"/>
                <a:gd name="connsiteX0" fmla="*/ 508958 w 1115683"/>
                <a:gd name="connsiteY0" fmla="*/ 0 h 2777706"/>
                <a:gd name="connsiteX1" fmla="*/ 1115683 w 1115683"/>
                <a:gd name="connsiteY1" fmla="*/ 448574 h 2777706"/>
                <a:gd name="connsiteX2" fmla="*/ 1115683 w 1115683"/>
                <a:gd name="connsiteY2" fmla="*/ 2777706 h 2777706"/>
                <a:gd name="connsiteX3" fmla="*/ 0 w 1115683"/>
                <a:gd name="connsiteY3" fmla="*/ 2777706 h 2777706"/>
                <a:gd name="connsiteX4" fmla="*/ 508958 w 1115683"/>
                <a:gd name="connsiteY4" fmla="*/ 0 h 2777706"/>
                <a:gd name="connsiteX0" fmla="*/ 4911624 w 5518349"/>
                <a:gd name="connsiteY0" fmla="*/ 0 h 2777706"/>
                <a:gd name="connsiteX1" fmla="*/ 5518349 w 5518349"/>
                <a:gd name="connsiteY1" fmla="*/ 448574 h 2777706"/>
                <a:gd name="connsiteX2" fmla="*/ 5518349 w 5518349"/>
                <a:gd name="connsiteY2" fmla="*/ 2777706 h 2777706"/>
                <a:gd name="connsiteX3" fmla="*/ 0 w 5518349"/>
                <a:gd name="connsiteY3" fmla="*/ 2769240 h 2777706"/>
                <a:gd name="connsiteX4" fmla="*/ 4911624 w 5518349"/>
                <a:gd name="connsiteY4" fmla="*/ 0 h 2777706"/>
                <a:gd name="connsiteX0" fmla="*/ 0 w 5518349"/>
                <a:gd name="connsiteY0" fmla="*/ 2320666 h 2329132"/>
                <a:gd name="connsiteX1" fmla="*/ 5518349 w 5518349"/>
                <a:gd name="connsiteY1" fmla="*/ 0 h 2329132"/>
                <a:gd name="connsiteX2" fmla="*/ 5518349 w 5518349"/>
                <a:gd name="connsiteY2" fmla="*/ 2329132 h 2329132"/>
                <a:gd name="connsiteX3" fmla="*/ 0 w 5518349"/>
                <a:gd name="connsiteY3" fmla="*/ 2320666 h 2329132"/>
                <a:gd name="connsiteX0" fmla="*/ 0 w 5518349"/>
                <a:gd name="connsiteY0" fmla="*/ 796666 h 805132"/>
                <a:gd name="connsiteX1" fmla="*/ 5399816 w 5518349"/>
                <a:gd name="connsiteY1" fmla="*/ 0 h 805132"/>
                <a:gd name="connsiteX2" fmla="*/ 5518349 w 5518349"/>
                <a:gd name="connsiteY2" fmla="*/ 805132 h 805132"/>
                <a:gd name="connsiteX3" fmla="*/ 0 w 5518349"/>
                <a:gd name="connsiteY3" fmla="*/ 796666 h 805132"/>
                <a:gd name="connsiteX0" fmla="*/ 0 w 5518349"/>
                <a:gd name="connsiteY0" fmla="*/ 678132 h 686598"/>
                <a:gd name="connsiteX1" fmla="*/ 5425216 w 5518349"/>
                <a:gd name="connsiteY1" fmla="*/ 0 h 686598"/>
                <a:gd name="connsiteX2" fmla="*/ 5518349 w 5518349"/>
                <a:gd name="connsiteY2" fmla="*/ 686598 h 686598"/>
                <a:gd name="connsiteX3" fmla="*/ 0 w 5518349"/>
                <a:gd name="connsiteY3" fmla="*/ 678132 h 686598"/>
                <a:gd name="connsiteX0" fmla="*/ 0 w 5518349"/>
                <a:gd name="connsiteY0" fmla="*/ 467844 h 476310"/>
                <a:gd name="connsiteX1" fmla="*/ 5443502 w 5518349"/>
                <a:gd name="connsiteY1" fmla="*/ 0 h 476310"/>
                <a:gd name="connsiteX2" fmla="*/ 5518349 w 5518349"/>
                <a:gd name="connsiteY2" fmla="*/ 476310 h 476310"/>
                <a:gd name="connsiteX3" fmla="*/ 0 w 5518349"/>
                <a:gd name="connsiteY3" fmla="*/ 467844 h 476310"/>
                <a:gd name="connsiteX0" fmla="*/ 0 w 5518349"/>
                <a:gd name="connsiteY0" fmla="*/ 522702 h 531168"/>
                <a:gd name="connsiteX1" fmla="*/ 5434358 w 5518349"/>
                <a:gd name="connsiteY1" fmla="*/ 0 h 531168"/>
                <a:gd name="connsiteX2" fmla="*/ 5518349 w 5518349"/>
                <a:gd name="connsiteY2" fmla="*/ 531168 h 531168"/>
                <a:gd name="connsiteX3" fmla="*/ 0 w 5518349"/>
                <a:gd name="connsiteY3" fmla="*/ 522702 h 5311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18349" h="531168">
                  <a:moveTo>
                    <a:pt x="0" y="522702"/>
                  </a:moveTo>
                  <a:lnTo>
                    <a:pt x="5434358" y="0"/>
                  </a:lnTo>
                  <a:lnTo>
                    <a:pt x="5518349" y="531168"/>
                  </a:lnTo>
                  <a:lnTo>
                    <a:pt x="0" y="522702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 w="6350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34" tIns="45717" rIns="91434" bIns="45717" numCol="1" rtlCol="0" anchor="t" anchorCtr="0" compatLnSpc="1">
              <a:prstTxWarp prst="textNoShape">
                <a:avLst/>
              </a:prstTxWarp>
            </a:bodyPr>
            <a:lstStyle/>
            <a:p>
              <a:pPr algn="ctr" rtl="0"/>
              <a:endParaRPr lang="ru-RU" sz="900" dirty="0"/>
            </a:p>
          </p:txBody>
        </p:sp>
        <p:pic>
          <p:nvPicPr>
            <p:cNvPr id="147" name="Рисунок 14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8356426" y="8124353"/>
              <a:ext cx="9242212" cy="9242680"/>
            </a:xfrm>
            <a:prstGeom prst="rect">
              <a:avLst/>
            </a:prstGeom>
          </p:spPr>
        </p:pic>
        <p:pic>
          <p:nvPicPr>
            <p:cNvPr id="148" name="Рисунок 147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57658" y="-5118772"/>
              <a:ext cx="6647659" cy="6647996"/>
            </a:xfrm>
            <a:prstGeom prst="rect">
              <a:avLst/>
            </a:prstGeom>
          </p:spPr>
        </p:pic>
        <p:pic>
          <p:nvPicPr>
            <p:cNvPr id="149" name="Рисунок 14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527264" y="8564854"/>
              <a:ext cx="9242212" cy="9242680"/>
            </a:xfrm>
            <a:prstGeom prst="rect">
              <a:avLst/>
            </a:prstGeom>
          </p:spPr>
        </p:pic>
        <p:sp>
          <p:nvSpPr>
            <p:cNvPr id="150" name="Прямоугольник 1"/>
            <p:cNvSpPr/>
            <p:nvPr/>
          </p:nvSpPr>
          <p:spPr bwMode="auto">
            <a:xfrm>
              <a:off x="22154078" y="9429524"/>
              <a:ext cx="2231511" cy="4288066"/>
            </a:xfrm>
            <a:custGeom>
              <a:avLst/>
              <a:gdLst>
                <a:gd name="connsiteX0" fmla="*/ 0 w 1115683"/>
                <a:gd name="connsiteY0" fmla="*/ 0 h 2803585"/>
                <a:gd name="connsiteX1" fmla="*/ 1115683 w 1115683"/>
                <a:gd name="connsiteY1" fmla="*/ 0 h 2803585"/>
                <a:gd name="connsiteX2" fmla="*/ 1115683 w 1115683"/>
                <a:gd name="connsiteY2" fmla="*/ 2803585 h 2803585"/>
                <a:gd name="connsiteX3" fmla="*/ 0 w 1115683"/>
                <a:gd name="connsiteY3" fmla="*/ 2803585 h 2803585"/>
                <a:gd name="connsiteX4" fmla="*/ 0 w 1115683"/>
                <a:gd name="connsiteY4" fmla="*/ 0 h 2803585"/>
                <a:gd name="connsiteX0" fmla="*/ 0 w 1115683"/>
                <a:gd name="connsiteY0" fmla="*/ 0 h 2803585"/>
                <a:gd name="connsiteX1" fmla="*/ 1115683 w 1115683"/>
                <a:gd name="connsiteY1" fmla="*/ 474453 h 2803585"/>
                <a:gd name="connsiteX2" fmla="*/ 1115683 w 1115683"/>
                <a:gd name="connsiteY2" fmla="*/ 2803585 h 2803585"/>
                <a:gd name="connsiteX3" fmla="*/ 0 w 1115683"/>
                <a:gd name="connsiteY3" fmla="*/ 2803585 h 2803585"/>
                <a:gd name="connsiteX4" fmla="*/ 0 w 1115683"/>
                <a:gd name="connsiteY4" fmla="*/ 0 h 2803585"/>
                <a:gd name="connsiteX0" fmla="*/ 508958 w 1115683"/>
                <a:gd name="connsiteY0" fmla="*/ 0 h 2777706"/>
                <a:gd name="connsiteX1" fmla="*/ 1115683 w 1115683"/>
                <a:gd name="connsiteY1" fmla="*/ 448574 h 2777706"/>
                <a:gd name="connsiteX2" fmla="*/ 1115683 w 1115683"/>
                <a:gd name="connsiteY2" fmla="*/ 2777706 h 2777706"/>
                <a:gd name="connsiteX3" fmla="*/ 0 w 1115683"/>
                <a:gd name="connsiteY3" fmla="*/ 2777706 h 2777706"/>
                <a:gd name="connsiteX4" fmla="*/ 508958 w 1115683"/>
                <a:gd name="connsiteY4" fmla="*/ 0 h 2777706"/>
                <a:gd name="connsiteX0" fmla="*/ 929555 w 1115683"/>
                <a:gd name="connsiteY0" fmla="*/ 0 h 2708400"/>
                <a:gd name="connsiteX1" fmla="*/ 1115683 w 1115683"/>
                <a:gd name="connsiteY1" fmla="*/ 379268 h 2708400"/>
                <a:gd name="connsiteX2" fmla="*/ 1115683 w 1115683"/>
                <a:gd name="connsiteY2" fmla="*/ 2708400 h 2708400"/>
                <a:gd name="connsiteX3" fmla="*/ 0 w 1115683"/>
                <a:gd name="connsiteY3" fmla="*/ 2708400 h 2708400"/>
                <a:gd name="connsiteX4" fmla="*/ 929555 w 1115683"/>
                <a:gd name="connsiteY4" fmla="*/ 0 h 2708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5683" h="2708400">
                  <a:moveTo>
                    <a:pt x="929555" y="0"/>
                  </a:moveTo>
                  <a:lnTo>
                    <a:pt x="1115683" y="379268"/>
                  </a:lnTo>
                  <a:lnTo>
                    <a:pt x="1115683" y="2708400"/>
                  </a:lnTo>
                  <a:lnTo>
                    <a:pt x="0" y="2708400"/>
                  </a:lnTo>
                  <a:lnTo>
                    <a:pt x="929555" y="0"/>
                  </a:lnTo>
                  <a:close/>
                </a:path>
              </a:pathLst>
            </a:custGeom>
            <a:solidFill>
              <a:srgbClr val="FF0000"/>
            </a:solidFill>
            <a:ln w="6350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34" tIns="45717" rIns="91434" bIns="45717" numCol="1" rtlCol="0" anchor="t" anchorCtr="0" compatLnSpc="1">
              <a:prstTxWarp prst="textNoShape">
                <a:avLst/>
              </a:prstTxWarp>
            </a:bodyPr>
            <a:lstStyle/>
            <a:p>
              <a:pPr algn="ctr" rtl="0"/>
              <a:endParaRPr lang="ru-RU" sz="900" dirty="0"/>
            </a:p>
          </p:txBody>
        </p:sp>
        <p:pic>
          <p:nvPicPr>
            <p:cNvPr id="152" name="Рисунок 151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2208" y="-55602"/>
              <a:ext cx="2677454" cy="788401"/>
            </a:xfrm>
            <a:prstGeom prst="rect">
              <a:avLst/>
            </a:prstGeom>
          </p:spPr>
        </p:pic>
      </p:grpSp>
      <p:sp>
        <p:nvSpPr>
          <p:cNvPr id="18445" name="Скругленный прямоугольник 18444"/>
          <p:cNvSpPr/>
          <p:nvPr/>
        </p:nvSpPr>
        <p:spPr>
          <a:xfrm>
            <a:off x="9440192" y="4698390"/>
            <a:ext cx="2135292" cy="1182069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435" name="Объект 2"/>
          <p:cNvSpPr>
            <a:spLocks noGrp="1"/>
          </p:cNvSpPr>
          <p:nvPr>
            <p:ph idx="1"/>
          </p:nvPr>
        </p:nvSpPr>
        <p:spPr>
          <a:xfrm>
            <a:off x="1638300" y="2398713"/>
            <a:ext cx="8915400" cy="4125912"/>
          </a:xfrm>
        </p:spPr>
        <p:txBody>
          <a:bodyPr/>
          <a:lstStyle/>
          <a:p>
            <a:pPr algn="ctr">
              <a:lnSpc>
                <a:spcPts val="1400"/>
              </a:lnSpc>
            </a:pPr>
            <a:endParaRPr lang="ru-RU" altLang="ru-RU" sz="3200" b="1" dirty="0">
              <a:solidFill>
                <a:srgbClr val="C00000"/>
              </a:solidFill>
            </a:endParaRPr>
          </a:p>
          <a:p>
            <a:endParaRPr lang="ru-RU" altLang="ru-RU" dirty="0"/>
          </a:p>
        </p:txBody>
      </p:sp>
      <p:sp>
        <p:nvSpPr>
          <p:cNvPr id="19" name="Прямоугольник 18"/>
          <p:cNvSpPr/>
          <p:nvPr/>
        </p:nvSpPr>
        <p:spPr>
          <a:xfrm rot="16200000">
            <a:off x="950118" y="2547888"/>
            <a:ext cx="2395205" cy="7173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34" tIns="45717" rIns="91434" bIns="45717" rtlCol="0" anchor="ctr"/>
          <a:lstStyle/>
          <a:p>
            <a:pPr algn="ctr"/>
            <a:r>
              <a:rPr lang="ru-RU" sz="1600" b="1" dirty="0">
                <a:solidFill>
                  <a:srgbClr val="C00000"/>
                </a:solidFill>
              </a:rPr>
              <a:t>образовательный запрос</a:t>
            </a:r>
            <a:endParaRPr lang="ru-RU" sz="1600" b="1" dirty="0">
              <a:solidFill>
                <a:schemeClr val="tx1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2" name="Овал 1"/>
          <p:cNvSpPr/>
          <p:nvPr/>
        </p:nvSpPr>
        <p:spPr>
          <a:xfrm rot="16200000">
            <a:off x="4556808" y="53496"/>
            <a:ext cx="3311142" cy="633773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7834286" y="3251405"/>
            <a:ext cx="914400" cy="91440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5109879" y="3503900"/>
            <a:ext cx="914400" cy="91440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6024279" y="2437759"/>
            <a:ext cx="914400" cy="91440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4481543" y="2290500"/>
            <a:ext cx="1970804" cy="1479176"/>
          </a:xfrm>
          <a:prstGeom prst="ellipse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3922563" y="3078831"/>
            <a:ext cx="914400" cy="91440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6452347" y="1937048"/>
            <a:ext cx="914400" cy="91440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6144584" y="3693592"/>
            <a:ext cx="914400" cy="91440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5969104" y="3951835"/>
            <a:ext cx="1299881" cy="5385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34" tIns="45717" rIns="91434" bIns="45717" rtlCol="0" anchor="ctr"/>
          <a:lstStyle/>
          <a:p>
            <a:pPr algn="ctr"/>
            <a:r>
              <a:rPr lang="ru-RU" sz="1600" b="1" dirty="0">
                <a:solidFill>
                  <a:schemeClr val="bg2">
                    <a:lumMod val="25000"/>
                  </a:schemeClr>
                </a:solidFill>
                <a:cs typeface="Arial" panose="020B0604020202020204" pitchFamily="34" charset="0"/>
              </a:rPr>
              <a:t>ЭЛЕКТИВ</a:t>
            </a:r>
            <a:br>
              <a:rPr lang="ru-RU" sz="1600" dirty="0">
                <a:solidFill>
                  <a:schemeClr val="tx1"/>
                </a:solidFill>
                <a:latin typeface="Bahnschrift SemiBold SemiConden" panose="020B0502040204020203" pitchFamily="34" charset="0"/>
                <a:cs typeface="Arial" panose="020B0604020202020204" pitchFamily="34" charset="0"/>
              </a:rPr>
            </a:br>
            <a:endParaRPr lang="ru-RU" sz="1600" b="1" dirty="0">
              <a:solidFill>
                <a:schemeClr val="tx1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633943" y="2871594"/>
            <a:ext cx="1818404" cy="4015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34" tIns="45717" rIns="91434" bIns="45717" rtlCol="0" anchor="ctr"/>
          <a:lstStyle/>
          <a:p>
            <a:pPr algn="ctr"/>
            <a:r>
              <a:rPr lang="ru-RU" sz="1600" b="1" dirty="0">
                <a:solidFill>
                  <a:schemeClr val="bg1"/>
                </a:solidFill>
                <a:cs typeface="Arial" panose="020B0604020202020204" pitchFamily="34" charset="0"/>
              </a:rPr>
              <a:t>Образовательное </a:t>
            </a:r>
          </a:p>
          <a:p>
            <a:pPr algn="ctr"/>
            <a:r>
              <a:rPr lang="ru-RU" sz="1600" b="1" dirty="0">
                <a:solidFill>
                  <a:schemeClr val="bg1"/>
                </a:solidFill>
                <a:cs typeface="Arial" panose="020B0604020202020204" pitchFamily="34" charset="0"/>
              </a:rPr>
              <a:t>ЯДРО</a:t>
            </a:r>
            <a:endParaRPr lang="ru-RU" sz="1600" b="1" dirty="0">
              <a:solidFill>
                <a:schemeClr val="bg1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6246161" y="2268745"/>
            <a:ext cx="1299881" cy="5385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34" tIns="45717" rIns="91434" bIns="45717" rtlCol="0" anchor="ctr"/>
          <a:lstStyle/>
          <a:p>
            <a:pPr algn="ctr"/>
            <a:r>
              <a:rPr lang="ru-RU" sz="1600" b="1" dirty="0">
                <a:solidFill>
                  <a:schemeClr val="bg2">
                    <a:lumMod val="25000"/>
                  </a:schemeClr>
                </a:solidFill>
                <a:cs typeface="Arial" panose="020B0604020202020204" pitchFamily="34" charset="0"/>
              </a:rPr>
              <a:t>ЭЛЕКТИВ</a:t>
            </a:r>
            <a:br>
              <a:rPr lang="ru-RU" sz="1600" dirty="0">
                <a:solidFill>
                  <a:schemeClr val="tx1"/>
                </a:solidFill>
                <a:latin typeface="Bahnschrift SemiBold SemiConden" panose="020B0502040204020203" pitchFamily="34" charset="0"/>
                <a:cs typeface="Arial" panose="020B0604020202020204" pitchFamily="34" charset="0"/>
              </a:rPr>
            </a:br>
            <a:endParaRPr lang="ru-RU" sz="1600" b="1" dirty="0">
              <a:solidFill>
                <a:schemeClr val="tx1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7634877" y="3445898"/>
            <a:ext cx="1299881" cy="5385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34" tIns="45717" rIns="91434" bIns="45717" rtlCol="0" anchor="ctr"/>
          <a:lstStyle/>
          <a:p>
            <a:pPr algn="ctr"/>
            <a:r>
              <a:rPr lang="ru-RU" sz="1600" b="1" dirty="0">
                <a:solidFill>
                  <a:schemeClr val="bg2">
                    <a:lumMod val="25000"/>
                  </a:schemeClr>
                </a:solidFill>
                <a:cs typeface="Arial" panose="020B0604020202020204" pitchFamily="34" charset="0"/>
              </a:rPr>
              <a:t>ЭЛЕКТИВ</a:t>
            </a:r>
            <a:br>
              <a:rPr lang="ru-RU" sz="1600" dirty="0">
                <a:solidFill>
                  <a:schemeClr val="tx1"/>
                </a:solidFill>
                <a:latin typeface="Bahnschrift SemiBold SemiConden" panose="020B0502040204020203" pitchFamily="34" charset="0"/>
                <a:cs typeface="Arial" panose="020B0604020202020204" pitchFamily="34" charset="0"/>
              </a:rPr>
            </a:br>
            <a:endParaRPr lang="ru-RU" sz="1600" b="1" dirty="0">
              <a:solidFill>
                <a:schemeClr val="tx1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3726223" y="3424836"/>
            <a:ext cx="1299881" cy="5385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34" tIns="45717" rIns="91434" bIns="45717" rtlCol="0" anchor="ctr"/>
          <a:lstStyle/>
          <a:p>
            <a:pPr algn="ctr"/>
            <a:r>
              <a:rPr lang="ru-RU" sz="1600" b="1" dirty="0">
                <a:solidFill>
                  <a:schemeClr val="bg2">
                    <a:lumMod val="25000"/>
                  </a:schemeClr>
                </a:solidFill>
                <a:cs typeface="Arial" panose="020B0604020202020204" pitchFamily="34" charset="0"/>
              </a:rPr>
              <a:t>ЭЛЕКТИВ</a:t>
            </a:r>
            <a:br>
              <a:rPr lang="ru-RU" sz="1600" dirty="0">
                <a:solidFill>
                  <a:schemeClr val="tx1"/>
                </a:solidFill>
                <a:latin typeface="Bahnschrift SemiBold SemiConden" panose="020B0502040204020203" pitchFamily="34" charset="0"/>
                <a:cs typeface="Arial" panose="020B0604020202020204" pitchFamily="34" charset="0"/>
              </a:rPr>
            </a:br>
            <a:endParaRPr lang="ru-RU" sz="1600" b="1" dirty="0">
              <a:solidFill>
                <a:schemeClr val="tx1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4913539" y="3860098"/>
            <a:ext cx="1299881" cy="5385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34" tIns="45717" rIns="91434" bIns="45717" rtlCol="0" anchor="ctr"/>
          <a:lstStyle/>
          <a:p>
            <a:pPr algn="ctr"/>
            <a:r>
              <a:rPr lang="ru-RU" sz="1600" b="1" dirty="0">
                <a:solidFill>
                  <a:schemeClr val="bg2">
                    <a:lumMod val="25000"/>
                  </a:schemeClr>
                </a:solidFill>
                <a:cs typeface="Arial" panose="020B0604020202020204" pitchFamily="34" charset="0"/>
              </a:rPr>
              <a:t>ЭЛЕКТИВ</a:t>
            </a:r>
            <a:br>
              <a:rPr lang="ru-RU" sz="1600" dirty="0">
                <a:solidFill>
                  <a:schemeClr val="tx1"/>
                </a:solidFill>
                <a:latin typeface="Bahnschrift SemiBold SemiConden" panose="020B0502040204020203" pitchFamily="34" charset="0"/>
                <a:cs typeface="Arial" panose="020B0604020202020204" pitchFamily="34" charset="0"/>
              </a:rPr>
            </a:br>
            <a:endParaRPr lang="ru-RU" sz="1600" b="1" dirty="0">
              <a:solidFill>
                <a:schemeClr val="tx1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5984247" y="2922511"/>
            <a:ext cx="1299881" cy="5385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34" tIns="45717" rIns="91434" bIns="45717" rtlCol="0" anchor="ctr"/>
          <a:lstStyle/>
          <a:p>
            <a:pPr algn="ctr"/>
            <a:r>
              <a:rPr lang="ru-RU" sz="1600" b="1" dirty="0">
                <a:solidFill>
                  <a:schemeClr val="bg2">
                    <a:lumMod val="25000"/>
                  </a:schemeClr>
                </a:solidFill>
                <a:cs typeface="Arial" panose="020B0604020202020204" pitchFamily="34" charset="0"/>
              </a:rPr>
              <a:t>ТИВ</a:t>
            </a:r>
            <a:br>
              <a:rPr lang="ru-RU" sz="1600" dirty="0">
                <a:solidFill>
                  <a:schemeClr val="tx1"/>
                </a:solidFill>
                <a:latin typeface="Bahnschrift SemiBold SemiConden" panose="020B0502040204020203" pitchFamily="34" charset="0"/>
                <a:cs typeface="Arial" panose="020B0604020202020204" pitchFamily="34" charset="0"/>
              </a:rPr>
            </a:br>
            <a:endParaRPr lang="ru-RU" sz="1600" b="1" dirty="0">
              <a:solidFill>
                <a:schemeClr val="tx1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 rot="19914776">
            <a:off x="2549960" y="1364756"/>
            <a:ext cx="1983500" cy="8709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34" tIns="45717" rIns="91434" bIns="45717" rtlCol="0" anchor="ctr"/>
          <a:lstStyle/>
          <a:p>
            <a:pPr algn="ctr"/>
            <a:r>
              <a:rPr lang="en-US" sz="2400" b="1" dirty="0">
                <a:solidFill>
                  <a:srgbClr val="C00000"/>
                </a:solidFill>
              </a:rPr>
              <a:t>Marketplace</a:t>
            </a:r>
            <a:r>
              <a:rPr lang="ru-RU" sz="2400" b="1" dirty="0">
                <a:solidFill>
                  <a:srgbClr val="C00000"/>
                </a:solidFill>
              </a:rPr>
              <a:t> </a:t>
            </a:r>
            <a:r>
              <a:rPr lang="ru-RU" sz="1600" b="1" dirty="0">
                <a:solidFill>
                  <a:srgbClr val="C00000"/>
                </a:solidFill>
              </a:rPr>
              <a:t>образовательная платформа</a:t>
            </a:r>
            <a:endParaRPr lang="en-US" sz="1600" b="1" dirty="0">
              <a:solidFill>
                <a:srgbClr val="C00000"/>
              </a:solidFill>
            </a:endParaRPr>
          </a:p>
        </p:txBody>
      </p:sp>
      <p:grpSp>
        <p:nvGrpSpPr>
          <p:cNvPr id="16" name="Группа 15"/>
          <p:cNvGrpSpPr/>
          <p:nvPr/>
        </p:nvGrpSpPr>
        <p:grpSpPr>
          <a:xfrm>
            <a:off x="606594" y="2914640"/>
            <a:ext cx="351532" cy="1008745"/>
            <a:chOff x="374303" y="3029074"/>
            <a:chExt cx="351532" cy="1008745"/>
          </a:xfrm>
        </p:grpSpPr>
        <p:sp>
          <p:nvSpPr>
            <p:cNvPr id="26" name="Shape 548"/>
            <p:cNvSpPr/>
            <p:nvPr/>
          </p:nvSpPr>
          <p:spPr>
            <a:xfrm>
              <a:off x="374303" y="3397701"/>
              <a:ext cx="343934" cy="640118"/>
            </a:xfrm>
            <a:custGeom>
              <a:avLst/>
              <a:gdLst/>
              <a:ahLst/>
              <a:cxnLst/>
              <a:rect l="0" t="0" r="0" b="0"/>
              <a:pathLst>
                <a:path w="8135" h="16076" fill="none" extrusionOk="0">
                  <a:moveTo>
                    <a:pt x="4896" y="1"/>
                  </a:moveTo>
                  <a:lnTo>
                    <a:pt x="4896" y="1"/>
                  </a:lnTo>
                  <a:lnTo>
                    <a:pt x="4701" y="74"/>
                  </a:lnTo>
                  <a:lnTo>
                    <a:pt x="4506" y="147"/>
                  </a:lnTo>
                  <a:lnTo>
                    <a:pt x="4287" y="196"/>
                  </a:lnTo>
                  <a:lnTo>
                    <a:pt x="4068" y="196"/>
                  </a:lnTo>
                  <a:lnTo>
                    <a:pt x="4068" y="196"/>
                  </a:lnTo>
                  <a:lnTo>
                    <a:pt x="3848" y="196"/>
                  </a:lnTo>
                  <a:lnTo>
                    <a:pt x="3654" y="147"/>
                  </a:lnTo>
                  <a:lnTo>
                    <a:pt x="3434" y="98"/>
                  </a:lnTo>
                  <a:lnTo>
                    <a:pt x="3240" y="1"/>
                  </a:lnTo>
                  <a:lnTo>
                    <a:pt x="3240" y="1"/>
                  </a:lnTo>
                  <a:lnTo>
                    <a:pt x="2996" y="50"/>
                  </a:lnTo>
                  <a:lnTo>
                    <a:pt x="2777" y="98"/>
                  </a:lnTo>
                  <a:lnTo>
                    <a:pt x="2558" y="171"/>
                  </a:lnTo>
                  <a:lnTo>
                    <a:pt x="2363" y="269"/>
                  </a:lnTo>
                  <a:lnTo>
                    <a:pt x="2168" y="366"/>
                  </a:lnTo>
                  <a:lnTo>
                    <a:pt x="1973" y="464"/>
                  </a:lnTo>
                  <a:lnTo>
                    <a:pt x="1803" y="585"/>
                  </a:lnTo>
                  <a:lnTo>
                    <a:pt x="1632" y="731"/>
                  </a:lnTo>
                  <a:lnTo>
                    <a:pt x="1486" y="878"/>
                  </a:lnTo>
                  <a:lnTo>
                    <a:pt x="1340" y="1024"/>
                  </a:lnTo>
                  <a:lnTo>
                    <a:pt x="1072" y="1365"/>
                  </a:lnTo>
                  <a:lnTo>
                    <a:pt x="853" y="1779"/>
                  </a:lnTo>
                  <a:lnTo>
                    <a:pt x="658" y="2193"/>
                  </a:lnTo>
                  <a:lnTo>
                    <a:pt x="488" y="2680"/>
                  </a:lnTo>
                  <a:lnTo>
                    <a:pt x="341" y="3167"/>
                  </a:lnTo>
                  <a:lnTo>
                    <a:pt x="244" y="3727"/>
                  </a:lnTo>
                  <a:lnTo>
                    <a:pt x="147" y="4287"/>
                  </a:lnTo>
                  <a:lnTo>
                    <a:pt x="73" y="4896"/>
                  </a:lnTo>
                  <a:lnTo>
                    <a:pt x="49" y="5529"/>
                  </a:lnTo>
                  <a:lnTo>
                    <a:pt x="25" y="6187"/>
                  </a:lnTo>
                  <a:lnTo>
                    <a:pt x="0" y="6869"/>
                  </a:lnTo>
                  <a:lnTo>
                    <a:pt x="0" y="6869"/>
                  </a:lnTo>
                  <a:lnTo>
                    <a:pt x="25" y="7015"/>
                  </a:lnTo>
                  <a:lnTo>
                    <a:pt x="49" y="7161"/>
                  </a:lnTo>
                  <a:lnTo>
                    <a:pt x="98" y="7307"/>
                  </a:lnTo>
                  <a:lnTo>
                    <a:pt x="171" y="7405"/>
                  </a:lnTo>
                  <a:lnTo>
                    <a:pt x="268" y="7502"/>
                  </a:lnTo>
                  <a:lnTo>
                    <a:pt x="390" y="7575"/>
                  </a:lnTo>
                  <a:lnTo>
                    <a:pt x="512" y="7624"/>
                  </a:lnTo>
                  <a:lnTo>
                    <a:pt x="658" y="7648"/>
                  </a:lnTo>
                  <a:lnTo>
                    <a:pt x="658" y="7648"/>
                  </a:lnTo>
                  <a:lnTo>
                    <a:pt x="804" y="7624"/>
                  </a:lnTo>
                  <a:lnTo>
                    <a:pt x="926" y="7575"/>
                  </a:lnTo>
                  <a:lnTo>
                    <a:pt x="1048" y="7502"/>
                  </a:lnTo>
                  <a:lnTo>
                    <a:pt x="1145" y="7405"/>
                  </a:lnTo>
                  <a:lnTo>
                    <a:pt x="1218" y="7307"/>
                  </a:lnTo>
                  <a:lnTo>
                    <a:pt x="1267" y="7161"/>
                  </a:lnTo>
                  <a:lnTo>
                    <a:pt x="1291" y="7015"/>
                  </a:lnTo>
                  <a:lnTo>
                    <a:pt x="1316" y="6869"/>
                  </a:lnTo>
                  <a:lnTo>
                    <a:pt x="1316" y="6869"/>
                  </a:lnTo>
                  <a:lnTo>
                    <a:pt x="1340" y="6260"/>
                  </a:lnTo>
                  <a:lnTo>
                    <a:pt x="1413" y="5554"/>
                  </a:lnTo>
                  <a:lnTo>
                    <a:pt x="1510" y="4847"/>
                  </a:lnTo>
                  <a:lnTo>
                    <a:pt x="1632" y="4141"/>
                  </a:lnTo>
                  <a:lnTo>
                    <a:pt x="1754" y="3532"/>
                  </a:lnTo>
                  <a:lnTo>
                    <a:pt x="1876" y="3021"/>
                  </a:lnTo>
                  <a:lnTo>
                    <a:pt x="1998" y="2680"/>
                  </a:lnTo>
                  <a:lnTo>
                    <a:pt x="2046" y="2607"/>
                  </a:lnTo>
                  <a:lnTo>
                    <a:pt x="2095" y="2582"/>
                  </a:lnTo>
                  <a:lnTo>
                    <a:pt x="2095" y="2582"/>
                  </a:lnTo>
                  <a:lnTo>
                    <a:pt x="2095" y="2631"/>
                  </a:lnTo>
                  <a:lnTo>
                    <a:pt x="2119" y="2729"/>
                  </a:lnTo>
                  <a:lnTo>
                    <a:pt x="2119" y="3143"/>
                  </a:lnTo>
                  <a:lnTo>
                    <a:pt x="2071" y="4555"/>
                  </a:lnTo>
                  <a:lnTo>
                    <a:pt x="1949" y="6577"/>
                  </a:lnTo>
                  <a:lnTo>
                    <a:pt x="1827" y="8842"/>
                  </a:lnTo>
                  <a:lnTo>
                    <a:pt x="1535" y="13128"/>
                  </a:lnTo>
                  <a:lnTo>
                    <a:pt x="1389" y="15077"/>
                  </a:lnTo>
                  <a:lnTo>
                    <a:pt x="1389" y="15077"/>
                  </a:lnTo>
                  <a:lnTo>
                    <a:pt x="1389" y="15247"/>
                  </a:lnTo>
                  <a:lnTo>
                    <a:pt x="1413" y="15418"/>
                  </a:lnTo>
                  <a:lnTo>
                    <a:pt x="1462" y="15564"/>
                  </a:lnTo>
                  <a:lnTo>
                    <a:pt x="1559" y="15710"/>
                  </a:lnTo>
                  <a:lnTo>
                    <a:pt x="1657" y="15856"/>
                  </a:lnTo>
                  <a:lnTo>
                    <a:pt x="1778" y="15953"/>
                  </a:lnTo>
                  <a:lnTo>
                    <a:pt x="1924" y="16026"/>
                  </a:lnTo>
                  <a:lnTo>
                    <a:pt x="2095" y="16075"/>
                  </a:lnTo>
                  <a:lnTo>
                    <a:pt x="2095" y="16075"/>
                  </a:lnTo>
                  <a:lnTo>
                    <a:pt x="2217" y="16075"/>
                  </a:lnTo>
                  <a:lnTo>
                    <a:pt x="2217" y="16075"/>
                  </a:lnTo>
                  <a:lnTo>
                    <a:pt x="2387" y="16075"/>
                  </a:lnTo>
                  <a:lnTo>
                    <a:pt x="2509" y="16026"/>
                  </a:lnTo>
                  <a:lnTo>
                    <a:pt x="2655" y="15953"/>
                  </a:lnTo>
                  <a:lnTo>
                    <a:pt x="2777" y="15880"/>
                  </a:lnTo>
                  <a:lnTo>
                    <a:pt x="2874" y="15758"/>
                  </a:lnTo>
                  <a:lnTo>
                    <a:pt x="2947" y="15637"/>
                  </a:lnTo>
                  <a:lnTo>
                    <a:pt x="3020" y="15491"/>
                  </a:lnTo>
                  <a:lnTo>
                    <a:pt x="3045" y="15344"/>
                  </a:lnTo>
                  <a:lnTo>
                    <a:pt x="3702" y="8525"/>
                  </a:lnTo>
                  <a:lnTo>
                    <a:pt x="3702" y="8525"/>
                  </a:lnTo>
                  <a:lnTo>
                    <a:pt x="3727" y="8452"/>
                  </a:lnTo>
                  <a:lnTo>
                    <a:pt x="3775" y="8330"/>
                  </a:lnTo>
                  <a:lnTo>
                    <a:pt x="3824" y="8282"/>
                  </a:lnTo>
                  <a:lnTo>
                    <a:pt x="3873" y="8208"/>
                  </a:lnTo>
                  <a:lnTo>
                    <a:pt x="3970" y="8184"/>
                  </a:lnTo>
                  <a:lnTo>
                    <a:pt x="4068" y="8160"/>
                  </a:lnTo>
                  <a:lnTo>
                    <a:pt x="4068" y="8160"/>
                  </a:lnTo>
                  <a:lnTo>
                    <a:pt x="4165" y="8184"/>
                  </a:lnTo>
                  <a:lnTo>
                    <a:pt x="4263" y="8208"/>
                  </a:lnTo>
                  <a:lnTo>
                    <a:pt x="4311" y="8282"/>
                  </a:lnTo>
                  <a:lnTo>
                    <a:pt x="4360" y="8330"/>
                  </a:lnTo>
                  <a:lnTo>
                    <a:pt x="4409" y="8452"/>
                  </a:lnTo>
                  <a:lnTo>
                    <a:pt x="4433" y="8525"/>
                  </a:lnTo>
                  <a:lnTo>
                    <a:pt x="5091" y="15344"/>
                  </a:lnTo>
                  <a:lnTo>
                    <a:pt x="5091" y="15344"/>
                  </a:lnTo>
                  <a:lnTo>
                    <a:pt x="5115" y="15491"/>
                  </a:lnTo>
                  <a:lnTo>
                    <a:pt x="5188" y="15637"/>
                  </a:lnTo>
                  <a:lnTo>
                    <a:pt x="5261" y="15758"/>
                  </a:lnTo>
                  <a:lnTo>
                    <a:pt x="5358" y="15880"/>
                  </a:lnTo>
                  <a:lnTo>
                    <a:pt x="5480" y="15953"/>
                  </a:lnTo>
                  <a:lnTo>
                    <a:pt x="5626" y="16026"/>
                  </a:lnTo>
                  <a:lnTo>
                    <a:pt x="5748" y="16075"/>
                  </a:lnTo>
                  <a:lnTo>
                    <a:pt x="5919" y="16075"/>
                  </a:lnTo>
                  <a:lnTo>
                    <a:pt x="5919" y="16075"/>
                  </a:lnTo>
                  <a:lnTo>
                    <a:pt x="6040" y="16075"/>
                  </a:lnTo>
                  <a:lnTo>
                    <a:pt x="6040" y="16075"/>
                  </a:lnTo>
                  <a:lnTo>
                    <a:pt x="6211" y="16026"/>
                  </a:lnTo>
                  <a:lnTo>
                    <a:pt x="6357" y="15953"/>
                  </a:lnTo>
                  <a:lnTo>
                    <a:pt x="6479" y="15856"/>
                  </a:lnTo>
                  <a:lnTo>
                    <a:pt x="6576" y="15710"/>
                  </a:lnTo>
                  <a:lnTo>
                    <a:pt x="6674" y="15564"/>
                  </a:lnTo>
                  <a:lnTo>
                    <a:pt x="6722" y="15418"/>
                  </a:lnTo>
                  <a:lnTo>
                    <a:pt x="6747" y="15247"/>
                  </a:lnTo>
                  <a:lnTo>
                    <a:pt x="6747" y="15077"/>
                  </a:lnTo>
                  <a:lnTo>
                    <a:pt x="6747" y="15077"/>
                  </a:lnTo>
                  <a:lnTo>
                    <a:pt x="6601" y="13128"/>
                  </a:lnTo>
                  <a:lnTo>
                    <a:pt x="6333" y="8890"/>
                  </a:lnTo>
                  <a:lnTo>
                    <a:pt x="6187" y="6601"/>
                  </a:lnTo>
                  <a:lnTo>
                    <a:pt x="6089" y="4604"/>
                  </a:lnTo>
                  <a:lnTo>
                    <a:pt x="6040" y="3167"/>
                  </a:lnTo>
                  <a:lnTo>
                    <a:pt x="6040" y="2753"/>
                  </a:lnTo>
                  <a:lnTo>
                    <a:pt x="6040" y="2582"/>
                  </a:lnTo>
                  <a:lnTo>
                    <a:pt x="6040" y="2582"/>
                  </a:lnTo>
                  <a:lnTo>
                    <a:pt x="6065" y="2582"/>
                  </a:lnTo>
                  <a:lnTo>
                    <a:pt x="6089" y="2582"/>
                  </a:lnTo>
                  <a:lnTo>
                    <a:pt x="6138" y="2680"/>
                  </a:lnTo>
                  <a:lnTo>
                    <a:pt x="6235" y="2996"/>
                  </a:lnTo>
                  <a:lnTo>
                    <a:pt x="6381" y="3484"/>
                  </a:lnTo>
                  <a:lnTo>
                    <a:pt x="6503" y="4117"/>
                  </a:lnTo>
                  <a:lnTo>
                    <a:pt x="6625" y="4823"/>
                  </a:lnTo>
                  <a:lnTo>
                    <a:pt x="6722" y="5554"/>
                  </a:lnTo>
                  <a:lnTo>
                    <a:pt x="6795" y="6260"/>
                  </a:lnTo>
                  <a:lnTo>
                    <a:pt x="6820" y="6869"/>
                  </a:lnTo>
                  <a:lnTo>
                    <a:pt x="6820" y="6869"/>
                  </a:lnTo>
                  <a:lnTo>
                    <a:pt x="6844" y="7015"/>
                  </a:lnTo>
                  <a:lnTo>
                    <a:pt x="6869" y="7161"/>
                  </a:lnTo>
                  <a:lnTo>
                    <a:pt x="6917" y="7307"/>
                  </a:lnTo>
                  <a:lnTo>
                    <a:pt x="6990" y="7405"/>
                  </a:lnTo>
                  <a:lnTo>
                    <a:pt x="7088" y="7502"/>
                  </a:lnTo>
                  <a:lnTo>
                    <a:pt x="7209" y="7575"/>
                  </a:lnTo>
                  <a:lnTo>
                    <a:pt x="7331" y="7624"/>
                  </a:lnTo>
                  <a:lnTo>
                    <a:pt x="7477" y="7648"/>
                  </a:lnTo>
                  <a:lnTo>
                    <a:pt x="7477" y="7648"/>
                  </a:lnTo>
                  <a:lnTo>
                    <a:pt x="7624" y="7624"/>
                  </a:lnTo>
                  <a:lnTo>
                    <a:pt x="7745" y="7575"/>
                  </a:lnTo>
                  <a:lnTo>
                    <a:pt x="7867" y="7502"/>
                  </a:lnTo>
                  <a:lnTo>
                    <a:pt x="7964" y="7405"/>
                  </a:lnTo>
                  <a:lnTo>
                    <a:pt x="8038" y="7307"/>
                  </a:lnTo>
                  <a:lnTo>
                    <a:pt x="8086" y="7161"/>
                  </a:lnTo>
                  <a:lnTo>
                    <a:pt x="8111" y="7015"/>
                  </a:lnTo>
                  <a:lnTo>
                    <a:pt x="8135" y="6869"/>
                  </a:lnTo>
                  <a:lnTo>
                    <a:pt x="8135" y="6869"/>
                  </a:lnTo>
                  <a:lnTo>
                    <a:pt x="8111" y="5505"/>
                  </a:lnTo>
                  <a:lnTo>
                    <a:pt x="8086" y="4872"/>
                  </a:lnTo>
                  <a:lnTo>
                    <a:pt x="8038" y="4287"/>
                  </a:lnTo>
                  <a:lnTo>
                    <a:pt x="7964" y="3703"/>
                  </a:lnTo>
                  <a:lnTo>
                    <a:pt x="7867" y="3167"/>
                  </a:lnTo>
                  <a:lnTo>
                    <a:pt x="7745" y="2656"/>
                  </a:lnTo>
                  <a:lnTo>
                    <a:pt x="7599" y="2168"/>
                  </a:lnTo>
                  <a:lnTo>
                    <a:pt x="7404" y="1754"/>
                  </a:lnTo>
                  <a:lnTo>
                    <a:pt x="7185" y="1365"/>
                  </a:lnTo>
                  <a:lnTo>
                    <a:pt x="7063" y="1170"/>
                  </a:lnTo>
                  <a:lnTo>
                    <a:pt x="6917" y="999"/>
                  </a:lnTo>
                  <a:lnTo>
                    <a:pt x="6771" y="853"/>
                  </a:lnTo>
                  <a:lnTo>
                    <a:pt x="6625" y="707"/>
                  </a:lnTo>
                  <a:lnTo>
                    <a:pt x="6454" y="561"/>
                  </a:lnTo>
                  <a:lnTo>
                    <a:pt x="6260" y="439"/>
                  </a:lnTo>
                  <a:lnTo>
                    <a:pt x="6065" y="342"/>
                  </a:lnTo>
                  <a:lnTo>
                    <a:pt x="5870" y="244"/>
                  </a:lnTo>
                  <a:lnTo>
                    <a:pt x="5651" y="171"/>
                  </a:lnTo>
                  <a:lnTo>
                    <a:pt x="5407" y="98"/>
                  </a:lnTo>
                  <a:lnTo>
                    <a:pt x="5164" y="50"/>
                  </a:lnTo>
                  <a:lnTo>
                    <a:pt x="4896" y="1"/>
                  </a:lnTo>
                  <a:lnTo>
                    <a:pt x="4896" y="1"/>
                  </a:lnTo>
                  <a:close/>
                </a:path>
              </a:pathLst>
            </a:custGeom>
            <a:solidFill>
              <a:srgbClr val="C00000"/>
            </a:solidFill>
            <a:ln w="28575" cap="rnd" cmpd="sng">
              <a:solidFill>
                <a:schemeClr val="bg2">
                  <a:lumMod val="2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>
              <a:defPPr rtl="0">
                <a:defRPr lang="ru-RU"/>
              </a:defPPr>
              <a:lvl1pPr marL="0" algn="l" defTabSz="914128" rtl="0" eaLnBrk="1" latinLnBrk="0" hangingPunct="1">
                <a:defRPr sz="1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059" algn="l" defTabSz="914128" rtl="0" eaLnBrk="1" latinLnBrk="0" hangingPunct="1">
                <a:defRPr sz="1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128" algn="l" defTabSz="914128" rtl="0" eaLnBrk="1" latinLnBrk="0" hangingPunct="1">
                <a:defRPr sz="1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192" algn="l" defTabSz="914128" rtl="0" eaLnBrk="1" latinLnBrk="0" hangingPunct="1">
                <a:defRPr sz="1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256" algn="l" defTabSz="914128" rtl="0" eaLnBrk="1" latinLnBrk="0" hangingPunct="1">
                <a:defRPr sz="1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5326" algn="l" defTabSz="914128" rtl="0" eaLnBrk="1" latinLnBrk="0" hangingPunct="1">
                <a:defRPr sz="1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2382" algn="l" defTabSz="914128" rtl="0" eaLnBrk="1" latinLnBrk="0" hangingPunct="1">
                <a:defRPr sz="1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199440" algn="l" defTabSz="914128" rtl="0" eaLnBrk="1" latinLnBrk="0" hangingPunct="1">
                <a:defRPr sz="1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6499" algn="l" defTabSz="914128" rtl="0" eaLnBrk="1" latinLnBrk="0" hangingPunct="1">
                <a:defRPr sz="1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1218930">
                <a:buClr>
                  <a:srgbClr val="000000"/>
                </a:buClr>
              </a:pPr>
              <a:endParaRPr b="1" kern="0">
                <a:solidFill>
                  <a:schemeClr val="tx1">
                    <a:lumMod val="75000"/>
                    <a:lumOff val="25000"/>
                  </a:schemeClr>
                </a:solidFill>
                <a:cs typeface="Arial"/>
                <a:sym typeface="Arial"/>
              </a:endParaRPr>
            </a:p>
          </p:txBody>
        </p:sp>
        <p:sp>
          <p:nvSpPr>
            <p:cNvPr id="27" name="Shape 554"/>
            <p:cNvSpPr/>
            <p:nvPr/>
          </p:nvSpPr>
          <p:spPr>
            <a:xfrm flipH="1">
              <a:off x="381901" y="3029074"/>
              <a:ext cx="343934" cy="361710"/>
            </a:xfrm>
            <a:custGeom>
              <a:avLst/>
              <a:gdLst/>
              <a:ahLst/>
              <a:cxnLst/>
              <a:rect l="0" t="0" r="0" b="0"/>
              <a:pathLst>
                <a:path w="3215" h="3654" fill="none" extrusionOk="0">
                  <a:moveTo>
                    <a:pt x="0" y="1657"/>
                  </a:moveTo>
                  <a:lnTo>
                    <a:pt x="0" y="1657"/>
                  </a:lnTo>
                  <a:lnTo>
                    <a:pt x="0" y="1462"/>
                  </a:lnTo>
                  <a:lnTo>
                    <a:pt x="24" y="1291"/>
                  </a:lnTo>
                  <a:lnTo>
                    <a:pt x="73" y="1121"/>
                  </a:lnTo>
                  <a:lnTo>
                    <a:pt x="122" y="975"/>
                  </a:lnTo>
                  <a:lnTo>
                    <a:pt x="195" y="829"/>
                  </a:lnTo>
                  <a:lnTo>
                    <a:pt x="268" y="682"/>
                  </a:lnTo>
                  <a:lnTo>
                    <a:pt x="365" y="561"/>
                  </a:lnTo>
                  <a:lnTo>
                    <a:pt x="463" y="439"/>
                  </a:lnTo>
                  <a:lnTo>
                    <a:pt x="585" y="341"/>
                  </a:lnTo>
                  <a:lnTo>
                    <a:pt x="706" y="244"/>
                  </a:lnTo>
                  <a:lnTo>
                    <a:pt x="853" y="171"/>
                  </a:lnTo>
                  <a:lnTo>
                    <a:pt x="974" y="122"/>
                  </a:lnTo>
                  <a:lnTo>
                    <a:pt x="1120" y="74"/>
                  </a:lnTo>
                  <a:lnTo>
                    <a:pt x="1291" y="25"/>
                  </a:lnTo>
                  <a:lnTo>
                    <a:pt x="1437" y="0"/>
                  </a:lnTo>
                  <a:lnTo>
                    <a:pt x="1608" y="0"/>
                  </a:lnTo>
                  <a:lnTo>
                    <a:pt x="1608" y="0"/>
                  </a:lnTo>
                  <a:lnTo>
                    <a:pt x="1778" y="0"/>
                  </a:lnTo>
                  <a:lnTo>
                    <a:pt x="1924" y="25"/>
                  </a:lnTo>
                  <a:lnTo>
                    <a:pt x="2095" y="74"/>
                  </a:lnTo>
                  <a:lnTo>
                    <a:pt x="2241" y="122"/>
                  </a:lnTo>
                  <a:lnTo>
                    <a:pt x="2363" y="171"/>
                  </a:lnTo>
                  <a:lnTo>
                    <a:pt x="2509" y="244"/>
                  </a:lnTo>
                  <a:lnTo>
                    <a:pt x="2630" y="341"/>
                  </a:lnTo>
                  <a:lnTo>
                    <a:pt x="2752" y="439"/>
                  </a:lnTo>
                  <a:lnTo>
                    <a:pt x="2850" y="561"/>
                  </a:lnTo>
                  <a:lnTo>
                    <a:pt x="2947" y="682"/>
                  </a:lnTo>
                  <a:lnTo>
                    <a:pt x="3020" y="829"/>
                  </a:lnTo>
                  <a:lnTo>
                    <a:pt x="3093" y="975"/>
                  </a:lnTo>
                  <a:lnTo>
                    <a:pt x="3142" y="1121"/>
                  </a:lnTo>
                  <a:lnTo>
                    <a:pt x="3191" y="1291"/>
                  </a:lnTo>
                  <a:lnTo>
                    <a:pt x="3215" y="1462"/>
                  </a:lnTo>
                  <a:lnTo>
                    <a:pt x="3215" y="1657"/>
                  </a:lnTo>
                  <a:lnTo>
                    <a:pt x="3215" y="1657"/>
                  </a:lnTo>
                  <a:lnTo>
                    <a:pt x="3215" y="1827"/>
                  </a:lnTo>
                  <a:lnTo>
                    <a:pt x="3191" y="2022"/>
                  </a:lnTo>
                  <a:lnTo>
                    <a:pt x="3142" y="2217"/>
                  </a:lnTo>
                  <a:lnTo>
                    <a:pt x="3093" y="2387"/>
                  </a:lnTo>
                  <a:lnTo>
                    <a:pt x="3020" y="2558"/>
                  </a:lnTo>
                  <a:lnTo>
                    <a:pt x="2947" y="2728"/>
                  </a:lnTo>
                  <a:lnTo>
                    <a:pt x="2850" y="2874"/>
                  </a:lnTo>
                  <a:lnTo>
                    <a:pt x="2752" y="3020"/>
                  </a:lnTo>
                  <a:lnTo>
                    <a:pt x="2630" y="3167"/>
                  </a:lnTo>
                  <a:lnTo>
                    <a:pt x="2509" y="3288"/>
                  </a:lnTo>
                  <a:lnTo>
                    <a:pt x="2363" y="3386"/>
                  </a:lnTo>
                  <a:lnTo>
                    <a:pt x="2241" y="3483"/>
                  </a:lnTo>
                  <a:lnTo>
                    <a:pt x="2095" y="3556"/>
                  </a:lnTo>
                  <a:lnTo>
                    <a:pt x="1924" y="3605"/>
                  </a:lnTo>
                  <a:lnTo>
                    <a:pt x="1778" y="3629"/>
                  </a:lnTo>
                  <a:lnTo>
                    <a:pt x="1608" y="3654"/>
                  </a:lnTo>
                  <a:lnTo>
                    <a:pt x="1608" y="3654"/>
                  </a:lnTo>
                  <a:lnTo>
                    <a:pt x="1437" y="3629"/>
                  </a:lnTo>
                  <a:lnTo>
                    <a:pt x="1291" y="3605"/>
                  </a:lnTo>
                  <a:lnTo>
                    <a:pt x="1120" y="3556"/>
                  </a:lnTo>
                  <a:lnTo>
                    <a:pt x="974" y="3483"/>
                  </a:lnTo>
                  <a:lnTo>
                    <a:pt x="853" y="3386"/>
                  </a:lnTo>
                  <a:lnTo>
                    <a:pt x="706" y="3288"/>
                  </a:lnTo>
                  <a:lnTo>
                    <a:pt x="585" y="3167"/>
                  </a:lnTo>
                  <a:lnTo>
                    <a:pt x="463" y="3020"/>
                  </a:lnTo>
                  <a:lnTo>
                    <a:pt x="365" y="2874"/>
                  </a:lnTo>
                  <a:lnTo>
                    <a:pt x="268" y="2728"/>
                  </a:lnTo>
                  <a:lnTo>
                    <a:pt x="195" y="2558"/>
                  </a:lnTo>
                  <a:lnTo>
                    <a:pt x="122" y="2387"/>
                  </a:lnTo>
                  <a:lnTo>
                    <a:pt x="73" y="2217"/>
                  </a:lnTo>
                  <a:lnTo>
                    <a:pt x="24" y="2022"/>
                  </a:lnTo>
                  <a:lnTo>
                    <a:pt x="0" y="1827"/>
                  </a:lnTo>
                  <a:lnTo>
                    <a:pt x="0" y="1657"/>
                  </a:lnTo>
                  <a:lnTo>
                    <a:pt x="0" y="1657"/>
                  </a:lnTo>
                  <a:close/>
                </a:path>
              </a:pathLst>
            </a:custGeom>
            <a:solidFill>
              <a:srgbClr val="C00000"/>
            </a:solidFill>
            <a:ln w="38100" cap="rnd" cmpd="sng">
              <a:solidFill>
                <a:schemeClr val="bg2">
                  <a:lumMod val="2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>
              <a:defPPr rtl="0">
                <a:defRPr lang="ru-RU"/>
              </a:defPPr>
              <a:lvl1pPr marL="0" algn="l" defTabSz="914128" rtl="0" eaLnBrk="1" latinLnBrk="0" hangingPunct="1">
                <a:defRPr sz="1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059" algn="l" defTabSz="914128" rtl="0" eaLnBrk="1" latinLnBrk="0" hangingPunct="1">
                <a:defRPr sz="1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128" algn="l" defTabSz="914128" rtl="0" eaLnBrk="1" latinLnBrk="0" hangingPunct="1">
                <a:defRPr sz="1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192" algn="l" defTabSz="914128" rtl="0" eaLnBrk="1" latinLnBrk="0" hangingPunct="1">
                <a:defRPr sz="1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256" algn="l" defTabSz="914128" rtl="0" eaLnBrk="1" latinLnBrk="0" hangingPunct="1">
                <a:defRPr sz="1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5326" algn="l" defTabSz="914128" rtl="0" eaLnBrk="1" latinLnBrk="0" hangingPunct="1">
                <a:defRPr sz="1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2382" algn="l" defTabSz="914128" rtl="0" eaLnBrk="1" latinLnBrk="0" hangingPunct="1">
                <a:defRPr sz="1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199440" algn="l" defTabSz="914128" rtl="0" eaLnBrk="1" latinLnBrk="0" hangingPunct="1">
                <a:defRPr sz="1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6499" algn="l" defTabSz="914128" rtl="0" eaLnBrk="1" latinLnBrk="0" hangingPunct="1">
                <a:defRPr sz="1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1218930">
                <a:buClr>
                  <a:srgbClr val="000000"/>
                </a:buClr>
              </a:pPr>
              <a:endParaRPr b="1" kern="0">
                <a:solidFill>
                  <a:schemeClr val="tx1">
                    <a:lumMod val="75000"/>
                    <a:lumOff val="25000"/>
                  </a:schemeClr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29" name="Группа 28"/>
          <p:cNvGrpSpPr/>
          <p:nvPr/>
        </p:nvGrpSpPr>
        <p:grpSpPr>
          <a:xfrm>
            <a:off x="614192" y="1708972"/>
            <a:ext cx="351532" cy="1008745"/>
            <a:chOff x="374303" y="3029074"/>
            <a:chExt cx="351532" cy="1008745"/>
          </a:xfrm>
        </p:grpSpPr>
        <p:sp>
          <p:nvSpPr>
            <p:cNvPr id="30" name="Shape 548"/>
            <p:cNvSpPr/>
            <p:nvPr/>
          </p:nvSpPr>
          <p:spPr>
            <a:xfrm>
              <a:off x="374303" y="3397701"/>
              <a:ext cx="343934" cy="640118"/>
            </a:xfrm>
            <a:custGeom>
              <a:avLst/>
              <a:gdLst/>
              <a:ahLst/>
              <a:cxnLst/>
              <a:rect l="0" t="0" r="0" b="0"/>
              <a:pathLst>
                <a:path w="8135" h="16076" fill="none" extrusionOk="0">
                  <a:moveTo>
                    <a:pt x="4896" y="1"/>
                  </a:moveTo>
                  <a:lnTo>
                    <a:pt x="4896" y="1"/>
                  </a:lnTo>
                  <a:lnTo>
                    <a:pt x="4701" y="74"/>
                  </a:lnTo>
                  <a:lnTo>
                    <a:pt x="4506" y="147"/>
                  </a:lnTo>
                  <a:lnTo>
                    <a:pt x="4287" y="196"/>
                  </a:lnTo>
                  <a:lnTo>
                    <a:pt x="4068" y="196"/>
                  </a:lnTo>
                  <a:lnTo>
                    <a:pt x="4068" y="196"/>
                  </a:lnTo>
                  <a:lnTo>
                    <a:pt x="3848" y="196"/>
                  </a:lnTo>
                  <a:lnTo>
                    <a:pt x="3654" y="147"/>
                  </a:lnTo>
                  <a:lnTo>
                    <a:pt x="3434" y="98"/>
                  </a:lnTo>
                  <a:lnTo>
                    <a:pt x="3240" y="1"/>
                  </a:lnTo>
                  <a:lnTo>
                    <a:pt x="3240" y="1"/>
                  </a:lnTo>
                  <a:lnTo>
                    <a:pt x="2996" y="50"/>
                  </a:lnTo>
                  <a:lnTo>
                    <a:pt x="2777" y="98"/>
                  </a:lnTo>
                  <a:lnTo>
                    <a:pt x="2558" y="171"/>
                  </a:lnTo>
                  <a:lnTo>
                    <a:pt x="2363" y="269"/>
                  </a:lnTo>
                  <a:lnTo>
                    <a:pt x="2168" y="366"/>
                  </a:lnTo>
                  <a:lnTo>
                    <a:pt x="1973" y="464"/>
                  </a:lnTo>
                  <a:lnTo>
                    <a:pt x="1803" y="585"/>
                  </a:lnTo>
                  <a:lnTo>
                    <a:pt x="1632" y="731"/>
                  </a:lnTo>
                  <a:lnTo>
                    <a:pt x="1486" y="878"/>
                  </a:lnTo>
                  <a:lnTo>
                    <a:pt x="1340" y="1024"/>
                  </a:lnTo>
                  <a:lnTo>
                    <a:pt x="1072" y="1365"/>
                  </a:lnTo>
                  <a:lnTo>
                    <a:pt x="853" y="1779"/>
                  </a:lnTo>
                  <a:lnTo>
                    <a:pt x="658" y="2193"/>
                  </a:lnTo>
                  <a:lnTo>
                    <a:pt x="488" y="2680"/>
                  </a:lnTo>
                  <a:lnTo>
                    <a:pt x="341" y="3167"/>
                  </a:lnTo>
                  <a:lnTo>
                    <a:pt x="244" y="3727"/>
                  </a:lnTo>
                  <a:lnTo>
                    <a:pt x="147" y="4287"/>
                  </a:lnTo>
                  <a:lnTo>
                    <a:pt x="73" y="4896"/>
                  </a:lnTo>
                  <a:lnTo>
                    <a:pt x="49" y="5529"/>
                  </a:lnTo>
                  <a:lnTo>
                    <a:pt x="25" y="6187"/>
                  </a:lnTo>
                  <a:lnTo>
                    <a:pt x="0" y="6869"/>
                  </a:lnTo>
                  <a:lnTo>
                    <a:pt x="0" y="6869"/>
                  </a:lnTo>
                  <a:lnTo>
                    <a:pt x="25" y="7015"/>
                  </a:lnTo>
                  <a:lnTo>
                    <a:pt x="49" y="7161"/>
                  </a:lnTo>
                  <a:lnTo>
                    <a:pt x="98" y="7307"/>
                  </a:lnTo>
                  <a:lnTo>
                    <a:pt x="171" y="7405"/>
                  </a:lnTo>
                  <a:lnTo>
                    <a:pt x="268" y="7502"/>
                  </a:lnTo>
                  <a:lnTo>
                    <a:pt x="390" y="7575"/>
                  </a:lnTo>
                  <a:lnTo>
                    <a:pt x="512" y="7624"/>
                  </a:lnTo>
                  <a:lnTo>
                    <a:pt x="658" y="7648"/>
                  </a:lnTo>
                  <a:lnTo>
                    <a:pt x="658" y="7648"/>
                  </a:lnTo>
                  <a:lnTo>
                    <a:pt x="804" y="7624"/>
                  </a:lnTo>
                  <a:lnTo>
                    <a:pt x="926" y="7575"/>
                  </a:lnTo>
                  <a:lnTo>
                    <a:pt x="1048" y="7502"/>
                  </a:lnTo>
                  <a:lnTo>
                    <a:pt x="1145" y="7405"/>
                  </a:lnTo>
                  <a:lnTo>
                    <a:pt x="1218" y="7307"/>
                  </a:lnTo>
                  <a:lnTo>
                    <a:pt x="1267" y="7161"/>
                  </a:lnTo>
                  <a:lnTo>
                    <a:pt x="1291" y="7015"/>
                  </a:lnTo>
                  <a:lnTo>
                    <a:pt x="1316" y="6869"/>
                  </a:lnTo>
                  <a:lnTo>
                    <a:pt x="1316" y="6869"/>
                  </a:lnTo>
                  <a:lnTo>
                    <a:pt x="1340" y="6260"/>
                  </a:lnTo>
                  <a:lnTo>
                    <a:pt x="1413" y="5554"/>
                  </a:lnTo>
                  <a:lnTo>
                    <a:pt x="1510" y="4847"/>
                  </a:lnTo>
                  <a:lnTo>
                    <a:pt x="1632" y="4141"/>
                  </a:lnTo>
                  <a:lnTo>
                    <a:pt x="1754" y="3532"/>
                  </a:lnTo>
                  <a:lnTo>
                    <a:pt x="1876" y="3021"/>
                  </a:lnTo>
                  <a:lnTo>
                    <a:pt x="1998" y="2680"/>
                  </a:lnTo>
                  <a:lnTo>
                    <a:pt x="2046" y="2607"/>
                  </a:lnTo>
                  <a:lnTo>
                    <a:pt x="2095" y="2582"/>
                  </a:lnTo>
                  <a:lnTo>
                    <a:pt x="2095" y="2582"/>
                  </a:lnTo>
                  <a:lnTo>
                    <a:pt x="2095" y="2631"/>
                  </a:lnTo>
                  <a:lnTo>
                    <a:pt x="2119" y="2729"/>
                  </a:lnTo>
                  <a:lnTo>
                    <a:pt x="2119" y="3143"/>
                  </a:lnTo>
                  <a:lnTo>
                    <a:pt x="2071" y="4555"/>
                  </a:lnTo>
                  <a:lnTo>
                    <a:pt x="1949" y="6577"/>
                  </a:lnTo>
                  <a:lnTo>
                    <a:pt x="1827" y="8842"/>
                  </a:lnTo>
                  <a:lnTo>
                    <a:pt x="1535" y="13128"/>
                  </a:lnTo>
                  <a:lnTo>
                    <a:pt x="1389" y="15077"/>
                  </a:lnTo>
                  <a:lnTo>
                    <a:pt x="1389" y="15077"/>
                  </a:lnTo>
                  <a:lnTo>
                    <a:pt x="1389" y="15247"/>
                  </a:lnTo>
                  <a:lnTo>
                    <a:pt x="1413" y="15418"/>
                  </a:lnTo>
                  <a:lnTo>
                    <a:pt x="1462" y="15564"/>
                  </a:lnTo>
                  <a:lnTo>
                    <a:pt x="1559" y="15710"/>
                  </a:lnTo>
                  <a:lnTo>
                    <a:pt x="1657" y="15856"/>
                  </a:lnTo>
                  <a:lnTo>
                    <a:pt x="1778" y="15953"/>
                  </a:lnTo>
                  <a:lnTo>
                    <a:pt x="1924" y="16026"/>
                  </a:lnTo>
                  <a:lnTo>
                    <a:pt x="2095" y="16075"/>
                  </a:lnTo>
                  <a:lnTo>
                    <a:pt x="2095" y="16075"/>
                  </a:lnTo>
                  <a:lnTo>
                    <a:pt x="2217" y="16075"/>
                  </a:lnTo>
                  <a:lnTo>
                    <a:pt x="2217" y="16075"/>
                  </a:lnTo>
                  <a:lnTo>
                    <a:pt x="2387" y="16075"/>
                  </a:lnTo>
                  <a:lnTo>
                    <a:pt x="2509" y="16026"/>
                  </a:lnTo>
                  <a:lnTo>
                    <a:pt x="2655" y="15953"/>
                  </a:lnTo>
                  <a:lnTo>
                    <a:pt x="2777" y="15880"/>
                  </a:lnTo>
                  <a:lnTo>
                    <a:pt x="2874" y="15758"/>
                  </a:lnTo>
                  <a:lnTo>
                    <a:pt x="2947" y="15637"/>
                  </a:lnTo>
                  <a:lnTo>
                    <a:pt x="3020" y="15491"/>
                  </a:lnTo>
                  <a:lnTo>
                    <a:pt x="3045" y="15344"/>
                  </a:lnTo>
                  <a:lnTo>
                    <a:pt x="3702" y="8525"/>
                  </a:lnTo>
                  <a:lnTo>
                    <a:pt x="3702" y="8525"/>
                  </a:lnTo>
                  <a:lnTo>
                    <a:pt x="3727" y="8452"/>
                  </a:lnTo>
                  <a:lnTo>
                    <a:pt x="3775" y="8330"/>
                  </a:lnTo>
                  <a:lnTo>
                    <a:pt x="3824" y="8282"/>
                  </a:lnTo>
                  <a:lnTo>
                    <a:pt x="3873" y="8208"/>
                  </a:lnTo>
                  <a:lnTo>
                    <a:pt x="3970" y="8184"/>
                  </a:lnTo>
                  <a:lnTo>
                    <a:pt x="4068" y="8160"/>
                  </a:lnTo>
                  <a:lnTo>
                    <a:pt x="4068" y="8160"/>
                  </a:lnTo>
                  <a:lnTo>
                    <a:pt x="4165" y="8184"/>
                  </a:lnTo>
                  <a:lnTo>
                    <a:pt x="4263" y="8208"/>
                  </a:lnTo>
                  <a:lnTo>
                    <a:pt x="4311" y="8282"/>
                  </a:lnTo>
                  <a:lnTo>
                    <a:pt x="4360" y="8330"/>
                  </a:lnTo>
                  <a:lnTo>
                    <a:pt x="4409" y="8452"/>
                  </a:lnTo>
                  <a:lnTo>
                    <a:pt x="4433" y="8525"/>
                  </a:lnTo>
                  <a:lnTo>
                    <a:pt x="5091" y="15344"/>
                  </a:lnTo>
                  <a:lnTo>
                    <a:pt x="5091" y="15344"/>
                  </a:lnTo>
                  <a:lnTo>
                    <a:pt x="5115" y="15491"/>
                  </a:lnTo>
                  <a:lnTo>
                    <a:pt x="5188" y="15637"/>
                  </a:lnTo>
                  <a:lnTo>
                    <a:pt x="5261" y="15758"/>
                  </a:lnTo>
                  <a:lnTo>
                    <a:pt x="5358" y="15880"/>
                  </a:lnTo>
                  <a:lnTo>
                    <a:pt x="5480" y="15953"/>
                  </a:lnTo>
                  <a:lnTo>
                    <a:pt x="5626" y="16026"/>
                  </a:lnTo>
                  <a:lnTo>
                    <a:pt x="5748" y="16075"/>
                  </a:lnTo>
                  <a:lnTo>
                    <a:pt x="5919" y="16075"/>
                  </a:lnTo>
                  <a:lnTo>
                    <a:pt x="5919" y="16075"/>
                  </a:lnTo>
                  <a:lnTo>
                    <a:pt x="6040" y="16075"/>
                  </a:lnTo>
                  <a:lnTo>
                    <a:pt x="6040" y="16075"/>
                  </a:lnTo>
                  <a:lnTo>
                    <a:pt x="6211" y="16026"/>
                  </a:lnTo>
                  <a:lnTo>
                    <a:pt x="6357" y="15953"/>
                  </a:lnTo>
                  <a:lnTo>
                    <a:pt x="6479" y="15856"/>
                  </a:lnTo>
                  <a:lnTo>
                    <a:pt x="6576" y="15710"/>
                  </a:lnTo>
                  <a:lnTo>
                    <a:pt x="6674" y="15564"/>
                  </a:lnTo>
                  <a:lnTo>
                    <a:pt x="6722" y="15418"/>
                  </a:lnTo>
                  <a:lnTo>
                    <a:pt x="6747" y="15247"/>
                  </a:lnTo>
                  <a:lnTo>
                    <a:pt x="6747" y="15077"/>
                  </a:lnTo>
                  <a:lnTo>
                    <a:pt x="6747" y="15077"/>
                  </a:lnTo>
                  <a:lnTo>
                    <a:pt x="6601" y="13128"/>
                  </a:lnTo>
                  <a:lnTo>
                    <a:pt x="6333" y="8890"/>
                  </a:lnTo>
                  <a:lnTo>
                    <a:pt x="6187" y="6601"/>
                  </a:lnTo>
                  <a:lnTo>
                    <a:pt x="6089" y="4604"/>
                  </a:lnTo>
                  <a:lnTo>
                    <a:pt x="6040" y="3167"/>
                  </a:lnTo>
                  <a:lnTo>
                    <a:pt x="6040" y="2753"/>
                  </a:lnTo>
                  <a:lnTo>
                    <a:pt x="6040" y="2582"/>
                  </a:lnTo>
                  <a:lnTo>
                    <a:pt x="6040" y="2582"/>
                  </a:lnTo>
                  <a:lnTo>
                    <a:pt x="6065" y="2582"/>
                  </a:lnTo>
                  <a:lnTo>
                    <a:pt x="6089" y="2582"/>
                  </a:lnTo>
                  <a:lnTo>
                    <a:pt x="6138" y="2680"/>
                  </a:lnTo>
                  <a:lnTo>
                    <a:pt x="6235" y="2996"/>
                  </a:lnTo>
                  <a:lnTo>
                    <a:pt x="6381" y="3484"/>
                  </a:lnTo>
                  <a:lnTo>
                    <a:pt x="6503" y="4117"/>
                  </a:lnTo>
                  <a:lnTo>
                    <a:pt x="6625" y="4823"/>
                  </a:lnTo>
                  <a:lnTo>
                    <a:pt x="6722" y="5554"/>
                  </a:lnTo>
                  <a:lnTo>
                    <a:pt x="6795" y="6260"/>
                  </a:lnTo>
                  <a:lnTo>
                    <a:pt x="6820" y="6869"/>
                  </a:lnTo>
                  <a:lnTo>
                    <a:pt x="6820" y="6869"/>
                  </a:lnTo>
                  <a:lnTo>
                    <a:pt x="6844" y="7015"/>
                  </a:lnTo>
                  <a:lnTo>
                    <a:pt x="6869" y="7161"/>
                  </a:lnTo>
                  <a:lnTo>
                    <a:pt x="6917" y="7307"/>
                  </a:lnTo>
                  <a:lnTo>
                    <a:pt x="6990" y="7405"/>
                  </a:lnTo>
                  <a:lnTo>
                    <a:pt x="7088" y="7502"/>
                  </a:lnTo>
                  <a:lnTo>
                    <a:pt x="7209" y="7575"/>
                  </a:lnTo>
                  <a:lnTo>
                    <a:pt x="7331" y="7624"/>
                  </a:lnTo>
                  <a:lnTo>
                    <a:pt x="7477" y="7648"/>
                  </a:lnTo>
                  <a:lnTo>
                    <a:pt x="7477" y="7648"/>
                  </a:lnTo>
                  <a:lnTo>
                    <a:pt x="7624" y="7624"/>
                  </a:lnTo>
                  <a:lnTo>
                    <a:pt x="7745" y="7575"/>
                  </a:lnTo>
                  <a:lnTo>
                    <a:pt x="7867" y="7502"/>
                  </a:lnTo>
                  <a:lnTo>
                    <a:pt x="7964" y="7405"/>
                  </a:lnTo>
                  <a:lnTo>
                    <a:pt x="8038" y="7307"/>
                  </a:lnTo>
                  <a:lnTo>
                    <a:pt x="8086" y="7161"/>
                  </a:lnTo>
                  <a:lnTo>
                    <a:pt x="8111" y="7015"/>
                  </a:lnTo>
                  <a:lnTo>
                    <a:pt x="8135" y="6869"/>
                  </a:lnTo>
                  <a:lnTo>
                    <a:pt x="8135" y="6869"/>
                  </a:lnTo>
                  <a:lnTo>
                    <a:pt x="8111" y="5505"/>
                  </a:lnTo>
                  <a:lnTo>
                    <a:pt x="8086" y="4872"/>
                  </a:lnTo>
                  <a:lnTo>
                    <a:pt x="8038" y="4287"/>
                  </a:lnTo>
                  <a:lnTo>
                    <a:pt x="7964" y="3703"/>
                  </a:lnTo>
                  <a:lnTo>
                    <a:pt x="7867" y="3167"/>
                  </a:lnTo>
                  <a:lnTo>
                    <a:pt x="7745" y="2656"/>
                  </a:lnTo>
                  <a:lnTo>
                    <a:pt x="7599" y="2168"/>
                  </a:lnTo>
                  <a:lnTo>
                    <a:pt x="7404" y="1754"/>
                  </a:lnTo>
                  <a:lnTo>
                    <a:pt x="7185" y="1365"/>
                  </a:lnTo>
                  <a:lnTo>
                    <a:pt x="7063" y="1170"/>
                  </a:lnTo>
                  <a:lnTo>
                    <a:pt x="6917" y="999"/>
                  </a:lnTo>
                  <a:lnTo>
                    <a:pt x="6771" y="853"/>
                  </a:lnTo>
                  <a:lnTo>
                    <a:pt x="6625" y="707"/>
                  </a:lnTo>
                  <a:lnTo>
                    <a:pt x="6454" y="561"/>
                  </a:lnTo>
                  <a:lnTo>
                    <a:pt x="6260" y="439"/>
                  </a:lnTo>
                  <a:lnTo>
                    <a:pt x="6065" y="342"/>
                  </a:lnTo>
                  <a:lnTo>
                    <a:pt x="5870" y="244"/>
                  </a:lnTo>
                  <a:lnTo>
                    <a:pt x="5651" y="171"/>
                  </a:lnTo>
                  <a:lnTo>
                    <a:pt x="5407" y="98"/>
                  </a:lnTo>
                  <a:lnTo>
                    <a:pt x="5164" y="50"/>
                  </a:lnTo>
                  <a:lnTo>
                    <a:pt x="4896" y="1"/>
                  </a:lnTo>
                  <a:lnTo>
                    <a:pt x="4896" y="1"/>
                  </a:lnTo>
                  <a:close/>
                </a:path>
              </a:pathLst>
            </a:custGeom>
            <a:solidFill>
              <a:srgbClr val="C00000"/>
            </a:solidFill>
            <a:ln w="28575" cap="rnd" cmpd="sng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>
              <a:defPPr rtl="0">
                <a:defRPr lang="ru-RU"/>
              </a:defPPr>
              <a:lvl1pPr marL="0" algn="l" defTabSz="914128" rtl="0" eaLnBrk="1" latinLnBrk="0" hangingPunct="1">
                <a:defRPr sz="1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059" algn="l" defTabSz="914128" rtl="0" eaLnBrk="1" latinLnBrk="0" hangingPunct="1">
                <a:defRPr sz="1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128" algn="l" defTabSz="914128" rtl="0" eaLnBrk="1" latinLnBrk="0" hangingPunct="1">
                <a:defRPr sz="1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192" algn="l" defTabSz="914128" rtl="0" eaLnBrk="1" latinLnBrk="0" hangingPunct="1">
                <a:defRPr sz="1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256" algn="l" defTabSz="914128" rtl="0" eaLnBrk="1" latinLnBrk="0" hangingPunct="1">
                <a:defRPr sz="1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5326" algn="l" defTabSz="914128" rtl="0" eaLnBrk="1" latinLnBrk="0" hangingPunct="1">
                <a:defRPr sz="1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2382" algn="l" defTabSz="914128" rtl="0" eaLnBrk="1" latinLnBrk="0" hangingPunct="1">
                <a:defRPr sz="1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199440" algn="l" defTabSz="914128" rtl="0" eaLnBrk="1" latinLnBrk="0" hangingPunct="1">
                <a:defRPr sz="1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6499" algn="l" defTabSz="914128" rtl="0" eaLnBrk="1" latinLnBrk="0" hangingPunct="1">
                <a:defRPr sz="1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1218930">
                <a:buClr>
                  <a:srgbClr val="000000"/>
                </a:buClr>
              </a:pPr>
              <a:endParaRPr b="1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1" name="Shape 554"/>
            <p:cNvSpPr/>
            <p:nvPr/>
          </p:nvSpPr>
          <p:spPr>
            <a:xfrm flipH="1">
              <a:off x="381901" y="3029074"/>
              <a:ext cx="343934" cy="361710"/>
            </a:xfrm>
            <a:custGeom>
              <a:avLst/>
              <a:gdLst/>
              <a:ahLst/>
              <a:cxnLst/>
              <a:rect l="0" t="0" r="0" b="0"/>
              <a:pathLst>
                <a:path w="3215" h="3654" fill="none" extrusionOk="0">
                  <a:moveTo>
                    <a:pt x="0" y="1657"/>
                  </a:moveTo>
                  <a:lnTo>
                    <a:pt x="0" y="1657"/>
                  </a:lnTo>
                  <a:lnTo>
                    <a:pt x="0" y="1462"/>
                  </a:lnTo>
                  <a:lnTo>
                    <a:pt x="24" y="1291"/>
                  </a:lnTo>
                  <a:lnTo>
                    <a:pt x="73" y="1121"/>
                  </a:lnTo>
                  <a:lnTo>
                    <a:pt x="122" y="975"/>
                  </a:lnTo>
                  <a:lnTo>
                    <a:pt x="195" y="829"/>
                  </a:lnTo>
                  <a:lnTo>
                    <a:pt x="268" y="682"/>
                  </a:lnTo>
                  <a:lnTo>
                    <a:pt x="365" y="561"/>
                  </a:lnTo>
                  <a:lnTo>
                    <a:pt x="463" y="439"/>
                  </a:lnTo>
                  <a:lnTo>
                    <a:pt x="585" y="341"/>
                  </a:lnTo>
                  <a:lnTo>
                    <a:pt x="706" y="244"/>
                  </a:lnTo>
                  <a:lnTo>
                    <a:pt x="853" y="171"/>
                  </a:lnTo>
                  <a:lnTo>
                    <a:pt x="974" y="122"/>
                  </a:lnTo>
                  <a:lnTo>
                    <a:pt x="1120" y="74"/>
                  </a:lnTo>
                  <a:lnTo>
                    <a:pt x="1291" y="25"/>
                  </a:lnTo>
                  <a:lnTo>
                    <a:pt x="1437" y="0"/>
                  </a:lnTo>
                  <a:lnTo>
                    <a:pt x="1608" y="0"/>
                  </a:lnTo>
                  <a:lnTo>
                    <a:pt x="1608" y="0"/>
                  </a:lnTo>
                  <a:lnTo>
                    <a:pt x="1778" y="0"/>
                  </a:lnTo>
                  <a:lnTo>
                    <a:pt x="1924" y="25"/>
                  </a:lnTo>
                  <a:lnTo>
                    <a:pt x="2095" y="74"/>
                  </a:lnTo>
                  <a:lnTo>
                    <a:pt x="2241" y="122"/>
                  </a:lnTo>
                  <a:lnTo>
                    <a:pt x="2363" y="171"/>
                  </a:lnTo>
                  <a:lnTo>
                    <a:pt x="2509" y="244"/>
                  </a:lnTo>
                  <a:lnTo>
                    <a:pt x="2630" y="341"/>
                  </a:lnTo>
                  <a:lnTo>
                    <a:pt x="2752" y="439"/>
                  </a:lnTo>
                  <a:lnTo>
                    <a:pt x="2850" y="561"/>
                  </a:lnTo>
                  <a:lnTo>
                    <a:pt x="2947" y="682"/>
                  </a:lnTo>
                  <a:lnTo>
                    <a:pt x="3020" y="829"/>
                  </a:lnTo>
                  <a:lnTo>
                    <a:pt x="3093" y="975"/>
                  </a:lnTo>
                  <a:lnTo>
                    <a:pt x="3142" y="1121"/>
                  </a:lnTo>
                  <a:lnTo>
                    <a:pt x="3191" y="1291"/>
                  </a:lnTo>
                  <a:lnTo>
                    <a:pt x="3215" y="1462"/>
                  </a:lnTo>
                  <a:lnTo>
                    <a:pt x="3215" y="1657"/>
                  </a:lnTo>
                  <a:lnTo>
                    <a:pt x="3215" y="1657"/>
                  </a:lnTo>
                  <a:lnTo>
                    <a:pt x="3215" y="1827"/>
                  </a:lnTo>
                  <a:lnTo>
                    <a:pt x="3191" y="2022"/>
                  </a:lnTo>
                  <a:lnTo>
                    <a:pt x="3142" y="2217"/>
                  </a:lnTo>
                  <a:lnTo>
                    <a:pt x="3093" y="2387"/>
                  </a:lnTo>
                  <a:lnTo>
                    <a:pt x="3020" y="2558"/>
                  </a:lnTo>
                  <a:lnTo>
                    <a:pt x="2947" y="2728"/>
                  </a:lnTo>
                  <a:lnTo>
                    <a:pt x="2850" y="2874"/>
                  </a:lnTo>
                  <a:lnTo>
                    <a:pt x="2752" y="3020"/>
                  </a:lnTo>
                  <a:lnTo>
                    <a:pt x="2630" y="3167"/>
                  </a:lnTo>
                  <a:lnTo>
                    <a:pt x="2509" y="3288"/>
                  </a:lnTo>
                  <a:lnTo>
                    <a:pt x="2363" y="3386"/>
                  </a:lnTo>
                  <a:lnTo>
                    <a:pt x="2241" y="3483"/>
                  </a:lnTo>
                  <a:lnTo>
                    <a:pt x="2095" y="3556"/>
                  </a:lnTo>
                  <a:lnTo>
                    <a:pt x="1924" y="3605"/>
                  </a:lnTo>
                  <a:lnTo>
                    <a:pt x="1778" y="3629"/>
                  </a:lnTo>
                  <a:lnTo>
                    <a:pt x="1608" y="3654"/>
                  </a:lnTo>
                  <a:lnTo>
                    <a:pt x="1608" y="3654"/>
                  </a:lnTo>
                  <a:lnTo>
                    <a:pt x="1437" y="3629"/>
                  </a:lnTo>
                  <a:lnTo>
                    <a:pt x="1291" y="3605"/>
                  </a:lnTo>
                  <a:lnTo>
                    <a:pt x="1120" y="3556"/>
                  </a:lnTo>
                  <a:lnTo>
                    <a:pt x="974" y="3483"/>
                  </a:lnTo>
                  <a:lnTo>
                    <a:pt x="853" y="3386"/>
                  </a:lnTo>
                  <a:lnTo>
                    <a:pt x="706" y="3288"/>
                  </a:lnTo>
                  <a:lnTo>
                    <a:pt x="585" y="3167"/>
                  </a:lnTo>
                  <a:lnTo>
                    <a:pt x="463" y="3020"/>
                  </a:lnTo>
                  <a:lnTo>
                    <a:pt x="365" y="2874"/>
                  </a:lnTo>
                  <a:lnTo>
                    <a:pt x="268" y="2728"/>
                  </a:lnTo>
                  <a:lnTo>
                    <a:pt x="195" y="2558"/>
                  </a:lnTo>
                  <a:lnTo>
                    <a:pt x="122" y="2387"/>
                  </a:lnTo>
                  <a:lnTo>
                    <a:pt x="73" y="2217"/>
                  </a:lnTo>
                  <a:lnTo>
                    <a:pt x="24" y="2022"/>
                  </a:lnTo>
                  <a:lnTo>
                    <a:pt x="0" y="1827"/>
                  </a:lnTo>
                  <a:lnTo>
                    <a:pt x="0" y="1657"/>
                  </a:lnTo>
                  <a:lnTo>
                    <a:pt x="0" y="1657"/>
                  </a:lnTo>
                  <a:close/>
                </a:path>
              </a:pathLst>
            </a:custGeom>
            <a:solidFill>
              <a:srgbClr val="C00000"/>
            </a:solidFill>
            <a:ln w="38100" cap="rnd" cmpd="sng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>
              <a:defPPr rtl="0">
                <a:defRPr lang="ru-RU"/>
              </a:defPPr>
              <a:lvl1pPr marL="0" algn="l" defTabSz="914128" rtl="0" eaLnBrk="1" latinLnBrk="0" hangingPunct="1">
                <a:defRPr sz="1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059" algn="l" defTabSz="914128" rtl="0" eaLnBrk="1" latinLnBrk="0" hangingPunct="1">
                <a:defRPr sz="1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128" algn="l" defTabSz="914128" rtl="0" eaLnBrk="1" latinLnBrk="0" hangingPunct="1">
                <a:defRPr sz="1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192" algn="l" defTabSz="914128" rtl="0" eaLnBrk="1" latinLnBrk="0" hangingPunct="1">
                <a:defRPr sz="1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256" algn="l" defTabSz="914128" rtl="0" eaLnBrk="1" latinLnBrk="0" hangingPunct="1">
                <a:defRPr sz="1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5326" algn="l" defTabSz="914128" rtl="0" eaLnBrk="1" latinLnBrk="0" hangingPunct="1">
                <a:defRPr sz="1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2382" algn="l" defTabSz="914128" rtl="0" eaLnBrk="1" latinLnBrk="0" hangingPunct="1">
                <a:defRPr sz="1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199440" algn="l" defTabSz="914128" rtl="0" eaLnBrk="1" latinLnBrk="0" hangingPunct="1">
                <a:defRPr sz="1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6499" algn="l" defTabSz="914128" rtl="0" eaLnBrk="1" latinLnBrk="0" hangingPunct="1">
                <a:defRPr sz="1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1218930">
                <a:buClr>
                  <a:srgbClr val="000000"/>
                </a:buClr>
              </a:pPr>
              <a:endParaRPr b="1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32" name="Прямоугольник 31"/>
          <p:cNvSpPr/>
          <p:nvPr/>
        </p:nvSpPr>
        <p:spPr>
          <a:xfrm rot="16200000">
            <a:off x="134109" y="3134648"/>
            <a:ext cx="2132874" cy="6006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34" tIns="45717" rIns="91434" bIns="45717" rtlCol="0" anchor="ctr"/>
          <a:lstStyle/>
          <a:p>
            <a:pPr algn="ctr"/>
            <a:r>
              <a:rPr lang="ru-RU" sz="1600" b="1" dirty="0">
                <a:solidFill>
                  <a:schemeClr val="bg2">
                    <a:lumMod val="25000"/>
                  </a:schemeClr>
                </a:solidFill>
                <a:cs typeface="Arial" panose="020B0604020202020204" pitchFamily="34" charset="0"/>
              </a:rPr>
              <a:t>онлайн </a:t>
            </a:r>
          </a:p>
          <a:p>
            <a:pPr algn="ctr"/>
            <a:r>
              <a:rPr lang="ru-RU" sz="1600" b="1" dirty="0">
                <a:solidFill>
                  <a:schemeClr val="bg2">
                    <a:lumMod val="25000"/>
                  </a:schemeClr>
                </a:solidFill>
                <a:cs typeface="Arial" panose="020B0604020202020204" pitchFamily="34" charset="0"/>
              </a:rPr>
              <a:t>пед классы</a:t>
            </a:r>
          </a:p>
        </p:txBody>
      </p:sp>
      <p:sp>
        <p:nvSpPr>
          <p:cNvPr id="33" name="Прямоугольник 32"/>
          <p:cNvSpPr/>
          <p:nvPr/>
        </p:nvSpPr>
        <p:spPr>
          <a:xfrm rot="16200000">
            <a:off x="-594109" y="2679667"/>
            <a:ext cx="1712077" cy="3589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34" tIns="45717" rIns="91434" bIns="45717" rtlCol="0" anchor="ctr"/>
          <a:lstStyle/>
          <a:p>
            <a:pPr algn="ctr"/>
            <a:r>
              <a:rPr lang="ru-RU" sz="1600" b="1" dirty="0">
                <a:solidFill>
                  <a:schemeClr val="tx2"/>
                </a:solidFill>
                <a:cs typeface="Arial" panose="020B0604020202020204" pitchFamily="34" charset="0"/>
              </a:rPr>
              <a:t>школьники</a:t>
            </a:r>
          </a:p>
        </p:txBody>
      </p:sp>
      <p:sp>
        <p:nvSpPr>
          <p:cNvPr id="34" name="Прямоугольник 33"/>
          <p:cNvSpPr/>
          <p:nvPr/>
        </p:nvSpPr>
        <p:spPr>
          <a:xfrm>
            <a:off x="2921073" y="410355"/>
            <a:ext cx="1272933" cy="861768"/>
          </a:xfrm>
          <a:prstGeom prst="rect">
            <a:avLst/>
          </a:prstGeom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ru-RU" sz="3600" b="1" dirty="0">
                <a:solidFill>
                  <a:srgbClr val="C00000"/>
                </a:solidFill>
                <a:cs typeface="Arial" panose="020B0604020202020204" pitchFamily="34" charset="0"/>
              </a:rPr>
              <a:t>СПО</a:t>
            </a:r>
            <a:r>
              <a:rPr lang="ru-RU" sz="3600" b="1" dirty="0">
                <a:solidFill>
                  <a:schemeClr val="bg2">
                    <a:lumMod val="25000"/>
                  </a:schemeClr>
                </a:solidFill>
                <a:cs typeface="Arial" panose="020B0604020202020204" pitchFamily="34" charset="0"/>
              </a:rPr>
              <a:t> </a:t>
            </a:r>
          </a:p>
          <a:p>
            <a:pPr algn="ctr"/>
            <a:endParaRPr lang="ru-RU" sz="1400" b="1" dirty="0">
              <a:solidFill>
                <a:schemeClr val="bg2">
                  <a:lumMod val="25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35" name="Параллелограмм 34"/>
          <p:cNvSpPr/>
          <p:nvPr/>
        </p:nvSpPr>
        <p:spPr>
          <a:xfrm>
            <a:off x="9215718" y="251547"/>
            <a:ext cx="2895600" cy="425742"/>
          </a:xfrm>
          <a:prstGeom prst="parallelogram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2200" b="1" dirty="0">
                <a:solidFill>
                  <a:schemeClr val="bg1"/>
                </a:solidFill>
              </a:rPr>
              <a:t>МОДЕЛЬ</a:t>
            </a:r>
          </a:p>
        </p:txBody>
      </p:sp>
      <p:sp>
        <p:nvSpPr>
          <p:cNvPr id="36" name="Прямоугольник 35"/>
          <p:cNvSpPr/>
          <p:nvPr/>
        </p:nvSpPr>
        <p:spPr>
          <a:xfrm>
            <a:off x="7777014" y="338177"/>
            <a:ext cx="1187225" cy="646325"/>
          </a:xfrm>
          <a:prstGeom prst="rect">
            <a:avLst/>
          </a:prstGeom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ru-RU" sz="3600" b="1" dirty="0">
                <a:solidFill>
                  <a:srgbClr val="C00000"/>
                </a:solidFill>
                <a:cs typeface="Arial" panose="020B0604020202020204" pitchFamily="34" charset="0"/>
              </a:rPr>
              <a:t>ВО</a:t>
            </a:r>
            <a:endParaRPr lang="ru-RU" sz="3600" b="1" dirty="0">
              <a:solidFill>
                <a:schemeClr val="bg2">
                  <a:lumMod val="25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38" name="Нашивка 37"/>
          <p:cNvSpPr/>
          <p:nvPr/>
        </p:nvSpPr>
        <p:spPr>
          <a:xfrm>
            <a:off x="2469025" y="1638658"/>
            <a:ext cx="368737" cy="2465519"/>
          </a:xfrm>
          <a:prstGeom prst="chevron">
            <a:avLst/>
          </a:prstGeom>
          <a:solidFill>
            <a:srgbClr val="C00000"/>
          </a:solidFill>
          <a:ln w="38100">
            <a:solidFill>
              <a:srgbClr val="C0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34" tIns="45717" rIns="91434" bIns="45717" rtlCol="0" anchor="ctr"/>
          <a:lstStyle/>
          <a:p>
            <a:pPr algn="ctr"/>
            <a:endParaRPr lang="ru-RU" sz="900">
              <a:latin typeface="Bahnschrift SemiBold SemiConden" panose="020B0502040204020203" pitchFamily="34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2234377" y="5630269"/>
            <a:ext cx="7469453" cy="5938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34" tIns="45717" rIns="91434" bIns="45717" rtlCol="0" anchor="ctr"/>
          <a:lstStyle/>
          <a:p>
            <a:pPr algn="ctr"/>
            <a:r>
              <a:rPr lang="ru-RU" sz="1600" b="1" dirty="0">
                <a:solidFill>
                  <a:srgbClr val="C00000"/>
                </a:solidFill>
              </a:rPr>
              <a:t>Вовлекающая среда: </a:t>
            </a:r>
            <a:r>
              <a:rPr lang="ru-RU" sz="1600" b="1" dirty="0">
                <a:solidFill>
                  <a:schemeClr val="bg2">
                    <a:lumMod val="25000"/>
                  </a:schemeClr>
                </a:solidFill>
                <a:cs typeface="Arial" panose="020B0604020202020204" pitchFamily="34" charset="0"/>
              </a:rPr>
              <a:t>конкурсы, олимпиады</a:t>
            </a:r>
          </a:p>
          <a:p>
            <a:pPr algn="ctr"/>
            <a:r>
              <a:rPr lang="ru-RU" sz="1600" b="1" dirty="0">
                <a:solidFill>
                  <a:schemeClr val="bg2">
                    <a:lumMod val="25000"/>
                  </a:schemeClr>
                </a:solidFill>
                <a:cs typeface="Arial" panose="020B0604020202020204" pitchFamily="34" charset="0"/>
              </a:rPr>
              <a:t>(*мероприятия, мотивирующие на профессию)</a:t>
            </a:r>
            <a:br>
              <a:rPr lang="ru-RU" sz="1600" dirty="0">
                <a:solidFill>
                  <a:schemeClr val="tx1"/>
                </a:solidFill>
                <a:latin typeface="Bahnschrift SemiBold SemiConden" panose="020B0502040204020203" pitchFamily="34" charset="0"/>
                <a:cs typeface="Arial" panose="020B0604020202020204" pitchFamily="34" charset="0"/>
              </a:rPr>
            </a:br>
            <a:endParaRPr lang="ru-RU" sz="1600" b="1" dirty="0">
              <a:solidFill>
                <a:schemeClr val="tx1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40" name="Правая фигурная скобка 39"/>
          <p:cNvSpPr/>
          <p:nvPr/>
        </p:nvSpPr>
        <p:spPr>
          <a:xfrm rot="16200000">
            <a:off x="4676801" y="991361"/>
            <a:ext cx="297030" cy="9016541"/>
          </a:xfrm>
          <a:prstGeom prst="rightBrace">
            <a:avLst>
              <a:gd name="adj1" fmla="val 8333"/>
              <a:gd name="adj2" fmla="val 51835"/>
            </a:avLst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91434" tIns="45717" rIns="91434" bIns="45717" rtlCol="0" anchor="ctr"/>
          <a:lstStyle/>
          <a:p>
            <a:pPr algn="ctr"/>
            <a:endParaRPr lang="ru-RU" sz="900">
              <a:latin typeface="Bahnschrift SemiBold SemiConden" panose="020B0502040204020203" pitchFamily="34" charset="0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10314551" y="2671608"/>
            <a:ext cx="1602330" cy="8991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34" tIns="45717" rIns="91434" bIns="45717"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Сертифика</a:t>
            </a:r>
          </a:p>
          <a:p>
            <a:pPr algn="ctr"/>
            <a:r>
              <a:rPr lang="ru-RU" b="1" dirty="0">
                <a:solidFill>
                  <a:schemeClr val="tx1"/>
                </a:solidFill>
              </a:rPr>
              <a:t>ционный центр</a:t>
            </a:r>
          </a:p>
          <a:p>
            <a:pPr algn="ctr"/>
            <a:endParaRPr lang="ru-RU" sz="1600" b="1" dirty="0">
              <a:solidFill>
                <a:schemeClr val="bg2">
                  <a:lumMod val="25000"/>
                </a:schemeClr>
              </a:solidFill>
            </a:endParaRPr>
          </a:p>
          <a:p>
            <a:pPr algn="ctr"/>
            <a:endParaRPr lang="ru-RU" sz="1600" b="1" dirty="0">
              <a:solidFill>
                <a:schemeClr val="bg2">
                  <a:lumMod val="25000"/>
                </a:schemeClr>
              </a:solidFill>
            </a:endParaRPr>
          </a:p>
          <a:p>
            <a:pPr algn="ctr"/>
            <a:r>
              <a:rPr lang="ru-RU" sz="16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</a:p>
          <a:p>
            <a:pPr algn="ctr"/>
            <a:r>
              <a:rPr lang="ru-RU" sz="1600" b="1" dirty="0">
                <a:solidFill>
                  <a:schemeClr val="tx1"/>
                </a:solidFill>
              </a:rPr>
              <a:t>ДЕМ ЭКЗАМЕН</a:t>
            </a:r>
          </a:p>
        </p:txBody>
      </p:sp>
      <p:pic>
        <p:nvPicPr>
          <p:cNvPr id="42" name="Picture 6" descr="C:\Users\Anastasia\Downloads\icons8-management-100.png"/>
          <p:cNvPicPr>
            <a:picLocks noChangeAspect="1" noChangeArrowheads="1"/>
          </p:cNvPicPr>
          <p:nvPr/>
        </p:nvPicPr>
        <p:blipFill>
          <a:blip r:embed="rId4">
            <a:duotone>
              <a:prstClr val="black"/>
              <a:srgbClr val="C00000">
                <a:tint val="45000"/>
                <a:satMod val="400000"/>
              </a:srgbClr>
            </a:duotone>
            <a:lum bright="40000"/>
          </a:blip>
          <a:srcRect/>
          <a:stretch>
            <a:fillRect/>
          </a:stretch>
        </p:blipFill>
        <p:spPr bwMode="auto">
          <a:xfrm>
            <a:off x="10814244" y="1577710"/>
            <a:ext cx="600862" cy="600893"/>
          </a:xfrm>
          <a:prstGeom prst="rect">
            <a:avLst/>
          </a:prstGeom>
          <a:noFill/>
        </p:spPr>
      </p:pic>
      <p:sp>
        <p:nvSpPr>
          <p:cNvPr id="37" name="Прямоугольник 36"/>
          <p:cNvSpPr/>
          <p:nvPr/>
        </p:nvSpPr>
        <p:spPr>
          <a:xfrm>
            <a:off x="4733947" y="2505802"/>
            <a:ext cx="488665" cy="35332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bg2">
                    <a:lumMod val="25000"/>
                  </a:schemeClr>
                </a:solidFill>
              </a:rPr>
              <a:t>УК</a:t>
            </a:r>
          </a:p>
        </p:txBody>
      </p:sp>
      <p:sp>
        <p:nvSpPr>
          <p:cNvPr id="44" name="Прямоугольник 43"/>
          <p:cNvSpPr/>
          <p:nvPr/>
        </p:nvSpPr>
        <p:spPr>
          <a:xfrm>
            <a:off x="5504520" y="3291281"/>
            <a:ext cx="519692" cy="31204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chemeClr val="bg2">
                    <a:lumMod val="25000"/>
                  </a:schemeClr>
                </a:solidFill>
              </a:rPr>
              <a:t>ОПК</a:t>
            </a:r>
          </a:p>
        </p:txBody>
      </p:sp>
      <p:sp>
        <p:nvSpPr>
          <p:cNvPr id="45" name="Овал 44"/>
          <p:cNvSpPr/>
          <p:nvPr/>
        </p:nvSpPr>
        <p:spPr>
          <a:xfrm>
            <a:off x="3512374" y="2215770"/>
            <a:ext cx="914400" cy="91440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Прямоугольник 45"/>
          <p:cNvSpPr/>
          <p:nvPr/>
        </p:nvSpPr>
        <p:spPr>
          <a:xfrm>
            <a:off x="3332346" y="2526454"/>
            <a:ext cx="1299881" cy="5385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34" tIns="45717" rIns="91434" bIns="45717" rtlCol="0" anchor="ctr"/>
          <a:lstStyle/>
          <a:p>
            <a:pPr algn="ctr"/>
            <a:r>
              <a:rPr lang="ru-RU" sz="1600" b="1" dirty="0">
                <a:solidFill>
                  <a:schemeClr val="bg2">
                    <a:lumMod val="25000"/>
                  </a:schemeClr>
                </a:solidFill>
                <a:cs typeface="Arial" panose="020B0604020202020204" pitchFamily="34" charset="0"/>
              </a:rPr>
              <a:t>ЭЛЕКТИВ</a:t>
            </a:r>
            <a:br>
              <a:rPr lang="ru-RU" sz="1600" dirty="0">
                <a:solidFill>
                  <a:schemeClr val="tx1"/>
                </a:solidFill>
                <a:latin typeface="Bahnschrift SemiBold SemiConden" panose="020B0502040204020203" pitchFamily="34" charset="0"/>
                <a:cs typeface="Arial" panose="020B0604020202020204" pitchFamily="34" charset="0"/>
              </a:rPr>
            </a:br>
            <a:endParaRPr lang="ru-RU" sz="1600" b="1" dirty="0">
              <a:solidFill>
                <a:schemeClr val="tx1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43" name="Двойная стрелка влево/вправо 42"/>
          <p:cNvSpPr/>
          <p:nvPr/>
        </p:nvSpPr>
        <p:spPr>
          <a:xfrm>
            <a:off x="4145006" y="-17724"/>
            <a:ext cx="3858923" cy="835470"/>
          </a:xfrm>
          <a:prstGeom prst="leftRightArrow">
            <a:avLst/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Прямоугольник 47"/>
          <p:cNvSpPr/>
          <p:nvPr/>
        </p:nvSpPr>
        <p:spPr>
          <a:xfrm>
            <a:off x="4570252" y="113997"/>
            <a:ext cx="3064625" cy="6325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34" tIns="45717" rIns="91434" bIns="45717" rtlCol="0" anchor="ctr"/>
          <a:lstStyle/>
          <a:p>
            <a:pPr algn="ctr"/>
            <a:r>
              <a:rPr lang="ru-RU" sz="1400" b="1" dirty="0">
                <a:solidFill>
                  <a:schemeClr val="tx2"/>
                </a:solidFill>
                <a:cs typeface="Arial" panose="020B0604020202020204" pitchFamily="34" charset="0"/>
              </a:rPr>
              <a:t>синхронизация ФГОС СПО, ВО/УП</a:t>
            </a:r>
            <a:br>
              <a:rPr lang="ru-RU" sz="1600" dirty="0">
                <a:solidFill>
                  <a:schemeClr val="tx1"/>
                </a:solidFill>
                <a:latin typeface="Bahnschrift SemiBold SemiConden" panose="020B0502040204020203" pitchFamily="34" charset="0"/>
                <a:cs typeface="Arial" panose="020B0604020202020204" pitchFamily="34" charset="0"/>
              </a:rPr>
            </a:br>
            <a:endParaRPr lang="ru-RU" sz="1600" b="1" dirty="0">
              <a:solidFill>
                <a:schemeClr val="tx1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49" name="Овал 48"/>
          <p:cNvSpPr/>
          <p:nvPr/>
        </p:nvSpPr>
        <p:spPr>
          <a:xfrm>
            <a:off x="7750778" y="2337005"/>
            <a:ext cx="914400" cy="91440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Прямоугольник 49"/>
          <p:cNvSpPr/>
          <p:nvPr/>
        </p:nvSpPr>
        <p:spPr>
          <a:xfrm>
            <a:off x="7576275" y="2651367"/>
            <a:ext cx="1299881" cy="5385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34" tIns="45717" rIns="91434" bIns="45717" rtlCol="0" anchor="ctr"/>
          <a:lstStyle/>
          <a:p>
            <a:pPr algn="ctr"/>
            <a:r>
              <a:rPr lang="ru-RU" sz="1600" b="1" dirty="0">
                <a:solidFill>
                  <a:schemeClr val="bg2">
                    <a:lumMod val="25000"/>
                  </a:schemeClr>
                </a:solidFill>
                <a:cs typeface="Arial" panose="020B0604020202020204" pitchFamily="34" charset="0"/>
              </a:rPr>
              <a:t>ЭЛЕКТИВ</a:t>
            </a:r>
            <a:br>
              <a:rPr lang="ru-RU" sz="1600" dirty="0">
                <a:solidFill>
                  <a:schemeClr val="tx1"/>
                </a:solidFill>
                <a:latin typeface="Bahnschrift SemiBold SemiConden" panose="020B0502040204020203" pitchFamily="34" charset="0"/>
                <a:cs typeface="Arial" panose="020B0604020202020204" pitchFamily="34" charset="0"/>
              </a:rPr>
            </a:br>
            <a:endParaRPr lang="ru-RU" sz="1600" b="1" dirty="0">
              <a:solidFill>
                <a:schemeClr val="tx1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51" name="Нашивка 50"/>
          <p:cNvSpPr/>
          <p:nvPr/>
        </p:nvSpPr>
        <p:spPr>
          <a:xfrm>
            <a:off x="9513752" y="1692645"/>
            <a:ext cx="368737" cy="2465519"/>
          </a:xfrm>
          <a:prstGeom prst="chevron">
            <a:avLst/>
          </a:prstGeom>
          <a:solidFill>
            <a:srgbClr val="C00000"/>
          </a:solidFill>
          <a:ln w="38100">
            <a:solidFill>
              <a:srgbClr val="C0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34" tIns="45717" rIns="91434" bIns="45717" rtlCol="0" anchor="ctr"/>
          <a:lstStyle/>
          <a:p>
            <a:pPr algn="ctr"/>
            <a:endParaRPr lang="ru-RU" sz="900">
              <a:latin typeface="Bahnschrift SemiBold SemiConden" panose="020B0502040204020203" pitchFamily="34" charset="0"/>
            </a:endParaRPr>
          </a:p>
        </p:txBody>
      </p:sp>
      <p:sp>
        <p:nvSpPr>
          <p:cNvPr id="52" name="Прямоугольник 51"/>
          <p:cNvSpPr/>
          <p:nvPr/>
        </p:nvSpPr>
        <p:spPr>
          <a:xfrm>
            <a:off x="3769202" y="5972748"/>
            <a:ext cx="4189331" cy="5986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34" tIns="45717" rIns="91434" bIns="45717" rtlCol="0" anchor="ctr"/>
          <a:lstStyle/>
          <a:p>
            <a:r>
              <a:rPr lang="ru-RU" sz="1600" b="1" dirty="0">
                <a:solidFill>
                  <a:schemeClr val="tx1"/>
                </a:solidFill>
              </a:rPr>
              <a:t>ДИАГНОСТИКА на всех этапах подготовки</a:t>
            </a:r>
          </a:p>
        </p:txBody>
      </p:sp>
      <p:sp>
        <p:nvSpPr>
          <p:cNvPr id="53" name="Нашивка 52"/>
          <p:cNvSpPr/>
          <p:nvPr/>
        </p:nvSpPr>
        <p:spPr>
          <a:xfrm rot="16200000">
            <a:off x="934377" y="4093942"/>
            <a:ext cx="403498" cy="858118"/>
          </a:xfrm>
          <a:prstGeom prst="chevron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34" tIns="45717" rIns="91434" bIns="45717" rtlCol="0" anchor="ctr"/>
          <a:lstStyle/>
          <a:p>
            <a:pPr algn="ctr"/>
            <a:endParaRPr lang="ru-RU" sz="900">
              <a:latin typeface="Bahnschrift SemiBold SemiConden" panose="020B0502040204020203" pitchFamily="34" charset="0"/>
            </a:endParaRPr>
          </a:p>
        </p:txBody>
      </p:sp>
      <p:cxnSp>
        <p:nvCxnSpPr>
          <p:cNvPr id="54" name="Скругленная соединительная линия 53"/>
          <p:cNvCxnSpPr/>
          <p:nvPr/>
        </p:nvCxnSpPr>
        <p:spPr>
          <a:xfrm>
            <a:off x="1121393" y="2734449"/>
            <a:ext cx="3699757" cy="2616667"/>
          </a:xfrm>
          <a:prstGeom prst="curvedConnector3">
            <a:avLst/>
          </a:prstGeom>
          <a:ln w="28575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Скругленная соединительная линия 56"/>
          <p:cNvCxnSpPr/>
          <p:nvPr/>
        </p:nvCxnSpPr>
        <p:spPr>
          <a:xfrm rot="5400000" flipH="1" flipV="1">
            <a:off x="4265469" y="4185284"/>
            <a:ext cx="1687626" cy="519951"/>
          </a:xfrm>
          <a:prstGeom prst="curvedConnector3">
            <a:avLst/>
          </a:prstGeom>
          <a:ln w="28575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Скругленная соединительная линия 58"/>
          <p:cNvCxnSpPr/>
          <p:nvPr/>
        </p:nvCxnSpPr>
        <p:spPr>
          <a:xfrm rot="16200000" flipV="1">
            <a:off x="3316326" y="1497427"/>
            <a:ext cx="2528910" cy="1623158"/>
          </a:xfrm>
          <a:prstGeom prst="curvedConnector3">
            <a:avLst>
              <a:gd name="adj1" fmla="val 82140"/>
            </a:avLst>
          </a:prstGeom>
          <a:ln w="28575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Скругленная соединительная линия 60"/>
          <p:cNvCxnSpPr/>
          <p:nvPr/>
        </p:nvCxnSpPr>
        <p:spPr>
          <a:xfrm>
            <a:off x="3876468" y="1050257"/>
            <a:ext cx="2063860" cy="278265"/>
          </a:xfrm>
          <a:prstGeom prst="curvedConnector3">
            <a:avLst>
              <a:gd name="adj1" fmla="val 50000"/>
            </a:avLst>
          </a:prstGeom>
          <a:ln w="28575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Скругленная соединительная линия 71"/>
          <p:cNvCxnSpPr/>
          <p:nvPr/>
        </p:nvCxnSpPr>
        <p:spPr>
          <a:xfrm rot="5400000">
            <a:off x="9609615" y="3800191"/>
            <a:ext cx="1420606" cy="1264398"/>
          </a:xfrm>
          <a:prstGeom prst="curvedConnector3">
            <a:avLst>
              <a:gd name="adj1" fmla="val 50000"/>
            </a:avLst>
          </a:prstGeom>
          <a:ln w="28575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Параллелограмм 76"/>
          <p:cNvSpPr/>
          <p:nvPr/>
        </p:nvSpPr>
        <p:spPr>
          <a:xfrm rot="983128">
            <a:off x="936158" y="955577"/>
            <a:ext cx="714360" cy="572796"/>
          </a:xfrm>
          <a:prstGeom prst="parallelogram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9" name="Прямоугольник 78"/>
          <p:cNvSpPr/>
          <p:nvPr/>
        </p:nvSpPr>
        <p:spPr>
          <a:xfrm rot="968184">
            <a:off x="1060971" y="1161192"/>
            <a:ext cx="981947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/>
              <a:t>ПЦС</a:t>
            </a:r>
            <a:endParaRPr lang="ru-RU" sz="1200" dirty="0"/>
          </a:p>
        </p:txBody>
      </p:sp>
      <p:sp>
        <p:nvSpPr>
          <p:cNvPr id="81" name="Прямоугольник 80"/>
          <p:cNvSpPr/>
          <p:nvPr/>
        </p:nvSpPr>
        <p:spPr>
          <a:xfrm>
            <a:off x="9513752" y="5183149"/>
            <a:ext cx="2035061" cy="5385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34" tIns="45717" rIns="91434" bIns="45717" rtlCol="0" anchor="ctr"/>
          <a:lstStyle/>
          <a:p>
            <a:pPr algn="ctr"/>
            <a:r>
              <a:rPr lang="ru-RU" sz="1600" b="1" dirty="0">
                <a:solidFill>
                  <a:schemeClr val="tx2"/>
                </a:solidFill>
                <a:cs typeface="Arial" panose="020B0604020202020204" pitchFamily="34" charset="0"/>
              </a:rPr>
              <a:t>РЫНОК ТРУДА:</a:t>
            </a:r>
          </a:p>
          <a:p>
            <a:pPr algn="ctr"/>
            <a:r>
              <a:rPr lang="ru-RU" sz="1200" b="1" dirty="0">
                <a:solidFill>
                  <a:schemeClr val="bg2">
                    <a:lumMod val="25000"/>
                  </a:schemeClr>
                </a:solidFill>
                <a:latin typeface="Bahnschrift SemiBold SemiConden" panose="020B0502040204020203" pitchFamily="34" charset="0"/>
                <a:cs typeface="Arial" panose="020B0604020202020204" pitchFamily="34" charset="0"/>
              </a:rPr>
              <a:t>мотивированные высококвалифицированные педагоги</a:t>
            </a:r>
            <a:br>
              <a:rPr lang="ru-RU" sz="1600" dirty="0">
                <a:solidFill>
                  <a:schemeClr val="tx1"/>
                </a:solidFill>
                <a:latin typeface="Bahnschrift SemiBold SemiConden" panose="020B0502040204020203" pitchFamily="34" charset="0"/>
                <a:cs typeface="Arial" panose="020B0604020202020204" pitchFamily="34" charset="0"/>
              </a:rPr>
            </a:br>
            <a:endParaRPr lang="ru-RU" sz="1600" b="1" dirty="0">
              <a:solidFill>
                <a:schemeClr val="tx1"/>
              </a:solidFill>
              <a:latin typeface="Bahnschrift SemiBold SemiConden" panose="020B0502040204020203" pitchFamily="34" charset="0"/>
            </a:endParaRPr>
          </a:p>
        </p:txBody>
      </p:sp>
      <p:cxnSp>
        <p:nvCxnSpPr>
          <p:cNvPr id="18447" name="Скругленная соединительная линия 18446"/>
          <p:cNvCxnSpPr/>
          <p:nvPr/>
        </p:nvCxnSpPr>
        <p:spPr>
          <a:xfrm flipV="1">
            <a:off x="869872" y="3303523"/>
            <a:ext cx="3465216" cy="739260"/>
          </a:xfrm>
          <a:prstGeom prst="curvedConnector3">
            <a:avLst>
              <a:gd name="adj1" fmla="val 50000"/>
            </a:avLst>
          </a:prstGeom>
          <a:ln w="28575">
            <a:solidFill>
              <a:schemeClr val="bg2">
                <a:lumMod val="25000"/>
              </a:schemeClr>
            </a:solidFill>
            <a:prstDash val="dash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Скругленная соединительная линия 83"/>
          <p:cNvCxnSpPr/>
          <p:nvPr/>
        </p:nvCxnSpPr>
        <p:spPr>
          <a:xfrm>
            <a:off x="4360129" y="3312632"/>
            <a:ext cx="2290468" cy="2038323"/>
          </a:xfrm>
          <a:prstGeom prst="curvedConnector3">
            <a:avLst>
              <a:gd name="adj1" fmla="val 50000"/>
            </a:avLst>
          </a:prstGeom>
          <a:ln w="28575">
            <a:solidFill>
              <a:schemeClr val="bg2">
                <a:lumMod val="25000"/>
              </a:schemeClr>
            </a:solidFill>
            <a:prstDash val="dash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Скругленная соединительная линия 86"/>
          <p:cNvCxnSpPr/>
          <p:nvPr/>
        </p:nvCxnSpPr>
        <p:spPr>
          <a:xfrm rot="16200000" flipH="1">
            <a:off x="10604019" y="4121061"/>
            <a:ext cx="924377" cy="490095"/>
          </a:xfrm>
          <a:prstGeom prst="curvedConnector3">
            <a:avLst>
              <a:gd name="adj1" fmla="val 50000"/>
            </a:avLst>
          </a:prstGeom>
          <a:ln w="28575">
            <a:solidFill>
              <a:schemeClr val="bg2">
                <a:lumMod val="25000"/>
              </a:schemeClr>
            </a:solidFill>
            <a:prstDash val="dash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Скругленная соединительная линия 90"/>
          <p:cNvCxnSpPr/>
          <p:nvPr/>
        </p:nvCxnSpPr>
        <p:spPr>
          <a:xfrm rot="5400000" flipH="1" flipV="1">
            <a:off x="5341069" y="2378353"/>
            <a:ext cx="4295850" cy="1628244"/>
          </a:xfrm>
          <a:prstGeom prst="curvedConnector3">
            <a:avLst>
              <a:gd name="adj1" fmla="val 50000"/>
            </a:avLst>
          </a:prstGeom>
          <a:ln w="28575">
            <a:solidFill>
              <a:schemeClr val="bg2">
                <a:lumMod val="25000"/>
              </a:schemeClr>
            </a:solidFill>
            <a:prstDash val="dash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Прямоугольник 98"/>
          <p:cNvSpPr/>
          <p:nvPr/>
        </p:nvSpPr>
        <p:spPr>
          <a:xfrm>
            <a:off x="7886446" y="4801861"/>
            <a:ext cx="1299881" cy="5385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34" tIns="45717" rIns="91434" bIns="45717"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  <a:cs typeface="Arial" panose="020B0604020202020204" pitchFamily="34" charset="0"/>
              </a:rPr>
              <a:t>педагог</a:t>
            </a:r>
            <a:endParaRPr lang="ru-RU" sz="1600" b="1" dirty="0">
              <a:solidFill>
                <a:schemeClr val="tx1"/>
              </a:solidFill>
              <a:latin typeface="Bahnschrift SemiBold SemiConden" panose="020B0502040204020203" pitchFamily="34" charset="0"/>
            </a:endParaRPr>
          </a:p>
        </p:txBody>
      </p:sp>
      <p:cxnSp>
        <p:nvCxnSpPr>
          <p:cNvPr id="18458" name="Скругленная соединительная линия 18457"/>
          <p:cNvCxnSpPr/>
          <p:nvPr/>
        </p:nvCxnSpPr>
        <p:spPr>
          <a:xfrm flipV="1">
            <a:off x="9088665" y="3309335"/>
            <a:ext cx="1917112" cy="1700088"/>
          </a:xfrm>
          <a:prstGeom prst="curvedConnector3">
            <a:avLst>
              <a:gd name="adj1" fmla="val 50000"/>
            </a:avLst>
          </a:prstGeom>
          <a:ln w="38100">
            <a:solidFill>
              <a:schemeClr val="tx1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Скругленная соединительная линия 107"/>
          <p:cNvCxnSpPr/>
          <p:nvPr/>
        </p:nvCxnSpPr>
        <p:spPr>
          <a:xfrm rot="10800000">
            <a:off x="5549027" y="2665170"/>
            <a:ext cx="5411702" cy="640952"/>
          </a:xfrm>
          <a:prstGeom prst="curvedConnector3">
            <a:avLst>
              <a:gd name="adj1" fmla="val 63584"/>
            </a:avLst>
          </a:prstGeom>
          <a:ln w="38100">
            <a:solidFill>
              <a:schemeClr val="tx1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Скругленная соединительная линия 110"/>
          <p:cNvCxnSpPr/>
          <p:nvPr/>
        </p:nvCxnSpPr>
        <p:spPr>
          <a:xfrm flipV="1">
            <a:off x="5579412" y="951368"/>
            <a:ext cx="2389012" cy="1672952"/>
          </a:xfrm>
          <a:prstGeom prst="curvedConnector3">
            <a:avLst>
              <a:gd name="adj1" fmla="val 50000"/>
            </a:avLst>
          </a:prstGeom>
          <a:ln w="38100">
            <a:solidFill>
              <a:schemeClr val="tx1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79" name="Скругленная соединительная линия 18478"/>
          <p:cNvCxnSpPr/>
          <p:nvPr/>
        </p:nvCxnSpPr>
        <p:spPr>
          <a:xfrm flipV="1">
            <a:off x="1200906" y="1506169"/>
            <a:ext cx="1260818" cy="644905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7" name="Picture 5" descr="C:\Users\Anastasia\Downloads\icons8-teacher-100.png"/>
          <p:cNvPicPr>
            <a:picLocks noChangeAspect="1" noChangeArrowheads="1"/>
          </p:cNvPicPr>
          <p:nvPr/>
        </p:nvPicPr>
        <p:blipFill>
          <a:blip r:embed="rId5">
            <a:duotone>
              <a:prstClr val="black"/>
              <a:srgbClr val="C00000">
                <a:tint val="45000"/>
                <a:satMod val="400000"/>
              </a:srgbClr>
            </a:duotone>
            <a:lum bright="40000"/>
          </a:blip>
          <a:srcRect/>
          <a:stretch>
            <a:fillRect/>
          </a:stretch>
        </p:blipFill>
        <p:spPr bwMode="auto">
          <a:xfrm>
            <a:off x="10578741" y="4381198"/>
            <a:ext cx="559544" cy="559572"/>
          </a:xfrm>
          <a:prstGeom prst="rect">
            <a:avLst/>
          </a:prstGeom>
          <a:noFill/>
        </p:spPr>
      </p:pic>
      <p:sp>
        <p:nvSpPr>
          <p:cNvPr id="18482" name="Скругленный прямоугольник 18481"/>
          <p:cNvSpPr/>
          <p:nvPr/>
        </p:nvSpPr>
        <p:spPr>
          <a:xfrm>
            <a:off x="10314551" y="1512610"/>
            <a:ext cx="1633268" cy="2566226"/>
          </a:xfrm>
          <a:prstGeom prst="round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9" name="Прямоугольник 128"/>
          <p:cNvSpPr/>
          <p:nvPr/>
        </p:nvSpPr>
        <p:spPr>
          <a:xfrm rot="19911397">
            <a:off x="983888" y="1899313"/>
            <a:ext cx="1224551" cy="3651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34" tIns="45717" rIns="91434" bIns="45717" rtlCol="0" anchor="ctr"/>
          <a:lstStyle/>
          <a:p>
            <a:pPr algn="ctr"/>
            <a:r>
              <a:rPr lang="ru-RU" sz="1600" b="1" dirty="0">
                <a:solidFill>
                  <a:srgbClr val="C00000"/>
                </a:solidFill>
              </a:rPr>
              <a:t>иот</a:t>
            </a:r>
            <a:br>
              <a:rPr lang="ru-RU" sz="1600" dirty="0">
                <a:solidFill>
                  <a:schemeClr val="tx1"/>
                </a:solidFill>
                <a:latin typeface="Bahnschrift SemiBold SemiConden" panose="020B0502040204020203" pitchFamily="34" charset="0"/>
                <a:cs typeface="Arial" panose="020B0604020202020204" pitchFamily="34" charset="0"/>
              </a:rPr>
            </a:br>
            <a:endParaRPr lang="ru-RU" sz="1600" b="1" dirty="0">
              <a:solidFill>
                <a:schemeClr val="tx1"/>
              </a:solidFill>
              <a:latin typeface="Bahnschrift SemiBold SemiConden" panose="020B0502040204020203" pitchFamily="34" charset="0"/>
            </a:endParaRPr>
          </a:p>
        </p:txBody>
      </p:sp>
      <p:grpSp>
        <p:nvGrpSpPr>
          <p:cNvPr id="96" name="Группа 95"/>
          <p:cNvGrpSpPr/>
          <p:nvPr/>
        </p:nvGrpSpPr>
        <p:grpSpPr>
          <a:xfrm>
            <a:off x="8755193" y="3981440"/>
            <a:ext cx="351532" cy="1008745"/>
            <a:chOff x="374303" y="3029074"/>
            <a:chExt cx="351532" cy="1008745"/>
          </a:xfrm>
        </p:grpSpPr>
        <p:sp>
          <p:nvSpPr>
            <p:cNvPr id="97" name="Shape 548"/>
            <p:cNvSpPr/>
            <p:nvPr/>
          </p:nvSpPr>
          <p:spPr>
            <a:xfrm>
              <a:off x="374303" y="3397701"/>
              <a:ext cx="343934" cy="640118"/>
            </a:xfrm>
            <a:custGeom>
              <a:avLst/>
              <a:gdLst/>
              <a:ahLst/>
              <a:cxnLst/>
              <a:rect l="0" t="0" r="0" b="0"/>
              <a:pathLst>
                <a:path w="8135" h="16076" fill="none" extrusionOk="0">
                  <a:moveTo>
                    <a:pt x="4896" y="1"/>
                  </a:moveTo>
                  <a:lnTo>
                    <a:pt x="4896" y="1"/>
                  </a:lnTo>
                  <a:lnTo>
                    <a:pt x="4701" y="74"/>
                  </a:lnTo>
                  <a:lnTo>
                    <a:pt x="4506" y="147"/>
                  </a:lnTo>
                  <a:lnTo>
                    <a:pt x="4287" y="196"/>
                  </a:lnTo>
                  <a:lnTo>
                    <a:pt x="4068" y="196"/>
                  </a:lnTo>
                  <a:lnTo>
                    <a:pt x="4068" y="196"/>
                  </a:lnTo>
                  <a:lnTo>
                    <a:pt x="3848" y="196"/>
                  </a:lnTo>
                  <a:lnTo>
                    <a:pt x="3654" y="147"/>
                  </a:lnTo>
                  <a:lnTo>
                    <a:pt x="3434" y="98"/>
                  </a:lnTo>
                  <a:lnTo>
                    <a:pt x="3240" y="1"/>
                  </a:lnTo>
                  <a:lnTo>
                    <a:pt x="3240" y="1"/>
                  </a:lnTo>
                  <a:lnTo>
                    <a:pt x="2996" y="50"/>
                  </a:lnTo>
                  <a:lnTo>
                    <a:pt x="2777" y="98"/>
                  </a:lnTo>
                  <a:lnTo>
                    <a:pt x="2558" y="171"/>
                  </a:lnTo>
                  <a:lnTo>
                    <a:pt x="2363" y="269"/>
                  </a:lnTo>
                  <a:lnTo>
                    <a:pt x="2168" y="366"/>
                  </a:lnTo>
                  <a:lnTo>
                    <a:pt x="1973" y="464"/>
                  </a:lnTo>
                  <a:lnTo>
                    <a:pt x="1803" y="585"/>
                  </a:lnTo>
                  <a:lnTo>
                    <a:pt x="1632" y="731"/>
                  </a:lnTo>
                  <a:lnTo>
                    <a:pt x="1486" y="878"/>
                  </a:lnTo>
                  <a:lnTo>
                    <a:pt x="1340" y="1024"/>
                  </a:lnTo>
                  <a:lnTo>
                    <a:pt x="1072" y="1365"/>
                  </a:lnTo>
                  <a:lnTo>
                    <a:pt x="853" y="1779"/>
                  </a:lnTo>
                  <a:lnTo>
                    <a:pt x="658" y="2193"/>
                  </a:lnTo>
                  <a:lnTo>
                    <a:pt x="488" y="2680"/>
                  </a:lnTo>
                  <a:lnTo>
                    <a:pt x="341" y="3167"/>
                  </a:lnTo>
                  <a:lnTo>
                    <a:pt x="244" y="3727"/>
                  </a:lnTo>
                  <a:lnTo>
                    <a:pt x="147" y="4287"/>
                  </a:lnTo>
                  <a:lnTo>
                    <a:pt x="73" y="4896"/>
                  </a:lnTo>
                  <a:lnTo>
                    <a:pt x="49" y="5529"/>
                  </a:lnTo>
                  <a:lnTo>
                    <a:pt x="25" y="6187"/>
                  </a:lnTo>
                  <a:lnTo>
                    <a:pt x="0" y="6869"/>
                  </a:lnTo>
                  <a:lnTo>
                    <a:pt x="0" y="6869"/>
                  </a:lnTo>
                  <a:lnTo>
                    <a:pt x="25" y="7015"/>
                  </a:lnTo>
                  <a:lnTo>
                    <a:pt x="49" y="7161"/>
                  </a:lnTo>
                  <a:lnTo>
                    <a:pt x="98" y="7307"/>
                  </a:lnTo>
                  <a:lnTo>
                    <a:pt x="171" y="7405"/>
                  </a:lnTo>
                  <a:lnTo>
                    <a:pt x="268" y="7502"/>
                  </a:lnTo>
                  <a:lnTo>
                    <a:pt x="390" y="7575"/>
                  </a:lnTo>
                  <a:lnTo>
                    <a:pt x="512" y="7624"/>
                  </a:lnTo>
                  <a:lnTo>
                    <a:pt x="658" y="7648"/>
                  </a:lnTo>
                  <a:lnTo>
                    <a:pt x="658" y="7648"/>
                  </a:lnTo>
                  <a:lnTo>
                    <a:pt x="804" y="7624"/>
                  </a:lnTo>
                  <a:lnTo>
                    <a:pt x="926" y="7575"/>
                  </a:lnTo>
                  <a:lnTo>
                    <a:pt x="1048" y="7502"/>
                  </a:lnTo>
                  <a:lnTo>
                    <a:pt x="1145" y="7405"/>
                  </a:lnTo>
                  <a:lnTo>
                    <a:pt x="1218" y="7307"/>
                  </a:lnTo>
                  <a:lnTo>
                    <a:pt x="1267" y="7161"/>
                  </a:lnTo>
                  <a:lnTo>
                    <a:pt x="1291" y="7015"/>
                  </a:lnTo>
                  <a:lnTo>
                    <a:pt x="1316" y="6869"/>
                  </a:lnTo>
                  <a:lnTo>
                    <a:pt x="1316" y="6869"/>
                  </a:lnTo>
                  <a:lnTo>
                    <a:pt x="1340" y="6260"/>
                  </a:lnTo>
                  <a:lnTo>
                    <a:pt x="1413" y="5554"/>
                  </a:lnTo>
                  <a:lnTo>
                    <a:pt x="1510" y="4847"/>
                  </a:lnTo>
                  <a:lnTo>
                    <a:pt x="1632" y="4141"/>
                  </a:lnTo>
                  <a:lnTo>
                    <a:pt x="1754" y="3532"/>
                  </a:lnTo>
                  <a:lnTo>
                    <a:pt x="1876" y="3021"/>
                  </a:lnTo>
                  <a:lnTo>
                    <a:pt x="1998" y="2680"/>
                  </a:lnTo>
                  <a:lnTo>
                    <a:pt x="2046" y="2607"/>
                  </a:lnTo>
                  <a:lnTo>
                    <a:pt x="2095" y="2582"/>
                  </a:lnTo>
                  <a:lnTo>
                    <a:pt x="2095" y="2582"/>
                  </a:lnTo>
                  <a:lnTo>
                    <a:pt x="2095" y="2631"/>
                  </a:lnTo>
                  <a:lnTo>
                    <a:pt x="2119" y="2729"/>
                  </a:lnTo>
                  <a:lnTo>
                    <a:pt x="2119" y="3143"/>
                  </a:lnTo>
                  <a:lnTo>
                    <a:pt x="2071" y="4555"/>
                  </a:lnTo>
                  <a:lnTo>
                    <a:pt x="1949" y="6577"/>
                  </a:lnTo>
                  <a:lnTo>
                    <a:pt x="1827" y="8842"/>
                  </a:lnTo>
                  <a:lnTo>
                    <a:pt x="1535" y="13128"/>
                  </a:lnTo>
                  <a:lnTo>
                    <a:pt x="1389" y="15077"/>
                  </a:lnTo>
                  <a:lnTo>
                    <a:pt x="1389" y="15077"/>
                  </a:lnTo>
                  <a:lnTo>
                    <a:pt x="1389" y="15247"/>
                  </a:lnTo>
                  <a:lnTo>
                    <a:pt x="1413" y="15418"/>
                  </a:lnTo>
                  <a:lnTo>
                    <a:pt x="1462" y="15564"/>
                  </a:lnTo>
                  <a:lnTo>
                    <a:pt x="1559" y="15710"/>
                  </a:lnTo>
                  <a:lnTo>
                    <a:pt x="1657" y="15856"/>
                  </a:lnTo>
                  <a:lnTo>
                    <a:pt x="1778" y="15953"/>
                  </a:lnTo>
                  <a:lnTo>
                    <a:pt x="1924" y="16026"/>
                  </a:lnTo>
                  <a:lnTo>
                    <a:pt x="2095" y="16075"/>
                  </a:lnTo>
                  <a:lnTo>
                    <a:pt x="2095" y="16075"/>
                  </a:lnTo>
                  <a:lnTo>
                    <a:pt x="2217" y="16075"/>
                  </a:lnTo>
                  <a:lnTo>
                    <a:pt x="2217" y="16075"/>
                  </a:lnTo>
                  <a:lnTo>
                    <a:pt x="2387" y="16075"/>
                  </a:lnTo>
                  <a:lnTo>
                    <a:pt x="2509" y="16026"/>
                  </a:lnTo>
                  <a:lnTo>
                    <a:pt x="2655" y="15953"/>
                  </a:lnTo>
                  <a:lnTo>
                    <a:pt x="2777" y="15880"/>
                  </a:lnTo>
                  <a:lnTo>
                    <a:pt x="2874" y="15758"/>
                  </a:lnTo>
                  <a:lnTo>
                    <a:pt x="2947" y="15637"/>
                  </a:lnTo>
                  <a:lnTo>
                    <a:pt x="3020" y="15491"/>
                  </a:lnTo>
                  <a:lnTo>
                    <a:pt x="3045" y="15344"/>
                  </a:lnTo>
                  <a:lnTo>
                    <a:pt x="3702" y="8525"/>
                  </a:lnTo>
                  <a:lnTo>
                    <a:pt x="3702" y="8525"/>
                  </a:lnTo>
                  <a:lnTo>
                    <a:pt x="3727" y="8452"/>
                  </a:lnTo>
                  <a:lnTo>
                    <a:pt x="3775" y="8330"/>
                  </a:lnTo>
                  <a:lnTo>
                    <a:pt x="3824" y="8282"/>
                  </a:lnTo>
                  <a:lnTo>
                    <a:pt x="3873" y="8208"/>
                  </a:lnTo>
                  <a:lnTo>
                    <a:pt x="3970" y="8184"/>
                  </a:lnTo>
                  <a:lnTo>
                    <a:pt x="4068" y="8160"/>
                  </a:lnTo>
                  <a:lnTo>
                    <a:pt x="4068" y="8160"/>
                  </a:lnTo>
                  <a:lnTo>
                    <a:pt x="4165" y="8184"/>
                  </a:lnTo>
                  <a:lnTo>
                    <a:pt x="4263" y="8208"/>
                  </a:lnTo>
                  <a:lnTo>
                    <a:pt x="4311" y="8282"/>
                  </a:lnTo>
                  <a:lnTo>
                    <a:pt x="4360" y="8330"/>
                  </a:lnTo>
                  <a:lnTo>
                    <a:pt x="4409" y="8452"/>
                  </a:lnTo>
                  <a:lnTo>
                    <a:pt x="4433" y="8525"/>
                  </a:lnTo>
                  <a:lnTo>
                    <a:pt x="5091" y="15344"/>
                  </a:lnTo>
                  <a:lnTo>
                    <a:pt x="5091" y="15344"/>
                  </a:lnTo>
                  <a:lnTo>
                    <a:pt x="5115" y="15491"/>
                  </a:lnTo>
                  <a:lnTo>
                    <a:pt x="5188" y="15637"/>
                  </a:lnTo>
                  <a:lnTo>
                    <a:pt x="5261" y="15758"/>
                  </a:lnTo>
                  <a:lnTo>
                    <a:pt x="5358" y="15880"/>
                  </a:lnTo>
                  <a:lnTo>
                    <a:pt x="5480" y="15953"/>
                  </a:lnTo>
                  <a:lnTo>
                    <a:pt x="5626" y="16026"/>
                  </a:lnTo>
                  <a:lnTo>
                    <a:pt x="5748" y="16075"/>
                  </a:lnTo>
                  <a:lnTo>
                    <a:pt x="5919" y="16075"/>
                  </a:lnTo>
                  <a:lnTo>
                    <a:pt x="5919" y="16075"/>
                  </a:lnTo>
                  <a:lnTo>
                    <a:pt x="6040" y="16075"/>
                  </a:lnTo>
                  <a:lnTo>
                    <a:pt x="6040" y="16075"/>
                  </a:lnTo>
                  <a:lnTo>
                    <a:pt x="6211" y="16026"/>
                  </a:lnTo>
                  <a:lnTo>
                    <a:pt x="6357" y="15953"/>
                  </a:lnTo>
                  <a:lnTo>
                    <a:pt x="6479" y="15856"/>
                  </a:lnTo>
                  <a:lnTo>
                    <a:pt x="6576" y="15710"/>
                  </a:lnTo>
                  <a:lnTo>
                    <a:pt x="6674" y="15564"/>
                  </a:lnTo>
                  <a:lnTo>
                    <a:pt x="6722" y="15418"/>
                  </a:lnTo>
                  <a:lnTo>
                    <a:pt x="6747" y="15247"/>
                  </a:lnTo>
                  <a:lnTo>
                    <a:pt x="6747" y="15077"/>
                  </a:lnTo>
                  <a:lnTo>
                    <a:pt x="6747" y="15077"/>
                  </a:lnTo>
                  <a:lnTo>
                    <a:pt x="6601" y="13128"/>
                  </a:lnTo>
                  <a:lnTo>
                    <a:pt x="6333" y="8890"/>
                  </a:lnTo>
                  <a:lnTo>
                    <a:pt x="6187" y="6601"/>
                  </a:lnTo>
                  <a:lnTo>
                    <a:pt x="6089" y="4604"/>
                  </a:lnTo>
                  <a:lnTo>
                    <a:pt x="6040" y="3167"/>
                  </a:lnTo>
                  <a:lnTo>
                    <a:pt x="6040" y="2753"/>
                  </a:lnTo>
                  <a:lnTo>
                    <a:pt x="6040" y="2582"/>
                  </a:lnTo>
                  <a:lnTo>
                    <a:pt x="6040" y="2582"/>
                  </a:lnTo>
                  <a:lnTo>
                    <a:pt x="6065" y="2582"/>
                  </a:lnTo>
                  <a:lnTo>
                    <a:pt x="6089" y="2582"/>
                  </a:lnTo>
                  <a:lnTo>
                    <a:pt x="6138" y="2680"/>
                  </a:lnTo>
                  <a:lnTo>
                    <a:pt x="6235" y="2996"/>
                  </a:lnTo>
                  <a:lnTo>
                    <a:pt x="6381" y="3484"/>
                  </a:lnTo>
                  <a:lnTo>
                    <a:pt x="6503" y="4117"/>
                  </a:lnTo>
                  <a:lnTo>
                    <a:pt x="6625" y="4823"/>
                  </a:lnTo>
                  <a:lnTo>
                    <a:pt x="6722" y="5554"/>
                  </a:lnTo>
                  <a:lnTo>
                    <a:pt x="6795" y="6260"/>
                  </a:lnTo>
                  <a:lnTo>
                    <a:pt x="6820" y="6869"/>
                  </a:lnTo>
                  <a:lnTo>
                    <a:pt x="6820" y="6869"/>
                  </a:lnTo>
                  <a:lnTo>
                    <a:pt x="6844" y="7015"/>
                  </a:lnTo>
                  <a:lnTo>
                    <a:pt x="6869" y="7161"/>
                  </a:lnTo>
                  <a:lnTo>
                    <a:pt x="6917" y="7307"/>
                  </a:lnTo>
                  <a:lnTo>
                    <a:pt x="6990" y="7405"/>
                  </a:lnTo>
                  <a:lnTo>
                    <a:pt x="7088" y="7502"/>
                  </a:lnTo>
                  <a:lnTo>
                    <a:pt x="7209" y="7575"/>
                  </a:lnTo>
                  <a:lnTo>
                    <a:pt x="7331" y="7624"/>
                  </a:lnTo>
                  <a:lnTo>
                    <a:pt x="7477" y="7648"/>
                  </a:lnTo>
                  <a:lnTo>
                    <a:pt x="7477" y="7648"/>
                  </a:lnTo>
                  <a:lnTo>
                    <a:pt x="7624" y="7624"/>
                  </a:lnTo>
                  <a:lnTo>
                    <a:pt x="7745" y="7575"/>
                  </a:lnTo>
                  <a:lnTo>
                    <a:pt x="7867" y="7502"/>
                  </a:lnTo>
                  <a:lnTo>
                    <a:pt x="7964" y="7405"/>
                  </a:lnTo>
                  <a:lnTo>
                    <a:pt x="8038" y="7307"/>
                  </a:lnTo>
                  <a:lnTo>
                    <a:pt x="8086" y="7161"/>
                  </a:lnTo>
                  <a:lnTo>
                    <a:pt x="8111" y="7015"/>
                  </a:lnTo>
                  <a:lnTo>
                    <a:pt x="8135" y="6869"/>
                  </a:lnTo>
                  <a:lnTo>
                    <a:pt x="8135" y="6869"/>
                  </a:lnTo>
                  <a:lnTo>
                    <a:pt x="8111" y="5505"/>
                  </a:lnTo>
                  <a:lnTo>
                    <a:pt x="8086" y="4872"/>
                  </a:lnTo>
                  <a:lnTo>
                    <a:pt x="8038" y="4287"/>
                  </a:lnTo>
                  <a:lnTo>
                    <a:pt x="7964" y="3703"/>
                  </a:lnTo>
                  <a:lnTo>
                    <a:pt x="7867" y="3167"/>
                  </a:lnTo>
                  <a:lnTo>
                    <a:pt x="7745" y="2656"/>
                  </a:lnTo>
                  <a:lnTo>
                    <a:pt x="7599" y="2168"/>
                  </a:lnTo>
                  <a:lnTo>
                    <a:pt x="7404" y="1754"/>
                  </a:lnTo>
                  <a:lnTo>
                    <a:pt x="7185" y="1365"/>
                  </a:lnTo>
                  <a:lnTo>
                    <a:pt x="7063" y="1170"/>
                  </a:lnTo>
                  <a:lnTo>
                    <a:pt x="6917" y="999"/>
                  </a:lnTo>
                  <a:lnTo>
                    <a:pt x="6771" y="853"/>
                  </a:lnTo>
                  <a:lnTo>
                    <a:pt x="6625" y="707"/>
                  </a:lnTo>
                  <a:lnTo>
                    <a:pt x="6454" y="561"/>
                  </a:lnTo>
                  <a:lnTo>
                    <a:pt x="6260" y="439"/>
                  </a:lnTo>
                  <a:lnTo>
                    <a:pt x="6065" y="342"/>
                  </a:lnTo>
                  <a:lnTo>
                    <a:pt x="5870" y="244"/>
                  </a:lnTo>
                  <a:lnTo>
                    <a:pt x="5651" y="171"/>
                  </a:lnTo>
                  <a:lnTo>
                    <a:pt x="5407" y="98"/>
                  </a:lnTo>
                  <a:lnTo>
                    <a:pt x="5164" y="50"/>
                  </a:lnTo>
                  <a:lnTo>
                    <a:pt x="4896" y="1"/>
                  </a:lnTo>
                  <a:lnTo>
                    <a:pt x="4896" y="1"/>
                  </a:lnTo>
                  <a:close/>
                </a:path>
              </a:pathLst>
            </a:custGeom>
            <a:solidFill>
              <a:srgbClr val="C00000"/>
            </a:solidFill>
            <a:ln w="28575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>
              <a:defPPr rtl="0">
                <a:defRPr lang="ru-RU"/>
              </a:defPPr>
              <a:lvl1pPr marL="0" algn="l" defTabSz="914128" rtl="0" eaLnBrk="1" latinLnBrk="0" hangingPunct="1">
                <a:defRPr sz="1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059" algn="l" defTabSz="914128" rtl="0" eaLnBrk="1" latinLnBrk="0" hangingPunct="1">
                <a:defRPr sz="1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128" algn="l" defTabSz="914128" rtl="0" eaLnBrk="1" latinLnBrk="0" hangingPunct="1">
                <a:defRPr sz="1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192" algn="l" defTabSz="914128" rtl="0" eaLnBrk="1" latinLnBrk="0" hangingPunct="1">
                <a:defRPr sz="1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256" algn="l" defTabSz="914128" rtl="0" eaLnBrk="1" latinLnBrk="0" hangingPunct="1">
                <a:defRPr sz="1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5326" algn="l" defTabSz="914128" rtl="0" eaLnBrk="1" latinLnBrk="0" hangingPunct="1">
                <a:defRPr sz="1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2382" algn="l" defTabSz="914128" rtl="0" eaLnBrk="1" latinLnBrk="0" hangingPunct="1">
                <a:defRPr sz="1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199440" algn="l" defTabSz="914128" rtl="0" eaLnBrk="1" latinLnBrk="0" hangingPunct="1">
                <a:defRPr sz="1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6499" algn="l" defTabSz="914128" rtl="0" eaLnBrk="1" latinLnBrk="0" hangingPunct="1">
                <a:defRPr sz="1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1218930">
                <a:buClr>
                  <a:srgbClr val="000000"/>
                </a:buClr>
              </a:pPr>
              <a:endParaRPr b="1" kern="0">
                <a:solidFill>
                  <a:schemeClr val="tx1">
                    <a:lumMod val="75000"/>
                    <a:lumOff val="25000"/>
                  </a:schemeClr>
                </a:solidFill>
                <a:cs typeface="Arial"/>
                <a:sym typeface="Arial"/>
              </a:endParaRPr>
            </a:p>
          </p:txBody>
        </p:sp>
        <p:sp>
          <p:nvSpPr>
            <p:cNvPr id="98" name="Shape 554"/>
            <p:cNvSpPr/>
            <p:nvPr/>
          </p:nvSpPr>
          <p:spPr>
            <a:xfrm flipH="1">
              <a:off x="381901" y="3029074"/>
              <a:ext cx="343934" cy="361710"/>
            </a:xfrm>
            <a:custGeom>
              <a:avLst/>
              <a:gdLst/>
              <a:ahLst/>
              <a:cxnLst/>
              <a:rect l="0" t="0" r="0" b="0"/>
              <a:pathLst>
                <a:path w="3215" h="3654" fill="none" extrusionOk="0">
                  <a:moveTo>
                    <a:pt x="0" y="1657"/>
                  </a:moveTo>
                  <a:lnTo>
                    <a:pt x="0" y="1657"/>
                  </a:lnTo>
                  <a:lnTo>
                    <a:pt x="0" y="1462"/>
                  </a:lnTo>
                  <a:lnTo>
                    <a:pt x="24" y="1291"/>
                  </a:lnTo>
                  <a:lnTo>
                    <a:pt x="73" y="1121"/>
                  </a:lnTo>
                  <a:lnTo>
                    <a:pt x="122" y="975"/>
                  </a:lnTo>
                  <a:lnTo>
                    <a:pt x="195" y="829"/>
                  </a:lnTo>
                  <a:lnTo>
                    <a:pt x="268" y="682"/>
                  </a:lnTo>
                  <a:lnTo>
                    <a:pt x="365" y="561"/>
                  </a:lnTo>
                  <a:lnTo>
                    <a:pt x="463" y="439"/>
                  </a:lnTo>
                  <a:lnTo>
                    <a:pt x="585" y="341"/>
                  </a:lnTo>
                  <a:lnTo>
                    <a:pt x="706" y="244"/>
                  </a:lnTo>
                  <a:lnTo>
                    <a:pt x="853" y="171"/>
                  </a:lnTo>
                  <a:lnTo>
                    <a:pt x="974" y="122"/>
                  </a:lnTo>
                  <a:lnTo>
                    <a:pt x="1120" y="74"/>
                  </a:lnTo>
                  <a:lnTo>
                    <a:pt x="1291" y="25"/>
                  </a:lnTo>
                  <a:lnTo>
                    <a:pt x="1437" y="0"/>
                  </a:lnTo>
                  <a:lnTo>
                    <a:pt x="1608" y="0"/>
                  </a:lnTo>
                  <a:lnTo>
                    <a:pt x="1608" y="0"/>
                  </a:lnTo>
                  <a:lnTo>
                    <a:pt x="1778" y="0"/>
                  </a:lnTo>
                  <a:lnTo>
                    <a:pt x="1924" y="25"/>
                  </a:lnTo>
                  <a:lnTo>
                    <a:pt x="2095" y="74"/>
                  </a:lnTo>
                  <a:lnTo>
                    <a:pt x="2241" y="122"/>
                  </a:lnTo>
                  <a:lnTo>
                    <a:pt x="2363" y="171"/>
                  </a:lnTo>
                  <a:lnTo>
                    <a:pt x="2509" y="244"/>
                  </a:lnTo>
                  <a:lnTo>
                    <a:pt x="2630" y="341"/>
                  </a:lnTo>
                  <a:lnTo>
                    <a:pt x="2752" y="439"/>
                  </a:lnTo>
                  <a:lnTo>
                    <a:pt x="2850" y="561"/>
                  </a:lnTo>
                  <a:lnTo>
                    <a:pt x="2947" y="682"/>
                  </a:lnTo>
                  <a:lnTo>
                    <a:pt x="3020" y="829"/>
                  </a:lnTo>
                  <a:lnTo>
                    <a:pt x="3093" y="975"/>
                  </a:lnTo>
                  <a:lnTo>
                    <a:pt x="3142" y="1121"/>
                  </a:lnTo>
                  <a:lnTo>
                    <a:pt x="3191" y="1291"/>
                  </a:lnTo>
                  <a:lnTo>
                    <a:pt x="3215" y="1462"/>
                  </a:lnTo>
                  <a:lnTo>
                    <a:pt x="3215" y="1657"/>
                  </a:lnTo>
                  <a:lnTo>
                    <a:pt x="3215" y="1657"/>
                  </a:lnTo>
                  <a:lnTo>
                    <a:pt x="3215" y="1827"/>
                  </a:lnTo>
                  <a:lnTo>
                    <a:pt x="3191" y="2022"/>
                  </a:lnTo>
                  <a:lnTo>
                    <a:pt x="3142" y="2217"/>
                  </a:lnTo>
                  <a:lnTo>
                    <a:pt x="3093" y="2387"/>
                  </a:lnTo>
                  <a:lnTo>
                    <a:pt x="3020" y="2558"/>
                  </a:lnTo>
                  <a:lnTo>
                    <a:pt x="2947" y="2728"/>
                  </a:lnTo>
                  <a:lnTo>
                    <a:pt x="2850" y="2874"/>
                  </a:lnTo>
                  <a:lnTo>
                    <a:pt x="2752" y="3020"/>
                  </a:lnTo>
                  <a:lnTo>
                    <a:pt x="2630" y="3167"/>
                  </a:lnTo>
                  <a:lnTo>
                    <a:pt x="2509" y="3288"/>
                  </a:lnTo>
                  <a:lnTo>
                    <a:pt x="2363" y="3386"/>
                  </a:lnTo>
                  <a:lnTo>
                    <a:pt x="2241" y="3483"/>
                  </a:lnTo>
                  <a:lnTo>
                    <a:pt x="2095" y="3556"/>
                  </a:lnTo>
                  <a:lnTo>
                    <a:pt x="1924" y="3605"/>
                  </a:lnTo>
                  <a:lnTo>
                    <a:pt x="1778" y="3629"/>
                  </a:lnTo>
                  <a:lnTo>
                    <a:pt x="1608" y="3654"/>
                  </a:lnTo>
                  <a:lnTo>
                    <a:pt x="1608" y="3654"/>
                  </a:lnTo>
                  <a:lnTo>
                    <a:pt x="1437" y="3629"/>
                  </a:lnTo>
                  <a:lnTo>
                    <a:pt x="1291" y="3605"/>
                  </a:lnTo>
                  <a:lnTo>
                    <a:pt x="1120" y="3556"/>
                  </a:lnTo>
                  <a:lnTo>
                    <a:pt x="974" y="3483"/>
                  </a:lnTo>
                  <a:lnTo>
                    <a:pt x="853" y="3386"/>
                  </a:lnTo>
                  <a:lnTo>
                    <a:pt x="706" y="3288"/>
                  </a:lnTo>
                  <a:lnTo>
                    <a:pt x="585" y="3167"/>
                  </a:lnTo>
                  <a:lnTo>
                    <a:pt x="463" y="3020"/>
                  </a:lnTo>
                  <a:lnTo>
                    <a:pt x="365" y="2874"/>
                  </a:lnTo>
                  <a:lnTo>
                    <a:pt x="268" y="2728"/>
                  </a:lnTo>
                  <a:lnTo>
                    <a:pt x="195" y="2558"/>
                  </a:lnTo>
                  <a:lnTo>
                    <a:pt x="122" y="2387"/>
                  </a:lnTo>
                  <a:lnTo>
                    <a:pt x="73" y="2217"/>
                  </a:lnTo>
                  <a:lnTo>
                    <a:pt x="24" y="2022"/>
                  </a:lnTo>
                  <a:lnTo>
                    <a:pt x="0" y="1827"/>
                  </a:lnTo>
                  <a:lnTo>
                    <a:pt x="0" y="1657"/>
                  </a:lnTo>
                  <a:lnTo>
                    <a:pt x="0" y="1657"/>
                  </a:lnTo>
                  <a:close/>
                </a:path>
              </a:pathLst>
            </a:custGeom>
            <a:solidFill>
              <a:srgbClr val="C00000"/>
            </a:solidFill>
            <a:ln w="381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>
              <a:defPPr rtl="0">
                <a:defRPr lang="ru-RU"/>
              </a:defPPr>
              <a:lvl1pPr marL="0" algn="l" defTabSz="914128" rtl="0" eaLnBrk="1" latinLnBrk="0" hangingPunct="1">
                <a:defRPr sz="1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059" algn="l" defTabSz="914128" rtl="0" eaLnBrk="1" latinLnBrk="0" hangingPunct="1">
                <a:defRPr sz="1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128" algn="l" defTabSz="914128" rtl="0" eaLnBrk="1" latinLnBrk="0" hangingPunct="1">
                <a:defRPr sz="1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192" algn="l" defTabSz="914128" rtl="0" eaLnBrk="1" latinLnBrk="0" hangingPunct="1">
                <a:defRPr sz="1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256" algn="l" defTabSz="914128" rtl="0" eaLnBrk="1" latinLnBrk="0" hangingPunct="1">
                <a:defRPr sz="1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5326" algn="l" defTabSz="914128" rtl="0" eaLnBrk="1" latinLnBrk="0" hangingPunct="1">
                <a:defRPr sz="1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2382" algn="l" defTabSz="914128" rtl="0" eaLnBrk="1" latinLnBrk="0" hangingPunct="1">
                <a:defRPr sz="1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199440" algn="l" defTabSz="914128" rtl="0" eaLnBrk="1" latinLnBrk="0" hangingPunct="1">
                <a:defRPr sz="1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6499" algn="l" defTabSz="914128" rtl="0" eaLnBrk="1" latinLnBrk="0" hangingPunct="1">
                <a:defRPr sz="1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1218930">
                <a:buClr>
                  <a:srgbClr val="000000"/>
                </a:buClr>
              </a:pPr>
              <a:endParaRPr b="1" kern="0">
                <a:solidFill>
                  <a:schemeClr val="tx1">
                    <a:lumMod val="75000"/>
                    <a:lumOff val="25000"/>
                  </a:schemeClr>
                </a:solidFill>
                <a:cs typeface="Arial"/>
                <a:sym typeface="Arial"/>
              </a:endParaRPr>
            </a:p>
          </p:txBody>
        </p:sp>
      </p:grpSp>
      <p:cxnSp>
        <p:nvCxnSpPr>
          <p:cNvPr id="88" name="Скругленная соединительная линия 87"/>
          <p:cNvCxnSpPr/>
          <p:nvPr/>
        </p:nvCxnSpPr>
        <p:spPr>
          <a:xfrm rot="16200000" flipH="1">
            <a:off x="8358208" y="1136922"/>
            <a:ext cx="2662097" cy="2494395"/>
          </a:xfrm>
          <a:prstGeom prst="curvedConnector3">
            <a:avLst>
              <a:gd name="adj1" fmla="val 50000"/>
            </a:avLst>
          </a:prstGeom>
          <a:ln w="28575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Прямоугольник 101"/>
          <p:cNvSpPr/>
          <p:nvPr/>
        </p:nvSpPr>
        <p:spPr>
          <a:xfrm>
            <a:off x="4855052" y="554142"/>
            <a:ext cx="1962453" cy="307771"/>
          </a:xfrm>
          <a:prstGeom prst="rect">
            <a:avLst/>
          </a:prstGeom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cs typeface="Arial" panose="020B0604020202020204" pitchFamily="34" charset="0"/>
              </a:rPr>
              <a:t>система перезачётов</a:t>
            </a:r>
          </a:p>
        </p:txBody>
      </p:sp>
      <p:cxnSp>
        <p:nvCxnSpPr>
          <p:cNvPr id="106" name="Скругленная соединительная линия 105"/>
          <p:cNvCxnSpPr>
            <a:endCxn id="36" idx="2"/>
          </p:cNvCxnSpPr>
          <p:nvPr/>
        </p:nvCxnSpPr>
        <p:spPr>
          <a:xfrm flipV="1">
            <a:off x="6024212" y="984502"/>
            <a:ext cx="2346415" cy="329759"/>
          </a:xfrm>
          <a:prstGeom prst="curvedConnector2">
            <a:avLst/>
          </a:prstGeom>
          <a:ln w="28575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Скругленная соединительная линия 119"/>
          <p:cNvCxnSpPr/>
          <p:nvPr/>
        </p:nvCxnSpPr>
        <p:spPr>
          <a:xfrm rot="16200000" flipH="1">
            <a:off x="8299257" y="1417476"/>
            <a:ext cx="2690334" cy="2318866"/>
          </a:xfrm>
          <a:prstGeom prst="curvedConnector3">
            <a:avLst>
              <a:gd name="adj1" fmla="val 50000"/>
            </a:avLst>
          </a:prstGeom>
          <a:ln w="28575">
            <a:solidFill>
              <a:schemeClr val="bg2">
                <a:lumMod val="25000"/>
              </a:schemeClr>
            </a:solidFill>
            <a:prstDash val="dash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0" name="Группа 129">
            <a:extLst>
              <a:ext uri="{FF2B5EF4-FFF2-40B4-BE49-F238E27FC236}">
                <a16:creationId xmlns:a16="http://schemas.microsoft.com/office/drawing/2014/main" id="{8DF3E9B6-85C6-4AFE-ADA6-B1F97A15A964}"/>
              </a:ext>
            </a:extLst>
          </p:cNvPr>
          <p:cNvGrpSpPr/>
          <p:nvPr/>
        </p:nvGrpSpPr>
        <p:grpSpPr>
          <a:xfrm>
            <a:off x="10898408" y="5584147"/>
            <a:ext cx="848210" cy="830858"/>
            <a:chOff x="2172327" y="3285977"/>
            <a:chExt cx="470206" cy="470206"/>
          </a:xfrm>
          <a:solidFill>
            <a:schemeClr val="bg1">
              <a:lumMod val="75000"/>
            </a:schemeClr>
          </a:solidFill>
        </p:grpSpPr>
        <p:grpSp>
          <p:nvGrpSpPr>
            <p:cNvPr id="131" name="Группа 130">
              <a:extLst>
                <a:ext uri="{FF2B5EF4-FFF2-40B4-BE49-F238E27FC236}">
                  <a16:creationId xmlns:a16="http://schemas.microsoft.com/office/drawing/2014/main" id="{36C5CB1F-C680-45AA-955E-64CB9D892ED4}"/>
                </a:ext>
              </a:extLst>
            </p:cNvPr>
            <p:cNvGrpSpPr/>
            <p:nvPr/>
          </p:nvGrpSpPr>
          <p:grpSpPr>
            <a:xfrm>
              <a:off x="2172327" y="3285977"/>
              <a:ext cx="470206" cy="470206"/>
              <a:chOff x="2309565" y="2712521"/>
              <a:chExt cx="470206" cy="470206"/>
            </a:xfrm>
            <a:grpFill/>
          </p:grpSpPr>
          <p:sp>
            <p:nvSpPr>
              <p:cNvPr id="153" name="Google Shape;118;p3">
                <a:extLst>
                  <a:ext uri="{FF2B5EF4-FFF2-40B4-BE49-F238E27FC236}">
                    <a16:creationId xmlns:a16="http://schemas.microsoft.com/office/drawing/2014/main" id="{26D24A44-17BA-40B9-B206-AC481E5E6955}"/>
                  </a:ext>
                </a:extLst>
              </p:cNvPr>
              <p:cNvSpPr/>
              <p:nvPr/>
            </p:nvSpPr>
            <p:spPr>
              <a:xfrm>
                <a:off x="2309565" y="2712521"/>
                <a:ext cx="470206" cy="470206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>
                <a:defPPr rtl="0">
                  <a:defRPr lang="ru-RU"/>
                </a:defPPr>
                <a:lvl1pPr marL="0" algn="l" defTabSz="914128" rtl="0" eaLnBrk="1" latinLnBrk="0" hangingPunct="1">
                  <a:defRPr sz="1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059" algn="l" defTabSz="914128" rtl="0" eaLnBrk="1" latinLnBrk="0" hangingPunct="1">
                  <a:defRPr sz="1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128" algn="l" defTabSz="914128" rtl="0" eaLnBrk="1" latinLnBrk="0" hangingPunct="1">
                  <a:defRPr sz="1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192" algn="l" defTabSz="914128" rtl="0" eaLnBrk="1" latinLnBrk="0" hangingPunct="1">
                  <a:defRPr sz="1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256" algn="l" defTabSz="914128" rtl="0" eaLnBrk="1" latinLnBrk="0" hangingPunct="1">
                  <a:defRPr sz="1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5326" algn="l" defTabSz="914128" rtl="0" eaLnBrk="1" latinLnBrk="0" hangingPunct="1">
                  <a:defRPr sz="1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2382" algn="l" defTabSz="914128" rtl="0" eaLnBrk="1" latinLnBrk="0" hangingPunct="1">
                  <a:defRPr sz="1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199440" algn="l" defTabSz="914128" rtl="0" eaLnBrk="1" latinLnBrk="0" hangingPunct="1">
                  <a:defRPr sz="1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6499" algn="l" defTabSz="914128" rtl="0" eaLnBrk="1" latinLnBrk="0" hangingPunct="1">
                  <a:defRPr sz="1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defTabSz="1219050">
                  <a:buClr>
                    <a:srgbClr val="000000"/>
                  </a:buClr>
                  <a:buSzPts val="1400"/>
                </a:pPr>
                <a:endParaRPr kern="0">
                  <a:solidFill>
                    <a:srgbClr val="FFFFFF"/>
                  </a:solidFill>
                  <a:cs typeface="Arial"/>
                  <a:sym typeface="Arial"/>
                </a:endParaRPr>
              </a:p>
            </p:txBody>
          </p:sp>
          <p:grpSp>
            <p:nvGrpSpPr>
              <p:cNvPr id="154" name="Google Shape;119;p3">
                <a:extLst>
                  <a:ext uri="{FF2B5EF4-FFF2-40B4-BE49-F238E27FC236}">
                    <a16:creationId xmlns:a16="http://schemas.microsoft.com/office/drawing/2014/main" id="{749D2100-544A-47A7-9948-450308C2D80C}"/>
                  </a:ext>
                </a:extLst>
              </p:cNvPr>
              <p:cNvGrpSpPr/>
              <p:nvPr/>
            </p:nvGrpSpPr>
            <p:grpSpPr>
              <a:xfrm>
                <a:off x="2438605" y="2856166"/>
                <a:ext cx="212127" cy="182916"/>
                <a:chOff x="4604550" y="3714775"/>
                <a:chExt cx="439625" cy="319075"/>
              </a:xfrm>
              <a:grpFill/>
            </p:grpSpPr>
            <p:sp>
              <p:nvSpPr>
                <p:cNvPr id="156" name="Google Shape;120;p3">
                  <a:extLst>
                    <a:ext uri="{FF2B5EF4-FFF2-40B4-BE49-F238E27FC236}">
                      <a16:creationId xmlns:a16="http://schemas.microsoft.com/office/drawing/2014/main" id="{82AEC9C7-9858-47B8-8AD5-759E88F14399}"/>
                    </a:ext>
                  </a:extLst>
                </p:cNvPr>
                <p:cNvSpPr/>
                <p:nvPr/>
              </p:nvSpPr>
              <p:spPr>
                <a:xfrm>
                  <a:off x="4604550" y="3714775"/>
                  <a:ext cx="439625" cy="3190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585" h="12763" fill="none" extrusionOk="0">
                      <a:moveTo>
                        <a:pt x="1" y="1"/>
                      </a:moveTo>
                      <a:lnTo>
                        <a:pt x="1" y="12276"/>
                      </a:lnTo>
                      <a:lnTo>
                        <a:pt x="1" y="12276"/>
                      </a:lnTo>
                      <a:lnTo>
                        <a:pt x="1" y="12373"/>
                      </a:lnTo>
                      <a:lnTo>
                        <a:pt x="25" y="12471"/>
                      </a:lnTo>
                      <a:lnTo>
                        <a:pt x="74" y="12544"/>
                      </a:lnTo>
                      <a:lnTo>
                        <a:pt x="122" y="12617"/>
                      </a:lnTo>
                      <a:lnTo>
                        <a:pt x="196" y="12690"/>
                      </a:lnTo>
                      <a:lnTo>
                        <a:pt x="293" y="12714"/>
                      </a:lnTo>
                      <a:lnTo>
                        <a:pt x="366" y="12763"/>
                      </a:lnTo>
                      <a:lnTo>
                        <a:pt x="488" y="12763"/>
                      </a:lnTo>
                      <a:lnTo>
                        <a:pt x="17585" y="12763"/>
                      </a:lnTo>
                    </a:path>
                  </a:pathLst>
                </a:custGeom>
                <a:grpFill/>
                <a:ln w="9525" cap="rnd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>
                  <a:defPPr rtl="0">
                    <a:defRPr lang="ru-RU"/>
                  </a:defPPr>
                  <a:lvl1pPr marL="0" algn="l" defTabSz="914128" rtl="0" eaLnBrk="1" latinLnBrk="0" hangingPunct="1">
                    <a:defRPr sz="19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059" algn="l" defTabSz="914128" rtl="0" eaLnBrk="1" latinLnBrk="0" hangingPunct="1">
                    <a:defRPr sz="19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128" algn="l" defTabSz="914128" rtl="0" eaLnBrk="1" latinLnBrk="0" hangingPunct="1">
                    <a:defRPr sz="19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192" algn="l" defTabSz="914128" rtl="0" eaLnBrk="1" latinLnBrk="0" hangingPunct="1">
                    <a:defRPr sz="19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256" algn="l" defTabSz="914128" rtl="0" eaLnBrk="1" latinLnBrk="0" hangingPunct="1">
                    <a:defRPr sz="19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5326" algn="l" defTabSz="914128" rtl="0" eaLnBrk="1" latinLnBrk="0" hangingPunct="1">
                    <a:defRPr sz="19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2382" algn="l" defTabSz="914128" rtl="0" eaLnBrk="1" latinLnBrk="0" hangingPunct="1">
                    <a:defRPr sz="19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199440" algn="l" defTabSz="914128" rtl="0" eaLnBrk="1" latinLnBrk="0" hangingPunct="1">
                    <a:defRPr sz="19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6499" algn="l" defTabSz="914128" rtl="0" eaLnBrk="1" latinLnBrk="0" hangingPunct="1">
                    <a:defRPr sz="19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defTabSz="1219050">
                    <a:buClr>
                      <a:srgbClr val="000000"/>
                    </a:buClr>
                    <a:buSzPts val="1400"/>
                  </a:pPr>
                  <a:endParaRPr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157" name="Google Shape;121;p3">
                  <a:extLst>
                    <a:ext uri="{FF2B5EF4-FFF2-40B4-BE49-F238E27FC236}">
                      <a16:creationId xmlns:a16="http://schemas.microsoft.com/office/drawing/2014/main" id="{4B61409D-A639-453A-8299-591077526578}"/>
                    </a:ext>
                  </a:extLst>
                </p:cNvPr>
                <p:cNvSpPr/>
                <p:nvPr/>
              </p:nvSpPr>
              <p:spPr>
                <a:xfrm>
                  <a:off x="4647175" y="3761675"/>
                  <a:ext cx="354400" cy="2137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4176" h="8549" fill="none" extrusionOk="0">
                      <a:moveTo>
                        <a:pt x="1" y="8549"/>
                      </a:moveTo>
                      <a:lnTo>
                        <a:pt x="3654" y="4408"/>
                      </a:lnTo>
                      <a:lnTo>
                        <a:pt x="5821" y="5699"/>
                      </a:lnTo>
                      <a:lnTo>
                        <a:pt x="9085" y="1924"/>
                      </a:lnTo>
                      <a:lnTo>
                        <a:pt x="9085" y="1924"/>
                      </a:lnTo>
                      <a:lnTo>
                        <a:pt x="9085" y="1924"/>
                      </a:lnTo>
                      <a:lnTo>
                        <a:pt x="9085" y="1924"/>
                      </a:lnTo>
                      <a:lnTo>
                        <a:pt x="9061" y="1924"/>
                      </a:lnTo>
                      <a:lnTo>
                        <a:pt x="9085" y="1924"/>
                      </a:lnTo>
                      <a:lnTo>
                        <a:pt x="9085" y="1924"/>
                      </a:lnTo>
                      <a:lnTo>
                        <a:pt x="9085" y="1924"/>
                      </a:lnTo>
                      <a:lnTo>
                        <a:pt x="9085" y="1924"/>
                      </a:lnTo>
                      <a:lnTo>
                        <a:pt x="9061" y="1924"/>
                      </a:lnTo>
                      <a:lnTo>
                        <a:pt x="9085" y="1924"/>
                      </a:lnTo>
                      <a:lnTo>
                        <a:pt x="10571" y="3337"/>
                      </a:lnTo>
                      <a:lnTo>
                        <a:pt x="14175" y="0"/>
                      </a:lnTo>
                    </a:path>
                  </a:pathLst>
                </a:custGeom>
                <a:grpFill/>
                <a:ln w="9525" cap="rnd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>
                  <a:defPPr rtl="0">
                    <a:defRPr lang="ru-RU"/>
                  </a:defPPr>
                  <a:lvl1pPr marL="0" algn="l" defTabSz="914128" rtl="0" eaLnBrk="1" latinLnBrk="0" hangingPunct="1">
                    <a:defRPr sz="19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059" algn="l" defTabSz="914128" rtl="0" eaLnBrk="1" latinLnBrk="0" hangingPunct="1">
                    <a:defRPr sz="19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128" algn="l" defTabSz="914128" rtl="0" eaLnBrk="1" latinLnBrk="0" hangingPunct="1">
                    <a:defRPr sz="19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192" algn="l" defTabSz="914128" rtl="0" eaLnBrk="1" latinLnBrk="0" hangingPunct="1">
                    <a:defRPr sz="19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256" algn="l" defTabSz="914128" rtl="0" eaLnBrk="1" latinLnBrk="0" hangingPunct="1">
                    <a:defRPr sz="19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5326" algn="l" defTabSz="914128" rtl="0" eaLnBrk="1" latinLnBrk="0" hangingPunct="1">
                    <a:defRPr sz="19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2382" algn="l" defTabSz="914128" rtl="0" eaLnBrk="1" latinLnBrk="0" hangingPunct="1">
                    <a:defRPr sz="19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199440" algn="l" defTabSz="914128" rtl="0" eaLnBrk="1" latinLnBrk="0" hangingPunct="1">
                    <a:defRPr sz="19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6499" algn="l" defTabSz="914128" rtl="0" eaLnBrk="1" latinLnBrk="0" hangingPunct="1">
                    <a:defRPr sz="19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defTabSz="1219050">
                    <a:buClr>
                      <a:srgbClr val="000000"/>
                    </a:buClr>
                    <a:buSzPts val="1400"/>
                  </a:pPr>
                  <a:endParaRPr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155" name="Google Shape;70;p2">
                <a:extLst>
                  <a:ext uri="{FF2B5EF4-FFF2-40B4-BE49-F238E27FC236}">
                    <a16:creationId xmlns:a16="http://schemas.microsoft.com/office/drawing/2014/main" id="{AA422D67-8EB3-4798-9D76-0150B27682FF}"/>
                  </a:ext>
                </a:extLst>
              </p:cNvPr>
              <p:cNvSpPr/>
              <p:nvPr/>
            </p:nvSpPr>
            <p:spPr>
              <a:xfrm>
                <a:off x="2356814" y="2759770"/>
                <a:ext cx="375708" cy="375708"/>
              </a:xfrm>
              <a:prstGeom prst="ellipse">
                <a:avLst/>
              </a:prstGeom>
              <a:grpFill/>
              <a:ln>
                <a:solidFill>
                  <a:schemeClr val="tx1"/>
                </a:solidFill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>
                <a:defPPr rtl="0">
                  <a:defRPr lang="ru-RU"/>
                </a:defPPr>
                <a:lvl1pPr marL="0" algn="l" defTabSz="914128" rtl="0" eaLnBrk="1" latinLnBrk="0" hangingPunct="1">
                  <a:defRPr sz="1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059" algn="l" defTabSz="914128" rtl="0" eaLnBrk="1" latinLnBrk="0" hangingPunct="1">
                  <a:defRPr sz="1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128" algn="l" defTabSz="914128" rtl="0" eaLnBrk="1" latinLnBrk="0" hangingPunct="1">
                  <a:defRPr sz="1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192" algn="l" defTabSz="914128" rtl="0" eaLnBrk="1" latinLnBrk="0" hangingPunct="1">
                  <a:defRPr sz="1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256" algn="l" defTabSz="914128" rtl="0" eaLnBrk="1" latinLnBrk="0" hangingPunct="1">
                  <a:defRPr sz="1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5326" algn="l" defTabSz="914128" rtl="0" eaLnBrk="1" latinLnBrk="0" hangingPunct="1">
                  <a:defRPr sz="1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2382" algn="l" defTabSz="914128" rtl="0" eaLnBrk="1" latinLnBrk="0" hangingPunct="1">
                  <a:defRPr sz="1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199440" algn="l" defTabSz="914128" rtl="0" eaLnBrk="1" latinLnBrk="0" hangingPunct="1">
                  <a:defRPr sz="1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6499" algn="l" defTabSz="914128" rtl="0" eaLnBrk="1" latinLnBrk="0" hangingPunct="1">
                  <a:defRPr sz="1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defTabSz="1219050">
                  <a:buClr>
                    <a:srgbClr val="000000"/>
                  </a:buClr>
                  <a:buSzPts val="1400"/>
                </a:pPr>
                <a:endParaRPr kern="0">
                  <a:solidFill>
                    <a:srgbClr val="FFFFFF"/>
                  </a:solidFill>
                  <a:cs typeface="Arial"/>
                  <a:sym typeface="Arial"/>
                </a:endParaRPr>
              </a:p>
            </p:txBody>
          </p:sp>
        </p:grpSp>
        <p:grpSp>
          <p:nvGrpSpPr>
            <p:cNvPr id="132" name="Группа 131">
              <a:extLst>
                <a:ext uri="{FF2B5EF4-FFF2-40B4-BE49-F238E27FC236}">
                  <a16:creationId xmlns:a16="http://schemas.microsoft.com/office/drawing/2014/main" id="{4C9895DD-988A-4E34-8357-0661C9C58988}"/>
                </a:ext>
              </a:extLst>
            </p:cNvPr>
            <p:cNvGrpSpPr/>
            <p:nvPr/>
          </p:nvGrpSpPr>
          <p:grpSpPr>
            <a:xfrm>
              <a:off x="2292156" y="3380034"/>
              <a:ext cx="234988" cy="287337"/>
              <a:chOff x="1210189" y="4456228"/>
              <a:chExt cx="349066" cy="426826"/>
            </a:xfrm>
            <a:grpFill/>
          </p:grpSpPr>
          <p:grpSp>
            <p:nvGrpSpPr>
              <p:cNvPr id="133" name="Shape 547">
                <a:extLst>
                  <a:ext uri="{FF2B5EF4-FFF2-40B4-BE49-F238E27FC236}">
                    <a16:creationId xmlns:a16="http://schemas.microsoft.com/office/drawing/2014/main" id="{FE9EA744-1C49-414B-82A5-5D420EF6CFF7}"/>
                  </a:ext>
                </a:extLst>
              </p:cNvPr>
              <p:cNvGrpSpPr/>
              <p:nvPr/>
            </p:nvGrpSpPr>
            <p:grpSpPr>
              <a:xfrm>
                <a:off x="1210189" y="4456228"/>
                <a:ext cx="170936" cy="426826"/>
                <a:chOff x="3384375" y="2267500"/>
                <a:chExt cx="203375" cy="507825"/>
              </a:xfrm>
              <a:grpFill/>
            </p:grpSpPr>
            <p:sp>
              <p:nvSpPr>
                <p:cNvPr id="137" name="Shape 548">
                  <a:extLst>
                    <a:ext uri="{FF2B5EF4-FFF2-40B4-BE49-F238E27FC236}">
                      <a16:creationId xmlns:a16="http://schemas.microsoft.com/office/drawing/2014/main" id="{C9FA8D7D-05AD-4D30-94E4-8EBB302ECE3C}"/>
                    </a:ext>
                  </a:extLst>
                </p:cNvPr>
                <p:cNvSpPr/>
                <p:nvPr/>
              </p:nvSpPr>
              <p:spPr>
                <a:xfrm>
                  <a:off x="3384375" y="2373425"/>
                  <a:ext cx="203375" cy="401900"/>
                </a:xfrm>
                <a:custGeom>
                  <a:avLst/>
                  <a:gdLst/>
                  <a:ahLst/>
                  <a:cxnLst/>
                  <a:rect l="0" t="0" r="0" b="0"/>
                  <a:pathLst>
                    <a:path w="8135" h="16076" fill="none" extrusionOk="0">
                      <a:moveTo>
                        <a:pt x="4896" y="1"/>
                      </a:moveTo>
                      <a:lnTo>
                        <a:pt x="4896" y="1"/>
                      </a:lnTo>
                      <a:lnTo>
                        <a:pt x="4701" y="74"/>
                      </a:lnTo>
                      <a:lnTo>
                        <a:pt x="4506" y="147"/>
                      </a:lnTo>
                      <a:lnTo>
                        <a:pt x="4287" y="196"/>
                      </a:lnTo>
                      <a:lnTo>
                        <a:pt x="4068" y="196"/>
                      </a:lnTo>
                      <a:lnTo>
                        <a:pt x="4068" y="196"/>
                      </a:lnTo>
                      <a:lnTo>
                        <a:pt x="3848" y="196"/>
                      </a:lnTo>
                      <a:lnTo>
                        <a:pt x="3654" y="147"/>
                      </a:lnTo>
                      <a:lnTo>
                        <a:pt x="3434" y="98"/>
                      </a:lnTo>
                      <a:lnTo>
                        <a:pt x="3240" y="1"/>
                      </a:lnTo>
                      <a:lnTo>
                        <a:pt x="3240" y="1"/>
                      </a:lnTo>
                      <a:lnTo>
                        <a:pt x="2996" y="50"/>
                      </a:lnTo>
                      <a:lnTo>
                        <a:pt x="2777" y="98"/>
                      </a:lnTo>
                      <a:lnTo>
                        <a:pt x="2558" y="171"/>
                      </a:lnTo>
                      <a:lnTo>
                        <a:pt x="2363" y="269"/>
                      </a:lnTo>
                      <a:lnTo>
                        <a:pt x="2168" y="366"/>
                      </a:lnTo>
                      <a:lnTo>
                        <a:pt x="1973" y="464"/>
                      </a:lnTo>
                      <a:lnTo>
                        <a:pt x="1803" y="585"/>
                      </a:lnTo>
                      <a:lnTo>
                        <a:pt x="1632" y="731"/>
                      </a:lnTo>
                      <a:lnTo>
                        <a:pt x="1486" y="878"/>
                      </a:lnTo>
                      <a:lnTo>
                        <a:pt x="1340" y="1024"/>
                      </a:lnTo>
                      <a:lnTo>
                        <a:pt x="1072" y="1365"/>
                      </a:lnTo>
                      <a:lnTo>
                        <a:pt x="853" y="1779"/>
                      </a:lnTo>
                      <a:lnTo>
                        <a:pt x="658" y="2193"/>
                      </a:lnTo>
                      <a:lnTo>
                        <a:pt x="488" y="2680"/>
                      </a:lnTo>
                      <a:lnTo>
                        <a:pt x="341" y="3167"/>
                      </a:lnTo>
                      <a:lnTo>
                        <a:pt x="244" y="3727"/>
                      </a:lnTo>
                      <a:lnTo>
                        <a:pt x="147" y="4287"/>
                      </a:lnTo>
                      <a:lnTo>
                        <a:pt x="73" y="4896"/>
                      </a:lnTo>
                      <a:lnTo>
                        <a:pt x="49" y="5529"/>
                      </a:lnTo>
                      <a:lnTo>
                        <a:pt x="25" y="6187"/>
                      </a:lnTo>
                      <a:lnTo>
                        <a:pt x="0" y="6869"/>
                      </a:lnTo>
                      <a:lnTo>
                        <a:pt x="0" y="6869"/>
                      </a:lnTo>
                      <a:lnTo>
                        <a:pt x="25" y="7015"/>
                      </a:lnTo>
                      <a:lnTo>
                        <a:pt x="49" y="7161"/>
                      </a:lnTo>
                      <a:lnTo>
                        <a:pt x="98" y="7307"/>
                      </a:lnTo>
                      <a:lnTo>
                        <a:pt x="171" y="7405"/>
                      </a:lnTo>
                      <a:lnTo>
                        <a:pt x="268" y="7502"/>
                      </a:lnTo>
                      <a:lnTo>
                        <a:pt x="390" y="7575"/>
                      </a:lnTo>
                      <a:lnTo>
                        <a:pt x="512" y="7624"/>
                      </a:lnTo>
                      <a:lnTo>
                        <a:pt x="658" y="7648"/>
                      </a:lnTo>
                      <a:lnTo>
                        <a:pt x="658" y="7648"/>
                      </a:lnTo>
                      <a:lnTo>
                        <a:pt x="804" y="7624"/>
                      </a:lnTo>
                      <a:lnTo>
                        <a:pt x="926" y="7575"/>
                      </a:lnTo>
                      <a:lnTo>
                        <a:pt x="1048" y="7502"/>
                      </a:lnTo>
                      <a:lnTo>
                        <a:pt x="1145" y="7405"/>
                      </a:lnTo>
                      <a:lnTo>
                        <a:pt x="1218" y="7307"/>
                      </a:lnTo>
                      <a:lnTo>
                        <a:pt x="1267" y="7161"/>
                      </a:lnTo>
                      <a:lnTo>
                        <a:pt x="1291" y="7015"/>
                      </a:lnTo>
                      <a:lnTo>
                        <a:pt x="1316" y="6869"/>
                      </a:lnTo>
                      <a:lnTo>
                        <a:pt x="1316" y="6869"/>
                      </a:lnTo>
                      <a:lnTo>
                        <a:pt x="1340" y="6260"/>
                      </a:lnTo>
                      <a:lnTo>
                        <a:pt x="1413" y="5554"/>
                      </a:lnTo>
                      <a:lnTo>
                        <a:pt x="1510" y="4847"/>
                      </a:lnTo>
                      <a:lnTo>
                        <a:pt x="1632" y="4141"/>
                      </a:lnTo>
                      <a:lnTo>
                        <a:pt x="1754" y="3532"/>
                      </a:lnTo>
                      <a:lnTo>
                        <a:pt x="1876" y="3021"/>
                      </a:lnTo>
                      <a:lnTo>
                        <a:pt x="1998" y="2680"/>
                      </a:lnTo>
                      <a:lnTo>
                        <a:pt x="2046" y="2607"/>
                      </a:lnTo>
                      <a:lnTo>
                        <a:pt x="2095" y="2582"/>
                      </a:lnTo>
                      <a:lnTo>
                        <a:pt x="2095" y="2582"/>
                      </a:lnTo>
                      <a:lnTo>
                        <a:pt x="2095" y="2631"/>
                      </a:lnTo>
                      <a:lnTo>
                        <a:pt x="2119" y="2729"/>
                      </a:lnTo>
                      <a:lnTo>
                        <a:pt x="2119" y="3143"/>
                      </a:lnTo>
                      <a:lnTo>
                        <a:pt x="2071" y="4555"/>
                      </a:lnTo>
                      <a:lnTo>
                        <a:pt x="1949" y="6577"/>
                      </a:lnTo>
                      <a:lnTo>
                        <a:pt x="1827" y="8842"/>
                      </a:lnTo>
                      <a:lnTo>
                        <a:pt x="1535" y="13128"/>
                      </a:lnTo>
                      <a:lnTo>
                        <a:pt x="1389" y="15077"/>
                      </a:lnTo>
                      <a:lnTo>
                        <a:pt x="1389" y="15077"/>
                      </a:lnTo>
                      <a:lnTo>
                        <a:pt x="1389" y="15247"/>
                      </a:lnTo>
                      <a:lnTo>
                        <a:pt x="1413" y="15418"/>
                      </a:lnTo>
                      <a:lnTo>
                        <a:pt x="1462" y="15564"/>
                      </a:lnTo>
                      <a:lnTo>
                        <a:pt x="1559" y="15710"/>
                      </a:lnTo>
                      <a:lnTo>
                        <a:pt x="1657" y="15856"/>
                      </a:lnTo>
                      <a:lnTo>
                        <a:pt x="1778" y="15953"/>
                      </a:lnTo>
                      <a:lnTo>
                        <a:pt x="1924" y="16026"/>
                      </a:lnTo>
                      <a:lnTo>
                        <a:pt x="2095" y="16075"/>
                      </a:lnTo>
                      <a:lnTo>
                        <a:pt x="2095" y="16075"/>
                      </a:lnTo>
                      <a:lnTo>
                        <a:pt x="2217" y="16075"/>
                      </a:lnTo>
                      <a:lnTo>
                        <a:pt x="2217" y="16075"/>
                      </a:lnTo>
                      <a:lnTo>
                        <a:pt x="2387" y="16075"/>
                      </a:lnTo>
                      <a:lnTo>
                        <a:pt x="2509" y="16026"/>
                      </a:lnTo>
                      <a:lnTo>
                        <a:pt x="2655" y="15953"/>
                      </a:lnTo>
                      <a:lnTo>
                        <a:pt x="2777" y="15880"/>
                      </a:lnTo>
                      <a:lnTo>
                        <a:pt x="2874" y="15758"/>
                      </a:lnTo>
                      <a:lnTo>
                        <a:pt x="2947" y="15637"/>
                      </a:lnTo>
                      <a:lnTo>
                        <a:pt x="3020" y="15491"/>
                      </a:lnTo>
                      <a:lnTo>
                        <a:pt x="3045" y="15344"/>
                      </a:lnTo>
                      <a:lnTo>
                        <a:pt x="3702" y="8525"/>
                      </a:lnTo>
                      <a:lnTo>
                        <a:pt x="3702" y="8525"/>
                      </a:lnTo>
                      <a:lnTo>
                        <a:pt x="3727" y="8452"/>
                      </a:lnTo>
                      <a:lnTo>
                        <a:pt x="3775" y="8330"/>
                      </a:lnTo>
                      <a:lnTo>
                        <a:pt x="3824" y="8282"/>
                      </a:lnTo>
                      <a:lnTo>
                        <a:pt x="3873" y="8208"/>
                      </a:lnTo>
                      <a:lnTo>
                        <a:pt x="3970" y="8184"/>
                      </a:lnTo>
                      <a:lnTo>
                        <a:pt x="4068" y="8160"/>
                      </a:lnTo>
                      <a:lnTo>
                        <a:pt x="4068" y="8160"/>
                      </a:lnTo>
                      <a:lnTo>
                        <a:pt x="4165" y="8184"/>
                      </a:lnTo>
                      <a:lnTo>
                        <a:pt x="4263" y="8208"/>
                      </a:lnTo>
                      <a:lnTo>
                        <a:pt x="4311" y="8282"/>
                      </a:lnTo>
                      <a:lnTo>
                        <a:pt x="4360" y="8330"/>
                      </a:lnTo>
                      <a:lnTo>
                        <a:pt x="4409" y="8452"/>
                      </a:lnTo>
                      <a:lnTo>
                        <a:pt x="4433" y="8525"/>
                      </a:lnTo>
                      <a:lnTo>
                        <a:pt x="5091" y="15344"/>
                      </a:lnTo>
                      <a:lnTo>
                        <a:pt x="5091" y="15344"/>
                      </a:lnTo>
                      <a:lnTo>
                        <a:pt x="5115" y="15491"/>
                      </a:lnTo>
                      <a:lnTo>
                        <a:pt x="5188" y="15637"/>
                      </a:lnTo>
                      <a:lnTo>
                        <a:pt x="5261" y="15758"/>
                      </a:lnTo>
                      <a:lnTo>
                        <a:pt x="5358" y="15880"/>
                      </a:lnTo>
                      <a:lnTo>
                        <a:pt x="5480" y="15953"/>
                      </a:lnTo>
                      <a:lnTo>
                        <a:pt x="5626" y="16026"/>
                      </a:lnTo>
                      <a:lnTo>
                        <a:pt x="5748" y="16075"/>
                      </a:lnTo>
                      <a:lnTo>
                        <a:pt x="5919" y="16075"/>
                      </a:lnTo>
                      <a:lnTo>
                        <a:pt x="5919" y="16075"/>
                      </a:lnTo>
                      <a:lnTo>
                        <a:pt x="6040" y="16075"/>
                      </a:lnTo>
                      <a:lnTo>
                        <a:pt x="6040" y="16075"/>
                      </a:lnTo>
                      <a:lnTo>
                        <a:pt x="6211" y="16026"/>
                      </a:lnTo>
                      <a:lnTo>
                        <a:pt x="6357" y="15953"/>
                      </a:lnTo>
                      <a:lnTo>
                        <a:pt x="6479" y="15856"/>
                      </a:lnTo>
                      <a:lnTo>
                        <a:pt x="6576" y="15710"/>
                      </a:lnTo>
                      <a:lnTo>
                        <a:pt x="6674" y="15564"/>
                      </a:lnTo>
                      <a:lnTo>
                        <a:pt x="6722" y="15418"/>
                      </a:lnTo>
                      <a:lnTo>
                        <a:pt x="6747" y="15247"/>
                      </a:lnTo>
                      <a:lnTo>
                        <a:pt x="6747" y="15077"/>
                      </a:lnTo>
                      <a:lnTo>
                        <a:pt x="6747" y="15077"/>
                      </a:lnTo>
                      <a:lnTo>
                        <a:pt x="6601" y="13128"/>
                      </a:lnTo>
                      <a:lnTo>
                        <a:pt x="6333" y="8890"/>
                      </a:lnTo>
                      <a:lnTo>
                        <a:pt x="6187" y="6601"/>
                      </a:lnTo>
                      <a:lnTo>
                        <a:pt x="6089" y="4604"/>
                      </a:lnTo>
                      <a:lnTo>
                        <a:pt x="6040" y="3167"/>
                      </a:lnTo>
                      <a:lnTo>
                        <a:pt x="6040" y="2753"/>
                      </a:lnTo>
                      <a:lnTo>
                        <a:pt x="6040" y="2582"/>
                      </a:lnTo>
                      <a:lnTo>
                        <a:pt x="6040" y="2582"/>
                      </a:lnTo>
                      <a:lnTo>
                        <a:pt x="6065" y="2582"/>
                      </a:lnTo>
                      <a:lnTo>
                        <a:pt x="6089" y="2582"/>
                      </a:lnTo>
                      <a:lnTo>
                        <a:pt x="6138" y="2680"/>
                      </a:lnTo>
                      <a:lnTo>
                        <a:pt x="6235" y="2996"/>
                      </a:lnTo>
                      <a:lnTo>
                        <a:pt x="6381" y="3484"/>
                      </a:lnTo>
                      <a:lnTo>
                        <a:pt x="6503" y="4117"/>
                      </a:lnTo>
                      <a:lnTo>
                        <a:pt x="6625" y="4823"/>
                      </a:lnTo>
                      <a:lnTo>
                        <a:pt x="6722" y="5554"/>
                      </a:lnTo>
                      <a:lnTo>
                        <a:pt x="6795" y="6260"/>
                      </a:lnTo>
                      <a:lnTo>
                        <a:pt x="6820" y="6869"/>
                      </a:lnTo>
                      <a:lnTo>
                        <a:pt x="6820" y="6869"/>
                      </a:lnTo>
                      <a:lnTo>
                        <a:pt x="6844" y="7015"/>
                      </a:lnTo>
                      <a:lnTo>
                        <a:pt x="6869" y="7161"/>
                      </a:lnTo>
                      <a:lnTo>
                        <a:pt x="6917" y="7307"/>
                      </a:lnTo>
                      <a:lnTo>
                        <a:pt x="6990" y="7405"/>
                      </a:lnTo>
                      <a:lnTo>
                        <a:pt x="7088" y="7502"/>
                      </a:lnTo>
                      <a:lnTo>
                        <a:pt x="7209" y="7575"/>
                      </a:lnTo>
                      <a:lnTo>
                        <a:pt x="7331" y="7624"/>
                      </a:lnTo>
                      <a:lnTo>
                        <a:pt x="7477" y="7648"/>
                      </a:lnTo>
                      <a:lnTo>
                        <a:pt x="7477" y="7648"/>
                      </a:lnTo>
                      <a:lnTo>
                        <a:pt x="7624" y="7624"/>
                      </a:lnTo>
                      <a:lnTo>
                        <a:pt x="7745" y="7575"/>
                      </a:lnTo>
                      <a:lnTo>
                        <a:pt x="7867" y="7502"/>
                      </a:lnTo>
                      <a:lnTo>
                        <a:pt x="7964" y="7405"/>
                      </a:lnTo>
                      <a:lnTo>
                        <a:pt x="8038" y="7307"/>
                      </a:lnTo>
                      <a:lnTo>
                        <a:pt x="8086" y="7161"/>
                      </a:lnTo>
                      <a:lnTo>
                        <a:pt x="8111" y="7015"/>
                      </a:lnTo>
                      <a:lnTo>
                        <a:pt x="8135" y="6869"/>
                      </a:lnTo>
                      <a:lnTo>
                        <a:pt x="8135" y="6869"/>
                      </a:lnTo>
                      <a:lnTo>
                        <a:pt x="8111" y="5505"/>
                      </a:lnTo>
                      <a:lnTo>
                        <a:pt x="8086" y="4872"/>
                      </a:lnTo>
                      <a:lnTo>
                        <a:pt x="8038" y="4287"/>
                      </a:lnTo>
                      <a:lnTo>
                        <a:pt x="7964" y="3703"/>
                      </a:lnTo>
                      <a:lnTo>
                        <a:pt x="7867" y="3167"/>
                      </a:lnTo>
                      <a:lnTo>
                        <a:pt x="7745" y="2656"/>
                      </a:lnTo>
                      <a:lnTo>
                        <a:pt x="7599" y="2168"/>
                      </a:lnTo>
                      <a:lnTo>
                        <a:pt x="7404" y="1754"/>
                      </a:lnTo>
                      <a:lnTo>
                        <a:pt x="7185" y="1365"/>
                      </a:lnTo>
                      <a:lnTo>
                        <a:pt x="7063" y="1170"/>
                      </a:lnTo>
                      <a:lnTo>
                        <a:pt x="6917" y="999"/>
                      </a:lnTo>
                      <a:lnTo>
                        <a:pt x="6771" y="853"/>
                      </a:lnTo>
                      <a:lnTo>
                        <a:pt x="6625" y="707"/>
                      </a:lnTo>
                      <a:lnTo>
                        <a:pt x="6454" y="561"/>
                      </a:lnTo>
                      <a:lnTo>
                        <a:pt x="6260" y="439"/>
                      </a:lnTo>
                      <a:lnTo>
                        <a:pt x="6065" y="342"/>
                      </a:lnTo>
                      <a:lnTo>
                        <a:pt x="5870" y="244"/>
                      </a:lnTo>
                      <a:lnTo>
                        <a:pt x="5651" y="171"/>
                      </a:lnTo>
                      <a:lnTo>
                        <a:pt x="5407" y="98"/>
                      </a:lnTo>
                      <a:lnTo>
                        <a:pt x="5164" y="50"/>
                      </a:lnTo>
                      <a:lnTo>
                        <a:pt x="4896" y="1"/>
                      </a:lnTo>
                      <a:lnTo>
                        <a:pt x="4896" y="1"/>
                      </a:lnTo>
                      <a:close/>
                    </a:path>
                  </a:pathLst>
                </a:custGeom>
                <a:grpFill/>
                <a:ln w="9525" cap="rnd" cmpd="sng">
                  <a:solidFill>
                    <a:srgbClr val="C0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lIns="91425" tIns="91425" rIns="91425" bIns="91425" anchor="ctr" anchorCtr="0">
                  <a:noAutofit/>
                </a:bodyPr>
                <a:lstStyle>
                  <a:defPPr rtl="0">
                    <a:defRPr lang="ru-RU"/>
                  </a:defPPr>
                  <a:lvl1pPr marL="0" algn="l" defTabSz="914128" rtl="0" eaLnBrk="1" latinLnBrk="0" hangingPunct="1">
                    <a:defRPr sz="19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059" algn="l" defTabSz="914128" rtl="0" eaLnBrk="1" latinLnBrk="0" hangingPunct="1">
                    <a:defRPr sz="19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128" algn="l" defTabSz="914128" rtl="0" eaLnBrk="1" latinLnBrk="0" hangingPunct="1">
                    <a:defRPr sz="19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192" algn="l" defTabSz="914128" rtl="0" eaLnBrk="1" latinLnBrk="0" hangingPunct="1">
                    <a:defRPr sz="19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256" algn="l" defTabSz="914128" rtl="0" eaLnBrk="1" latinLnBrk="0" hangingPunct="1">
                    <a:defRPr sz="19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5326" algn="l" defTabSz="914128" rtl="0" eaLnBrk="1" latinLnBrk="0" hangingPunct="1">
                    <a:defRPr sz="19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2382" algn="l" defTabSz="914128" rtl="0" eaLnBrk="1" latinLnBrk="0" hangingPunct="1">
                    <a:defRPr sz="19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199440" algn="l" defTabSz="914128" rtl="0" eaLnBrk="1" latinLnBrk="0" hangingPunct="1">
                    <a:defRPr sz="19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6499" algn="l" defTabSz="914128" rtl="0" eaLnBrk="1" latinLnBrk="0" hangingPunct="1">
                    <a:defRPr sz="19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defTabSz="1219050">
                    <a:buClr>
                      <a:srgbClr val="000000"/>
                    </a:buClr>
                  </a:pPr>
                  <a:endParaRPr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138" name="Shape 549">
                  <a:extLst>
                    <a:ext uri="{FF2B5EF4-FFF2-40B4-BE49-F238E27FC236}">
                      <a16:creationId xmlns:a16="http://schemas.microsoft.com/office/drawing/2014/main" id="{75B5395B-614E-473F-8F43-9B5B210E6FF0}"/>
                    </a:ext>
                  </a:extLst>
                </p:cNvPr>
                <p:cNvSpPr/>
                <p:nvPr/>
              </p:nvSpPr>
              <p:spPr>
                <a:xfrm>
                  <a:off x="3443425" y="2267500"/>
                  <a:ext cx="85275" cy="93775"/>
                </a:xfrm>
                <a:custGeom>
                  <a:avLst/>
                  <a:gdLst/>
                  <a:ahLst/>
                  <a:cxnLst/>
                  <a:rect l="0" t="0" r="0" b="0"/>
                  <a:pathLst>
                    <a:path w="3411" h="3751" fill="none" extrusionOk="0">
                      <a:moveTo>
                        <a:pt x="1" y="1705"/>
                      </a:moveTo>
                      <a:lnTo>
                        <a:pt x="1" y="1705"/>
                      </a:lnTo>
                      <a:lnTo>
                        <a:pt x="1" y="1510"/>
                      </a:lnTo>
                      <a:lnTo>
                        <a:pt x="25" y="1315"/>
                      </a:lnTo>
                      <a:lnTo>
                        <a:pt x="74" y="1145"/>
                      </a:lnTo>
                      <a:lnTo>
                        <a:pt x="123" y="999"/>
                      </a:lnTo>
                      <a:lnTo>
                        <a:pt x="196" y="852"/>
                      </a:lnTo>
                      <a:lnTo>
                        <a:pt x="293" y="706"/>
                      </a:lnTo>
                      <a:lnTo>
                        <a:pt x="391" y="585"/>
                      </a:lnTo>
                      <a:lnTo>
                        <a:pt x="488" y="463"/>
                      </a:lnTo>
                      <a:lnTo>
                        <a:pt x="610" y="341"/>
                      </a:lnTo>
                      <a:lnTo>
                        <a:pt x="756" y="268"/>
                      </a:lnTo>
                      <a:lnTo>
                        <a:pt x="902" y="171"/>
                      </a:lnTo>
                      <a:lnTo>
                        <a:pt x="1048" y="122"/>
                      </a:lnTo>
                      <a:lnTo>
                        <a:pt x="1194" y="49"/>
                      </a:lnTo>
                      <a:lnTo>
                        <a:pt x="1365" y="24"/>
                      </a:lnTo>
                      <a:lnTo>
                        <a:pt x="1535" y="0"/>
                      </a:lnTo>
                      <a:lnTo>
                        <a:pt x="1706" y="0"/>
                      </a:lnTo>
                      <a:lnTo>
                        <a:pt x="1706" y="0"/>
                      </a:lnTo>
                      <a:lnTo>
                        <a:pt x="1876" y="0"/>
                      </a:lnTo>
                      <a:lnTo>
                        <a:pt x="2047" y="24"/>
                      </a:lnTo>
                      <a:lnTo>
                        <a:pt x="2217" y="49"/>
                      </a:lnTo>
                      <a:lnTo>
                        <a:pt x="2363" y="122"/>
                      </a:lnTo>
                      <a:lnTo>
                        <a:pt x="2509" y="171"/>
                      </a:lnTo>
                      <a:lnTo>
                        <a:pt x="2656" y="268"/>
                      </a:lnTo>
                      <a:lnTo>
                        <a:pt x="2802" y="341"/>
                      </a:lnTo>
                      <a:lnTo>
                        <a:pt x="2923" y="463"/>
                      </a:lnTo>
                      <a:lnTo>
                        <a:pt x="3021" y="585"/>
                      </a:lnTo>
                      <a:lnTo>
                        <a:pt x="3118" y="706"/>
                      </a:lnTo>
                      <a:lnTo>
                        <a:pt x="3216" y="852"/>
                      </a:lnTo>
                      <a:lnTo>
                        <a:pt x="3289" y="999"/>
                      </a:lnTo>
                      <a:lnTo>
                        <a:pt x="3337" y="1145"/>
                      </a:lnTo>
                      <a:lnTo>
                        <a:pt x="3386" y="1315"/>
                      </a:lnTo>
                      <a:lnTo>
                        <a:pt x="3411" y="1510"/>
                      </a:lnTo>
                      <a:lnTo>
                        <a:pt x="3411" y="1705"/>
                      </a:lnTo>
                      <a:lnTo>
                        <a:pt x="3411" y="1705"/>
                      </a:lnTo>
                      <a:lnTo>
                        <a:pt x="3411" y="1900"/>
                      </a:lnTo>
                      <a:lnTo>
                        <a:pt x="3386" y="2095"/>
                      </a:lnTo>
                      <a:lnTo>
                        <a:pt x="3337" y="2265"/>
                      </a:lnTo>
                      <a:lnTo>
                        <a:pt x="3289" y="2460"/>
                      </a:lnTo>
                      <a:lnTo>
                        <a:pt x="3216" y="2630"/>
                      </a:lnTo>
                      <a:lnTo>
                        <a:pt x="3118" y="2801"/>
                      </a:lnTo>
                      <a:lnTo>
                        <a:pt x="3021" y="2971"/>
                      </a:lnTo>
                      <a:lnTo>
                        <a:pt x="2923" y="3117"/>
                      </a:lnTo>
                      <a:lnTo>
                        <a:pt x="2802" y="3264"/>
                      </a:lnTo>
                      <a:lnTo>
                        <a:pt x="2656" y="3385"/>
                      </a:lnTo>
                      <a:lnTo>
                        <a:pt x="2509" y="3483"/>
                      </a:lnTo>
                      <a:lnTo>
                        <a:pt x="2363" y="3580"/>
                      </a:lnTo>
                      <a:lnTo>
                        <a:pt x="2217" y="3653"/>
                      </a:lnTo>
                      <a:lnTo>
                        <a:pt x="2047" y="3702"/>
                      </a:lnTo>
                      <a:lnTo>
                        <a:pt x="1876" y="3751"/>
                      </a:lnTo>
                      <a:lnTo>
                        <a:pt x="1706" y="3751"/>
                      </a:lnTo>
                      <a:lnTo>
                        <a:pt x="1706" y="3751"/>
                      </a:lnTo>
                      <a:lnTo>
                        <a:pt x="1535" y="3751"/>
                      </a:lnTo>
                      <a:lnTo>
                        <a:pt x="1365" y="3702"/>
                      </a:lnTo>
                      <a:lnTo>
                        <a:pt x="1194" y="3653"/>
                      </a:lnTo>
                      <a:lnTo>
                        <a:pt x="1048" y="3580"/>
                      </a:lnTo>
                      <a:lnTo>
                        <a:pt x="902" y="3483"/>
                      </a:lnTo>
                      <a:lnTo>
                        <a:pt x="756" y="3385"/>
                      </a:lnTo>
                      <a:lnTo>
                        <a:pt x="610" y="3264"/>
                      </a:lnTo>
                      <a:lnTo>
                        <a:pt x="488" y="3117"/>
                      </a:lnTo>
                      <a:lnTo>
                        <a:pt x="391" y="2971"/>
                      </a:lnTo>
                      <a:lnTo>
                        <a:pt x="293" y="2801"/>
                      </a:lnTo>
                      <a:lnTo>
                        <a:pt x="196" y="2630"/>
                      </a:lnTo>
                      <a:lnTo>
                        <a:pt x="123" y="2460"/>
                      </a:lnTo>
                      <a:lnTo>
                        <a:pt x="74" y="2265"/>
                      </a:lnTo>
                      <a:lnTo>
                        <a:pt x="25" y="2095"/>
                      </a:lnTo>
                      <a:lnTo>
                        <a:pt x="1" y="1900"/>
                      </a:lnTo>
                      <a:lnTo>
                        <a:pt x="1" y="1705"/>
                      </a:lnTo>
                      <a:lnTo>
                        <a:pt x="1" y="1705"/>
                      </a:lnTo>
                      <a:close/>
                    </a:path>
                  </a:pathLst>
                </a:custGeom>
                <a:grpFill/>
                <a:ln w="9525" cap="rnd" cmpd="sng">
                  <a:solidFill>
                    <a:srgbClr val="C0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lIns="91425" tIns="91425" rIns="91425" bIns="91425" anchor="ctr" anchorCtr="0">
                  <a:noAutofit/>
                </a:bodyPr>
                <a:lstStyle>
                  <a:defPPr rtl="0">
                    <a:defRPr lang="ru-RU"/>
                  </a:defPPr>
                  <a:lvl1pPr marL="0" algn="l" defTabSz="914128" rtl="0" eaLnBrk="1" latinLnBrk="0" hangingPunct="1">
                    <a:defRPr sz="19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059" algn="l" defTabSz="914128" rtl="0" eaLnBrk="1" latinLnBrk="0" hangingPunct="1">
                    <a:defRPr sz="19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128" algn="l" defTabSz="914128" rtl="0" eaLnBrk="1" latinLnBrk="0" hangingPunct="1">
                    <a:defRPr sz="19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192" algn="l" defTabSz="914128" rtl="0" eaLnBrk="1" latinLnBrk="0" hangingPunct="1">
                    <a:defRPr sz="19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256" algn="l" defTabSz="914128" rtl="0" eaLnBrk="1" latinLnBrk="0" hangingPunct="1">
                    <a:defRPr sz="19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5326" algn="l" defTabSz="914128" rtl="0" eaLnBrk="1" latinLnBrk="0" hangingPunct="1">
                    <a:defRPr sz="19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2382" algn="l" defTabSz="914128" rtl="0" eaLnBrk="1" latinLnBrk="0" hangingPunct="1">
                    <a:defRPr sz="19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199440" algn="l" defTabSz="914128" rtl="0" eaLnBrk="1" latinLnBrk="0" hangingPunct="1">
                    <a:defRPr sz="19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6499" algn="l" defTabSz="914128" rtl="0" eaLnBrk="1" latinLnBrk="0" hangingPunct="1">
                    <a:defRPr sz="19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defTabSz="1219050">
                    <a:buClr>
                      <a:srgbClr val="000000"/>
                    </a:buClr>
                  </a:pPr>
                  <a:endParaRPr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134" name="Shape 553">
                <a:extLst>
                  <a:ext uri="{FF2B5EF4-FFF2-40B4-BE49-F238E27FC236}">
                    <a16:creationId xmlns:a16="http://schemas.microsoft.com/office/drawing/2014/main" id="{39E2CAD9-5429-42A4-AC96-42B7C3AB133F}"/>
                  </a:ext>
                </a:extLst>
              </p:cNvPr>
              <p:cNvGrpSpPr/>
              <p:nvPr/>
            </p:nvGrpSpPr>
            <p:grpSpPr>
              <a:xfrm>
                <a:off x="1413912" y="4458275"/>
                <a:ext cx="145343" cy="422731"/>
                <a:chOff x="4071800" y="2269925"/>
                <a:chExt cx="172925" cy="502950"/>
              </a:xfrm>
              <a:grpFill/>
            </p:grpSpPr>
            <p:sp>
              <p:nvSpPr>
                <p:cNvPr id="135" name="Shape 554">
                  <a:extLst>
                    <a:ext uri="{FF2B5EF4-FFF2-40B4-BE49-F238E27FC236}">
                      <a16:creationId xmlns:a16="http://schemas.microsoft.com/office/drawing/2014/main" id="{9F9A2077-C3E8-4513-A3E1-1E30C5644A06}"/>
                    </a:ext>
                  </a:extLst>
                </p:cNvPr>
                <p:cNvSpPr/>
                <p:nvPr/>
              </p:nvSpPr>
              <p:spPr>
                <a:xfrm>
                  <a:off x="4118075" y="2269925"/>
                  <a:ext cx="80375" cy="91350"/>
                </a:xfrm>
                <a:custGeom>
                  <a:avLst/>
                  <a:gdLst/>
                  <a:ahLst/>
                  <a:cxnLst/>
                  <a:rect l="0" t="0" r="0" b="0"/>
                  <a:pathLst>
                    <a:path w="3215" h="3654" fill="none" extrusionOk="0">
                      <a:moveTo>
                        <a:pt x="0" y="1657"/>
                      </a:moveTo>
                      <a:lnTo>
                        <a:pt x="0" y="1657"/>
                      </a:lnTo>
                      <a:lnTo>
                        <a:pt x="0" y="1462"/>
                      </a:lnTo>
                      <a:lnTo>
                        <a:pt x="24" y="1291"/>
                      </a:lnTo>
                      <a:lnTo>
                        <a:pt x="73" y="1121"/>
                      </a:lnTo>
                      <a:lnTo>
                        <a:pt x="122" y="975"/>
                      </a:lnTo>
                      <a:lnTo>
                        <a:pt x="195" y="829"/>
                      </a:lnTo>
                      <a:lnTo>
                        <a:pt x="268" y="682"/>
                      </a:lnTo>
                      <a:lnTo>
                        <a:pt x="365" y="561"/>
                      </a:lnTo>
                      <a:lnTo>
                        <a:pt x="463" y="439"/>
                      </a:lnTo>
                      <a:lnTo>
                        <a:pt x="585" y="341"/>
                      </a:lnTo>
                      <a:lnTo>
                        <a:pt x="706" y="244"/>
                      </a:lnTo>
                      <a:lnTo>
                        <a:pt x="853" y="171"/>
                      </a:lnTo>
                      <a:lnTo>
                        <a:pt x="974" y="122"/>
                      </a:lnTo>
                      <a:lnTo>
                        <a:pt x="1120" y="74"/>
                      </a:lnTo>
                      <a:lnTo>
                        <a:pt x="1291" y="25"/>
                      </a:lnTo>
                      <a:lnTo>
                        <a:pt x="1437" y="0"/>
                      </a:lnTo>
                      <a:lnTo>
                        <a:pt x="1608" y="0"/>
                      </a:lnTo>
                      <a:lnTo>
                        <a:pt x="1608" y="0"/>
                      </a:lnTo>
                      <a:lnTo>
                        <a:pt x="1778" y="0"/>
                      </a:lnTo>
                      <a:lnTo>
                        <a:pt x="1924" y="25"/>
                      </a:lnTo>
                      <a:lnTo>
                        <a:pt x="2095" y="74"/>
                      </a:lnTo>
                      <a:lnTo>
                        <a:pt x="2241" y="122"/>
                      </a:lnTo>
                      <a:lnTo>
                        <a:pt x="2363" y="171"/>
                      </a:lnTo>
                      <a:lnTo>
                        <a:pt x="2509" y="244"/>
                      </a:lnTo>
                      <a:lnTo>
                        <a:pt x="2630" y="341"/>
                      </a:lnTo>
                      <a:lnTo>
                        <a:pt x="2752" y="439"/>
                      </a:lnTo>
                      <a:lnTo>
                        <a:pt x="2850" y="561"/>
                      </a:lnTo>
                      <a:lnTo>
                        <a:pt x="2947" y="682"/>
                      </a:lnTo>
                      <a:lnTo>
                        <a:pt x="3020" y="829"/>
                      </a:lnTo>
                      <a:lnTo>
                        <a:pt x="3093" y="975"/>
                      </a:lnTo>
                      <a:lnTo>
                        <a:pt x="3142" y="1121"/>
                      </a:lnTo>
                      <a:lnTo>
                        <a:pt x="3191" y="1291"/>
                      </a:lnTo>
                      <a:lnTo>
                        <a:pt x="3215" y="1462"/>
                      </a:lnTo>
                      <a:lnTo>
                        <a:pt x="3215" y="1657"/>
                      </a:lnTo>
                      <a:lnTo>
                        <a:pt x="3215" y="1657"/>
                      </a:lnTo>
                      <a:lnTo>
                        <a:pt x="3215" y="1827"/>
                      </a:lnTo>
                      <a:lnTo>
                        <a:pt x="3191" y="2022"/>
                      </a:lnTo>
                      <a:lnTo>
                        <a:pt x="3142" y="2217"/>
                      </a:lnTo>
                      <a:lnTo>
                        <a:pt x="3093" y="2387"/>
                      </a:lnTo>
                      <a:lnTo>
                        <a:pt x="3020" y="2558"/>
                      </a:lnTo>
                      <a:lnTo>
                        <a:pt x="2947" y="2728"/>
                      </a:lnTo>
                      <a:lnTo>
                        <a:pt x="2850" y="2874"/>
                      </a:lnTo>
                      <a:lnTo>
                        <a:pt x="2752" y="3020"/>
                      </a:lnTo>
                      <a:lnTo>
                        <a:pt x="2630" y="3167"/>
                      </a:lnTo>
                      <a:lnTo>
                        <a:pt x="2509" y="3288"/>
                      </a:lnTo>
                      <a:lnTo>
                        <a:pt x="2363" y="3386"/>
                      </a:lnTo>
                      <a:lnTo>
                        <a:pt x="2241" y="3483"/>
                      </a:lnTo>
                      <a:lnTo>
                        <a:pt x="2095" y="3556"/>
                      </a:lnTo>
                      <a:lnTo>
                        <a:pt x="1924" y="3605"/>
                      </a:lnTo>
                      <a:lnTo>
                        <a:pt x="1778" y="3629"/>
                      </a:lnTo>
                      <a:lnTo>
                        <a:pt x="1608" y="3654"/>
                      </a:lnTo>
                      <a:lnTo>
                        <a:pt x="1608" y="3654"/>
                      </a:lnTo>
                      <a:lnTo>
                        <a:pt x="1437" y="3629"/>
                      </a:lnTo>
                      <a:lnTo>
                        <a:pt x="1291" y="3605"/>
                      </a:lnTo>
                      <a:lnTo>
                        <a:pt x="1120" y="3556"/>
                      </a:lnTo>
                      <a:lnTo>
                        <a:pt x="974" y="3483"/>
                      </a:lnTo>
                      <a:lnTo>
                        <a:pt x="853" y="3386"/>
                      </a:lnTo>
                      <a:lnTo>
                        <a:pt x="706" y="3288"/>
                      </a:lnTo>
                      <a:lnTo>
                        <a:pt x="585" y="3167"/>
                      </a:lnTo>
                      <a:lnTo>
                        <a:pt x="463" y="3020"/>
                      </a:lnTo>
                      <a:lnTo>
                        <a:pt x="365" y="2874"/>
                      </a:lnTo>
                      <a:lnTo>
                        <a:pt x="268" y="2728"/>
                      </a:lnTo>
                      <a:lnTo>
                        <a:pt x="195" y="2558"/>
                      </a:lnTo>
                      <a:lnTo>
                        <a:pt x="122" y="2387"/>
                      </a:lnTo>
                      <a:lnTo>
                        <a:pt x="73" y="2217"/>
                      </a:lnTo>
                      <a:lnTo>
                        <a:pt x="24" y="2022"/>
                      </a:lnTo>
                      <a:lnTo>
                        <a:pt x="0" y="1827"/>
                      </a:lnTo>
                      <a:lnTo>
                        <a:pt x="0" y="1657"/>
                      </a:lnTo>
                      <a:lnTo>
                        <a:pt x="0" y="1657"/>
                      </a:lnTo>
                      <a:close/>
                    </a:path>
                  </a:pathLst>
                </a:custGeom>
                <a:grpFill/>
                <a:ln w="9525" cap="rnd" cmpd="sng">
                  <a:solidFill>
                    <a:srgbClr val="C0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lIns="91425" tIns="91425" rIns="91425" bIns="91425" anchor="ctr" anchorCtr="0">
                  <a:noAutofit/>
                </a:bodyPr>
                <a:lstStyle>
                  <a:defPPr rtl="0">
                    <a:defRPr lang="ru-RU"/>
                  </a:defPPr>
                  <a:lvl1pPr marL="0" algn="l" defTabSz="914128" rtl="0" eaLnBrk="1" latinLnBrk="0" hangingPunct="1">
                    <a:defRPr sz="19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059" algn="l" defTabSz="914128" rtl="0" eaLnBrk="1" latinLnBrk="0" hangingPunct="1">
                    <a:defRPr sz="19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128" algn="l" defTabSz="914128" rtl="0" eaLnBrk="1" latinLnBrk="0" hangingPunct="1">
                    <a:defRPr sz="19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192" algn="l" defTabSz="914128" rtl="0" eaLnBrk="1" latinLnBrk="0" hangingPunct="1">
                    <a:defRPr sz="19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256" algn="l" defTabSz="914128" rtl="0" eaLnBrk="1" latinLnBrk="0" hangingPunct="1">
                    <a:defRPr sz="19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5326" algn="l" defTabSz="914128" rtl="0" eaLnBrk="1" latinLnBrk="0" hangingPunct="1">
                    <a:defRPr sz="19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2382" algn="l" defTabSz="914128" rtl="0" eaLnBrk="1" latinLnBrk="0" hangingPunct="1">
                    <a:defRPr sz="19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199440" algn="l" defTabSz="914128" rtl="0" eaLnBrk="1" latinLnBrk="0" hangingPunct="1">
                    <a:defRPr sz="19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6499" algn="l" defTabSz="914128" rtl="0" eaLnBrk="1" latinLnBrk="0" hangingPunct="1">
                    <a:defRPr sz="19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defTabSz="1219050">
                    <a:buClr>
                      <a:srgbClr val="000000"/>
                    </a:buClr>
                  </a:pPr>
                  <a:endParaRPr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136" name="Shape 555">
                  <a:extLst>
                    <a:ext uri="{FF2B5EF4-FFF2-40B4-BE49-F238E27FC236}">
                      <a16:creationId xmlns:a16="http://schemas.microsoft.com/office/drawing/2014/main" id="{3DB4F217-7890-4E35-884C-7E31756DE723}"/>
                    </a:ext>
                  </a:extLst>
                </p:cNvPr>
                <p:cNvSpPr/>
                <p:nvPr/>
              </p:nvSpPr>
              <p:spPr>
                <a:xfrm>
                  <a:off x="4071800" y="2372825"/>
                  <a:ext cx="172925" cy="400050"/>
                </a:xfrm>
                <a:custGeom>
                  <a:avLst/>
                  <a:gdLst/>
                  <a:ahLst/>
                  <a:cxnLst/>
                  <a:rect l="0" t="0" r="0" b="0"/>
                  <a:pathLst>
                    <a:path w="6917" h="16002" fill="none" extrusionOk="0">
                      <a:moveTo>
                        <a:pt x="4189" y="0"/>
                      </a:moveTo>
                      <a:lnTo>
                        <a:pt x="4189" y="0"/>
                      </a:lnTo>
                      <a:lnTo>
                        <a:pt x="4019" y="98"/>
                      </a:lnTo>
                      <a:lnTo>
                        <a:pt x="3848" y="147"/>
                      </a:lnTo>
                      <a:lnTo>
                        <a:pt x="3653" y="195"/>
                      </a:lnTo>
                      <a:lnTo>
                        <a:pt x="3459" y="220"/>
                      </a:lnTo>
                      <a:lnTo>
                        <a:pt x="3459" y="220"/>
                      </a:lnTo>
                      <a:lnTo>
                        <a:pt x="3264" y="195"/>
                      </a:lnTo>
                      <a:lnTo>
                        <a:pt x="3069" y="147"/>
                      </a:lnTo>
                      <a:lnTo>
                        <a:pt x="2898" y="98"/>
                      </a:lnTo>
                      <a:lnTo>
                        <a:pt x="2728" y="0"/>
                      </a:lnTo>
                      <a:lnTo>
                        <a:pt x="2728" y="0"/>
                      </a:lnTo>
                      <a:lnTo>
                        <a:pt x="2533" y="49"/>
                      </a:lnTo>
                      <a:lnTo>
                        <a:pt x="2338" y="122"/>
                      </a:lnTo>
                      <a:lnTo>
                        <a:pt x="2168" y="195"/>
                      </a:lnTo>
                      <a:lnTo>
                        <a:pt x="2022" y="293"/>
                      </a:lnTo>
                      <a:lnTo>
                        <a:pt x="1705" y="488"/>
                      </a:lnTo>
                      <a:lnTo>
                        <a:pt x="1437" y="755"/>
                      </a:lnTo>
                      <a:lnTo>
                        <a:pt x="1169" y="1072"/>
                      </a:lnTo>
                      <a:lnTo>
                        <a:pt x="950" y="1413"/>
                      </a:lnTo>
                      <a:lnTo>
                        <a:pt x="755" y="1803"/>
                      </a:lnTo>
                      <a:lnTo>
                        <a:pt x="585" y="2217"/>
                      </a:lnTo>
                      <a:lnTo>
                        <a:pt x="439" y="2704"/>
                      </a:lnTo>
                      <a:lnTo>
                        <a:pt x="317" y="3191"/>
                      </a:lnTo>
                      <a:lnTo>
                        <a:pt x="219" y="3727"/>
                      </a:lnTo>
                      <a:lnTo>
                        <a:pt x="146" y="4311"/>
                      </a:lnTo>
                      <a:lnTo>
                        <a:pt x="73" y="4896"/>
                      </a:lnTo>
                      <a:lnTo>
                        <a:pt x="24" y="5529"/>
                      </a:lnTo>
                      <a:lnTo>
                        <a:pt x="0" y="6187"/>
                      </a:lnTo>
                      <a:lnTo>
                        <a:pt x="0" y="6869"/>
                      </a:lnTo>
                      <a:lnTo>
                        <a:pt x="0" y="6869"/>
                      </a:lnTo>
                      <a:lnTo>
                        <a:pt x="24" y="7015"/>
                      </a:lnTo>
                      <a:lnTo>
                        <a:pt x="49" y="7161"/>
                      </a:lnTo>
                      <a:lnTo>
                        <a:pt x="98" y="7307"/>
                      </a:lnTo>
                      <a:lnTo>
                        <a:pt x="171" y="7404"/>
                      </a:lnTo>
                      <a:lnTo>
                        <a:pt x="244" y="7502"/>
                      </a:lnTo>
                      <a:lnTo>
                        <a:pt x="317" y="7575"/>
                      </a:lnTo>
                      <a:lnTo>
                        <a:pt x="414" y="7624"/>
                      </a:lnTo>
                      <a:lnTo>
                        <a:pt x="487" y="7624"/>
                      </a:lnTo>
                      <a:lnTo>
                        <a:pt x="487" y="7624"/>
                      </a:lnTo>
                      <a:lnTo>
                        <a:pt x="633" y="7624"/>
                      </a:lnTo>
                      <a:lnTo>
                        <a:pt x="731" y="7575"/>
                      </a:lnTo>
                      <a:lnTo>
                        <a:pt x="804" y="7502"/>
                      </a:lnTo>
                      <a:lnTo>
                        <a:pt x="877" y="7404"/>
                      </a:lnTo>
                      <a:lnTo>
                        <a:pt x="926" y="7307"/>
                      </a:lnTo>
                      <a:lnTo>
                        <a:pt x="950" y="7161"/>
                      </a:lnTo>
                      <a:lnTo>
                        <a:pt x="974" y="6869"/>
                      </a:lnTo>
                      <a:lnTo>
                        <a:pt x="974" y="6869"/>
                      </a:lnTo>
                      <a:lnTo>
                        <a:pt x="999" y="6503"/>
                      </a:lnTo>
                      <a:lnTo>
                        <a:pt x="1023" y="6089"/>
                      </a:lnTo>
                      <a:lnTo>
                        <a:pt x="1145" y="5091"/>
                      </a:lnTo>
                      <a:lnTo>
                        <a:pt x="1291" y="4092"/>
                      </a:lnTo>
                      <a:lnTo>
                        <a:pt x="1364" y="3654"/>
                      </a:lnTo>
                      <a:lnTo>
                        <a:pt x="1461" y="3288"/>
                      </a:lnTo>
                      <a:lnTo>
                        <a:pt x="1461" y="3288"/>
                      </a:lnTo>
                      <a:lnTo>
                        <a:pt x="1413" y="3094"/>
                      </a:lnTo>
                      <a:lnTo>
                        <a:pt x="1388" y="2899"/>
                      </a:lnTo>
                      <a:lnTo>
                        <a:pt x="1388" y="2704"/>
                      </a:lnTo>
                      <a:lnTo>
                        <a:pt x="1413" y="2533"/>
                      </a:lnTo>
                      <a:lnTo>
                        <a:pt x="1437" y="2387"/>
                      </a:lnTo>
                      <a:lnTo>
                        <a:pt x="1510" y="2241"/>
                      </a:lnTo>
                      <a:lnTo>
                        <a:pt x="1583" y="2119"/>
                      </a:lnTo>
                      <a:lnTo>
                        <a:pt x="1656" y="2046"/>
                      </a:lnTo>
                      <a:lnTo>
                        <a:pt x="1656" y="2046"/>
                      </a:lnTo>
                      <a:lnTo>
                        <a:pt x="1583" y="2144"/>
                      </a:lnTo>
                      <a:lnTo>
                        <a:pt x="1534" y="2290"/>
                      </a:lnTo>
                      <a:lnTo>
                        <a:pt x="1486" y="2485"/>
                      </a:lnTo>
                      <a:lnTo>
                        <a:pt x="1486" y="2680"/>
                      </a:lnTo>
                      <a:lnTo>
                        <a:pt x="1510" y="2874"/>
                      </a:lnTo>
                      <a:lnTo>
                        <a:pt x="1559" y="3069"/>
                      </a:lnTo>
                      <a:lnTo>
                        <a:pt x="1608" y="3167"/>
                      </a:lnTo>
                      <a:lnTo>
                        <a:pt x="1681" y="3264"/>
                      </a:lnTo>
                      <a:lnTo>
                        <a:pt x="1754" y="3337"/>
                      </a:lnTo>
                      <a:lnTo>
                        <a:pt x="1851" y="3410"/>
                      </a:lnTo>
                      <a:lnTo>
                        <a:pt x="1851" y="3410"/>
                      </a:lnTo>
                      <a:lnTo>
                        <a:pt x="1900" y="3775"/>
                      </a:lnTo>
                      <a:lnTo>
                        <a:pt x="1924" y="3970"/>
                      </a:lnTo>
                      <a:lnTo>
                        <a:pt x="1949" y="4190"/>
                      </a:lnTo>
                      <a:lnTo>
                        <a:pt x="1924" y="4433"/>
                      </a:lnTo>
                      <a:lnTo>
                        <a:pt x="1900" y="4725"/>
                      </a:lnTo>
                      <a:lnTo>
                        <a:pt x="1827" y="5018"/>
                      </a:lnTo>
                      <a:lnTo>
                        <a:pt x="1705" y="5383"/>
                      </a:lnTo>
                      <a:lnTo>
                        <a:pt x="1705" y="5383"/>
                      </a:lnTo>
                      <a:lnTo>
                        <a:pt x="1510" y="5894"/>
                      </a:lnTo>
                      <a:lnTo>
                        <a:pt x="1364" y="6381"/>
                      </a:lnTo>
                      <a:lnTo>
                        <a:pt x="1267" y="6820"/>
                      </a:lnTo>
                      <a:lnTo>
                        <a:pt x="1218" y="7210"/>
                      </a:lnTo>
                      <a:lnTo>
                        <a:pt x="1169" y="7599"/>
                      </a:lnTo>
                      <a:lnTo>
                        <a:pt x="1169" y="7989"/>
                      </a:lnTo>
                      <a:lnTo>
                        <a:pt x="1194" y="8793"/>
                      </a:lnTo>
                      <a:lnTo>
                        <a:pt x="1194" y="8793"/>
                      </a:lnTo>
                      <a:lnTo>
                        <a:pt x="1242" y="9962"/>
                      </a:lnTo>
                      <a:lnTo>
                        <a:pt x="1291" y="11131"/>
                      </a:lnTo>
                      <a:lnTo>
                        <a:pt x="1315" y="13201"/>
                      </a:lnTo>
                      <a:lnTo>
                        <a:pt x="1340" y="14686"/>
                      </a:lnTo>
                      <a:lnTo>
                        <a:pt x="1340" y="15271"/>
                      </a:lnTo>
                      <a:lnTo>
                        <a:pt x="1340" y="15271"/>
                      </a:lnTo>
                      <a:lnTo>
                        <a:pt x="1364" y="15490"/>
                      </a:lnTo>
                      <a:lnTo>
                        <a:pt x="1413" y="15661"/>
                      </a:lnTo>
                      <a:lnTo>
                        <a:pt x="1486" y="15782"/>
                      </a:lnTo>
                      <a:lnTo>
                        <a:pt x="1583" y="15880"/>
                      </a:lnTo>
                      <a:lnTo>
                        <a:pt x="1656" y="15953"/>
                      </a:lnTo>
                      <a:lnTo>
                        <a:pt x="1729" y="15977"/>
                      </a:lnTo>
                      <a:lnTo>
                        <a:pt x="1827" y="16002"/>
                      </a:lnTo>
                      <a:lnTo>
                        <a:pt x="1827" y="16002"/>
                      </a:lnTo>
                      <a:lnTo>
                        <a:pt x="1949" y="16002"/>
                      </a:lnTo>
                      <a:lnTo>
                        <a:pt x="2070" y="15953"/>
                      </a:lnTo>
                      <a:lnTo>
                        <a:pt x="2168" y="15904"/>
                      </a:lnTo>
                      <a:lnTo>
                        <a:pt x="2241" y="15831"/>
                      </a:lnTo>
                      <a:lnTo>
                        <a:pt x="2314" y="15758"/>
                      </a:lnTo>
                      <a:lnTo>
                        <a:pt x="2387" y="15636"/>
                      </a:lnTo>
                      <a:lnTo>
                        <a:pt x="2411" y="15490"/>
                      </a:lnTo>
                      <a:lnTo>
                        <a:pt x="2460" y="15344"/>
                      </a:lnTo>
                      <a:lnTo>
                        <a:pt x="3142" y="8525"/>
                      </a:lnTo>
                      <a:lnTo>
                        <a:pt x="3142" y="8525"/>
                      </a:lnTo>
                      <a:lnTo>
                        <a:pt x="3142" y="8427"/>
                      </a:lnTo>
                      <a:lnTo>
                        <a:pt x="3191" y="8257"/>
                      </a:lnTo>
                      <a:lnTo>
                        <a:pt x="3239" y="8159"/>
                      </a:lnTo>
                      <a:lnTo>
                        <a:pt x="3288" y="8062"/>
                      </a:lnTo>
                      <a:lnTo>
                        <a:pt x="3361" y="7989"/>
                      </a:lnTo>
                      <a:lnTo>
                        <a:pt x="3459" y="7965"/>
                      </a:lnTo>
                      <a:lnTo>
                        <a:pt x="3459" y="7965"/>
                      </a:lnTo>
                      <a:lnTo>
                        <a:pt x="3556" y="7989"/>
                      </a:lnTo>
                      <a:lnTo>
                        <a:pt x="3629" y="8062"/>
                      </a:lnTo>
                      <a:lnTo>
                        <a:pt x="3678" y="8159"/>
                      </a:lnTo>
                      <a:lnTo>
                        <a:pt x="3726" y="8257"/>
                      </a:lnTo>
                      <a:lnTo>
                        <a:pt x="3775" y="8427"/>
                      </a:lnTo>
                      <a:lnTo>
                        <a:pt x="3775" y="8525"/>
                      </a:lnTo>
                      <a:lnTo>
                        <a:pt x="4457" y="15344"/>
                      </a:lnTo>
                      <a:lnTo>
                        <a:pt x="4457" y="15344"/>
                      </a:lnTo>
                      <a:lnTo>
                        <a:pt x="4506" y="15490"/>
                      </a:lnTo>
                      <a:lnTo>
                        <a:pt x="4530" y="15636"/>
                      </a:lnTo>
                      <a:lnTo>
                        <a:pt x="4603" y="15758"/>
                      </a:lnTo>
                      <a:lnTo>
                        <a:pt x="4676" y="15831"/>
                      </a:lnTo>
                      <a:lnTo>
                        <a:pt x="4749" y="15904"/>
                      </a:lnTo>
                      <a:lnTo>
                        <a:pt x="4847" y="15953"/>
                      </a:lnTo>
                      <a:lnTo>
                        <a:pt x="4969" y="16002"/>
                      </a:lnTo>
                      <a:lnTo>
                        <a:pt x="5090" y="16002"/>
                      </a:lnTo>
                      <a:lnTo>
                        <a:pt x="5090" y="16002"/>
                      </a:lnTo>
                      <a:lnTo>
                        <a:pt x="5188" y="15977"/>
                      </a:lnTo>
                      <a:lnTo>
                        <a:pt x="5261" y="15953"/>
                      </a:lnTo>
                      <a:lnTo>
                        <a:pt x="5334" y="15880"/>
                      </a:lnTo>
                      <a:lnTo>
                        <a:pt x="5431" y="15782"/>
                      </a:lnTo>
                      <a:lnTo>
                        <a:pt x="5504" y="15661"/>
                      </a:lnTo>
                      <a:lnTo>
                        <a:pt x="5553" y="15490"/>
                      </a:lnTo>
                      <a:lnTo>
                        <a:pt x="5577" y="15271"/>
                      </a:lnTo>
                      <a:lnTo>
                        <a:pt x="5577" y="15271"/>
                      </a:lnTo>
                      <a:lnTo>
                        <a:pt x="5577" y="14686"/>
                      </a:lnTo>
                      <a:lnTo>
                        <a:pt x="5602" y="13201"/>
                      </a:lnTo>
                      <a:lnTo>
                        <a:pt x="5626" y="11131"/>
                      </a:lnTo>
                      <a:lnTo>
                        <a:pt x="5675" y="9962"/>
                      </a:lnTo>
                      <a:lnTo>
                        <a:pt x="5724" y="8793"/>
                      </a:lnTo>
                      <a:lnTo>
                        <a:pt x="5724" y="8793"/>
                      </a:lnTo>
                      <a:lnTo>
                        <a:pt x="5748" y="7989"/>
                      </a:lnTo>
                      <a:lnTo>
                        <a:pt x="5748" y="7599"/>
                      </a:lnTo>
                      <a:lnTo>
                        <a:pt x="5699" y="7210"/>
                      </a:lnTo>
                      <a:lnTo>
                        <a:pt x="5650" y="6820"/>
                      </a:lnTo>
                      <a:lnTo>
                        <a:pt x="5553" y="6381"/>
                      </a:lnTo>
                      <a:lnTo>
                        <a:pt x="5407" y="5894"/>
                      </a:lnTo>
                      <a:lnTo>
                        <a:pt x="5212" y="5383"/>
                      </a:lnTo>
                      <a:lnTo>
                        <a:pt x="5212" y="5383"/>
                      </a:lnTo>
                      <a:lnTo>
                        <a:pt x="5090" y="5018"/>
                      </a:lnTo>
                      <a:lnTo>
                        <a:pt x="5017" y="4725"/>
                      </a:lnTo>
                      <a:lnTo>
                        <a:pt x="4993" y="4433"/>
                      </a:lnTo>
                      <a:lnTo>
                        <a:pt x="4969" y="4190"/>
                      </a:lnTo>
                      <a:lnTo>
                        <a:pt x="4993" y="3970"/>
                      </a:lnTo>
                      <a:lnTo>
                        <a:pt x="5017" y="3775"/>
                      </a:lnTo>
                      <a:lnTo>
                        <a:pt x="5066" y="3410"/>
                      </a:lnTo>
                      <a:lnTo>
                        <a:pt x="5066" y="3410"/>
                      </a:lnTo>
                      <a:lnTo>
                        <a:pt x="5163" y="3337"/>
                      </a:lnTo>
                      <a:lnTo>
                        <a:pt x="5236" y="3264"/>
                      </a:lnTo>
                      <a:lnTo>
                        <a:pt x="5310" y="3167"/>
                      </a:lnTo>
                      <a:lnTo>
                        <a:pt x="5358" y="3069"/>
                      </a:lnTo>
                      <a:lnTo>
                        <a:pt x="5407" y="2874"/>
                      </a:lnTo>
                      <a:lnTo>
                        <a:pt x="5431" y="2680"/>
                      </a:lnTo>
                      <a:lnTo>
                        <a:pt x="5431" y="2485"/>
                      </a:lnTo>
                      <a:lnTo>
                        <a:pt x="5383" y="2290"/>
                      </a:lnTo>
                      <a:lnTo>
                        <a:pt x="5334" y="2144"/>
                      </a:lnTo>
                      <a:lnTo>
                        <a:pt x="5261" y="2046"/>
                      </a:lnTo>
                      <a:lnTo>
                        <a:pt x="5261" y="2046"/>
                      </a:lnTo>
                      <a:lnTo>
                        <a:pt x="5334" y="2119"/>
                      </a:lnTo>
                      <a:lnTo>
                        <a:pt x="5407" y="2241"/>
                      </a:lnTo>
                      <a:lnTo>
                        <a:pt x="5480" y="2387"/>
                      </a:lnTo>
                      <a:lnTo>
                        <a:pt x="5504" y="2533"/>
                      </a:lnTo>
                      <a:lnTo>
                        <a:pt x="5529" y="2704"/>
                      </a:lnTo>
                      <a:lnTo>
                        <a:pt x="5529" y="2899"/>
                      </a:lnTo>
                      <a:lnTo>
                        <a:pt x="5504" y="3094"/>
                      </a:lnTo>
                      <a:lnTo>
                        <a:pt x="5456" y="3288"/>
                      </a:lnTo>
                      <a:lnTo>
                        <a:pt x="5456" y="3288"/>
                      </a:lnTo>
                      <a:lnTo>
                        <a:pt x="5553" y="3654"/>
                      </a:lnTo>
                      <a:lnTo>
                        <a:pt x="5626" y="4092"/>
                      </a:lnTo>
                      <a:lnTo>
                        <a:pt x="5772" y="5091"/>
                      </a:lnTo>
                      <a:lnTo>
                        <a:pt x="5894" y="6089"/>
                      </a:lnTo>
                      <a:lnTo>
                        <a:pt x="5918" y="6503"/>
                      </a:lnTo>
                      <a:lnTo>
                        <a:pt x="5943" y="6869"/>
                      </a:lnTo>
                      <a:lnTo>
                        <a:pt x="5943" y="6869"/>
                      </a:lnTo>
                      <a:lnTo>
                        <a:pt x="5967" y="7161"/>
                      </a:lnTo>
                      <a:lnTo>
                        <a:pt x="5991" y="7307"/>
                      </a:lnTo>
                      <a:lnTo>
                        <a:pt x="6040" y="7404"/>
                      </a:lnTo>
                      <a:lnTo>
                        <a:pt x="6113" y="7502"/>
                      </a:lnTo>
                      <a:lnTo>
                        <a:pt x="6186" y="7575"/>
                      </a:lnTo>
                      <a:lnTo>
                        <a:pt x="6284" y="7624"/>
                      </a:lnTo>
                      <a:lnTo>
                        <a:pt x="6430" y="7624"/>
                      </a:lnTo>
                      <a:lnTo>
                        <a:pt x="6430" y="7624"/>
                      </a:lnTo>
                      <a:lnTo>
                        <a:pt x="6503" y="7624"/>
                      </a:lnTo>
                      <a:lnTo>
                        <a:pt x="6600" y="7575"/>
                      </a:lnTo>
                      <a:lnTo>
                        <a:pt x="6673" y="7502"/>
                      </a:lnTo>
                      <a:lnTo>
                        <a:pt x="6746" y="7404"/>
                      </a:lnTo>
                      <a:lnTo>
                        <a:pt x="6820" y="7307"/>
                      </a:lnTo>
                      <a:lnTo>
                        <a:pt x="6868" y="7161"/>
                      </a:lnTo>
                      <a:lnTo>
                        <a:pt x="6893" y="7015"/>
                      </a:lnTo>
                      <a:lnTo>
                        <a:pt x="6917" y="6869"/>
                      </a:lnTo>
                      <a:lnTo>
                        <a:pt x="6917" y="6869"/>
                      </a:lnTo>
                      <a:lnTo>
                        <a:pt x="6917" y="6187"/>
                      </a:lnTo>
                      <a:lnTo>
                        <a:pt x="6893" y="5529"/>
                      </a:lnTo>
                      <a:lnTo>
                        <a:pt x="6844" y="4896"/>
                      </a:lnTo>
                      <a:lnTo>
                        <a:pt x="6771" y="4311"/>
                      </a:lnTo>
                      <a:lnTo>
                        <a:pt x="6698" y="3727"/>
                      </a:lnTo>
                      <a:lnTo>
                        <a:pt x="6600" y="3191"/>
                      </a:lnTo>
                      <a:lnTo>
                        <a:pt x="6479" y="2704"/>
                      </a:lnTo>
                      <a:lnTo>
                        <a:pt x="6332" y="2217"/>
                      </a:lnTo>
                      <a:lnTo>
                        <a:pt x="6162" y="1803"/>
                      </a:lnTo>
                      <a:lnTo>
                        <a:pt x="5967" y="1413"/>
                      </a:lnTo>
                      <a:lnTo>
                        <a:pt x="5748" y="1072"/>
                      </a:lnTo>
                      <a:lnTo>
                        <a:pt x="5480" y="755"/>
                      </a:lnTo>
                      <a:lnTo>
                        <a:pt x="5212" y="488"/>
                      </a:lnTo>
                      <a:lnTo>
                        <a:pt x="4895" y="293"/>
                      </a:lnTo>
                      <a:lnTo>
                        <a:pt x="4749" y="195"/>
                      </a:lnTo>
                      <a:lnTo>
                        <a:pt x="4579" y="122"/>
                      </a:lnTo>
                      <a:lnTo>
                        <a:pt x="4384" y="49"/>
                      </a:lnTo>
                      <a:lnTo>
                        <a:pt x="4189" y="0"/>
                      </a:lnTo>
                      <a:lnTo>
                        <a:pt x="4189" y="0"/>
                      </a:lnTo>
                      <a:close/>
                    </a:path>
                  </a:pathLst>
                </a:custGeom>
                <a:grpFill/>
                <a:ln w="9525" cap="rnd" cmpd="sng">
                  <a:solidFill>
                    <a:srgbClr val="C0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lIns="91425" tIns="91425" rIns="91425" bIns="91425" anchor="ctr" anchorCtr="0">
                  <a:noAutofit/>
                </a:bodyPr>
                <a:lstStyle>
                  <a:defPPr rtl="0">
                    <a:defRPr lang="ru-RU"/>
                  </a:defPPr>
                  <a:lvl1pPr marL="0" algn="l" defTabSz="914128" rtl="0" eaLnBrk="1" latinLnBrk="0" hangingPunct="1">
                    <a:defRPr sz="19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059" algn="l" defTabSz="914128" rtl="0" eaLnBrk="1" latinLnBrk="0" hangingPunct="1">
                    <a:defRPr sz="19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128" algn="l" defTabSz="914128" rtl="0" eaLnBrk="1" latinLnBrk="0" hangingPunct="1">
                    <a:defRPr sz="19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192" algn="l" defTabSz="914128" rtl="0" eaLnBrk="1" latinLnBrk="0" hangingPunct="1">
                    <a:defRPr sz="19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256" algn="l" defTabSz="914128" rtl="0" eaLnBrk="1" latinLnBrk="0" hangingPunct="1">
                    <a:defRPr sz="19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5326" algn="l" defTabSz="914128" rtl="0" eaLnBrk="1" latinLnBrk="0" hangingPunct="1">
                    <a:defRPr sz="19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2382" algn="l" defTabSz="914128" rtl="0" eaLnBrk="1" latinLnBrk="0" hangingPunct="1">
                    <a:defRPr sz="19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199440" algn="l" defTabSz="914128" rtl="0" eaLnBrk="1" latinLnBrk="0" hangingPunct="1">
                    <a:defRPr sz="19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6499" algn="l" defTabSz="914128" rtl="0" eaLnBrk="1" latinLnBrk="0" hangingPunct="1">
                    <a:defRPr sz="19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defTabSz="1219050">
                    <a:buClr>
                      <a:srgbClr val="000000"/>
                    </a:buClr>
                  </a:pPr>
                  <a:endParaRPr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</p:grpSp>
        </p:grpSp>
      </p:grpSp>
      <p:pic>
        <p:nvPicPr>
          <p:cNvPr id="158" name="Picture 3" descr="C:\Users\Anastasia\Downloads\icons8-student-registration-100.png"/>
          <p:cNvPicPr>
            <a:picLocks noChangeAspect="1" noChangeArrowheads="1"/>
          </p:cNvPicPr>
          <p:nvPr/>
        </p:nvPicPr>
        <p:blipFill>
          <a:blip r:embed="rId6">
            <a:duotone>
              <a:prstClr val="black"/>
              <a:srgbClr val="C00000">
                <a:tint val="45000"/>
                <a:satMod val="400000"/>
              </a:srgbClr>
            </a:duotone>
            <a:lum bright="40000"/>
          </a:blip>
          <a:srcRect/>
          <a:stretch>
            <a:fillRect/>
          </a:stretch>
        </p:blipFill>
        <p:spPr bwMode="auto">
          <a:xfrm>
            <a:off x="2809198" y="1118979"/>
            <a:ext cx="529995" cy="530021"/>
          </a:xfrm>
          <a:prstGeom prst="rect">
            <a:avLst/>
          </a:prstGeom>
          <a:noFill/>
        </p:spPr>
      </p:pic>
      <p:pic>
        <p:nvPicPr>
          <p:cNvPr id="159" name="Picture 4" descr="C:\Users\Anastasia\Downloads\icons8-project-management-100.png"/>
          <p:cNvPicPr>
            <a:picLocks noChangeAspect="1" noChangeArrowheads="1"/>
          </p:cNvPicPr>
          <p:nvPr/>
        </p:nvPicPr>
        <p:blipFill>
          <a:blip r:embed="rId7">
            <a:duotone>
              <a:prstClr val="black"/>
              <a:srgbClr val="C00000">
                <a:tint val="45000"/>
                <a:satMod val="400000"/>
              </a:srgbClr>
            </a:duotone>
            <a:lum bright="40000"/>
          </a:blip>
          <a:srcRect/>
          <a:stretch>
            <a:fillRect/>
          </a:stretch>
        </p:blipFill>
        <p:spPr bwMode="auto">
          <a:xfrm>
            <a:off x="3370139" y="5534503"/>
            <a:ext cx="506329" cy="506355"/>
          </a:xfrm>
          <a:prstGeom prst="rect">
            <a:avLst/>
          </a:prstGeom>
          <a:noFill/>
        </p:spPr>
      </p:pic>
      <p:sp>
        <p:nvSpPr>
          <p:cNvPr id="160" name="Прямоугольник 159"/>
          <p:cNvSpPr/>
          <p:nvPr/>
        </p:nvSpPr>
        <p:spPr>
          <a:xfrm>
            <a:off x="645474" y="2586897"/>
            <a:ext cx="1224551" cy="3651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34" tIns="45717" rIns="91434" bIns="45717" rtlCol="0" anchor="ctr"/>
          <a:lstStyle/>
          <a:p>
            <a:pPr algn="ctr"/>
            <a:r>
              <a:rPr lang="ru-RU" sz="1600" b="1" dirty="0">
                <a:solidFill>
                  <a:srgbClr val="C00000"/>
                </a:solidFill>
              </a:rPr>
              <a:t>иот</a:t>
            </a:r>
            <a:br>
              <a:rPr lang="ru-RU" sz="1600" dirty="0">
                <a:solidFill>
                  <a:schemeClr val="tx1"/>
                </a:solidFill>
                <a:latin typeface="Bahnschrift SemiBold SemiConden" panose="020B0502040204020203" pitchFamily="34" charset="0"/>
                <a:cs typeface="Arial" panose="020B0604020202020204" pitchFamily="34" charset="0"/>
              </a:rPr>
            </a:br>
            <a:endParaRPr lang="ru-RU" sz="1600" b="1" dirty="0">
              <a:solidFill>
                <a:schemeClr val="tx1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161" name="Прямоугольник 160"/>
          <p:cNvSpPr/>
          <p:nvPr/>
        </p:nvSpPr>
        <p:spPr>
          <a:xfrm>
            <a:off x="57040" y="3999191"/>
            <a:ext cx="1224551" cy="3651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34" tIns="45717" rIns="91434" bIns="45717" rtlCol="0" anchor="ctr"/>
          <a:lstStyle/>
          <a:p>
            <a:pPr algn="ctr"/>
            <a:r>
              <a:rPr lang="ru-RU" sz="1600" b="1" dirty="0">
                <a:solidFill>
                  <a:schemeClr val="bg2">
                    <a:lumMod val="25000"/>
                  </a:schemeClr>
                </a:solidFill>
              </a:rPr>
              <a:t>иот</a:t>
            </a:r>
            <a:br>
              <a:rPr lang="ru-RU" sz="1600" dirty="0">
                <a:solidFill>
                  <a:schemeClr val="bg2">
                    <a:lumMod val="25000"/>
                  </a:schemeClr>
                </a:solidFill>
                <a:latin typeface="Bahnschrift SemiBold SemiConden" panose="020B0502040204020203" pitchFamily="34" charset="0"/>
                <a:cs typeface="Arial" panose="020B0604020202020204" pitchFamily="34" charset="0"/>
              </a:rPr>
            </a:br>
            <a:endParaRPr lang="ru-RU" sz="1600" b="1" dirty="0">
              <a:solidFill>
                <a:schemeClr val="bg2">
                  <a:lumMod val="25000"/>
                </a:schemeClr>
              </a:solidFill>
              <a:latin typeface="Bahnschrift SemiBold SemiConden" panose="020B0502040204020203" pitchFamily="34" charset="0"/>
            </a:endParaRPr>
          </a:p>
        </p:txBody>
      </p:sp>
      <p:cxnSp>
        <p:nvCxnSpPr>
          <p:cNvPr id="6" name="Прямая со стрелкой 5"/>
          <p:cNvCxnSpPr>
            <a:endCxn id="17" idx="6"/>
          </p:cNvCxnSpPr>
          <p:nvPr/>
        </p:nvCxnSpPr>
        <p:spPr>
          <a:xfrm flipH="1" flipV="1">
            <a:off x="7058984" y="4150792"/>
            <a:ext cx="1703807" cy="37220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Прямая со стрелкой 109"/>
          <p:cNvCxnSpPr/>
          <p:nvPr/>
        </p:nvCxnSpPr>
        <p:spPr>
          <a:xfrm flipH="1" flipV="1">
            <a:off x="6336633" y="3273096"/>
            <a:ext cx="2418560" cy="12283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Прямая со стрелкой 113"/>
          <p:cNvCxnSpPr>
            <a:endCxn id="4" idx="5"/>
          </p:cNvCxnSpPr>
          <p:nvPr/>
        </p:nvCxnSpPr>
        <p:spPr>
          <a:xfrm flipH="1" flipV="1">
            <a:off x="8614775" y="4031894"/>
            <a:ext cx="133912" cy="46953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Скругленная соединительная линия 116"/>
          <p:cNvCxnSpPr/>
          <p:nvPr/>
        </p:nvCxnSpPr>
        <p:spPr>
          <a:xfrm>
            <a:off x="3982286" y="866450"/>
            <a:ext cx="6916122" cy="2355910"/>
          </a:xfrm>
          <a:prstGeom prst="curvedConnector3">
            <a:avLst>
              <a:gd name="adj1" fmla="val 77602"/>
            </a:avLst>
          </a:prstGeom>
          <a:ln w="38100">
            <a:solidFill>
              <a:schemeClr val="tx1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22765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696250" y="2762775"/>
            <a:ext cx="7105475" cy="545284"/>
          </a:xfrm>
        </p:spPr>
        <p:txBody>
          <a:bodyPr/>
          <a:lstStyle/>
          <a:p>
            <a:pPr algn="ctr"/>
            <a:r>
              <a:rPr lang="ru-RU" dirty="0"/>
              <a:t>Благодарю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5963133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Группа 13"/>
          <p:cNvGrpSpPr/>
          <p:nvPr/>
        </p:nvGrpSpPr>
        <p:grpSpPr>
          <a:xfrm>
            <a:off x="11635932" y="5965650"/>
            <a:ext cx="375048" cy="874817"/>
            <a:chOff x="355207" y="-11042"/>
            <a:chExt cx="1008000" cy="2351210"/>
          </a:xfrm>
        </p:grpSpPr>
        <p:grpSp>
          <p:nvGrpSpPr>
            <p:cNvPr id="15" name="Grupo 2"/>
            <p:cNvGrpSpPr/>
            <p:nvPr/>
          </p:nvGrpSpPr>
          <p:grpSpPr>
            <a:xfrm>
              <a:off x="355207" y="660563"/>
              <a:ext cx="1008000" cy="1008000"/>
              <a:chOff x="4230000" y="2229750"/>
              <a:chExt cx="756000" cy="756000"/>
            </a:xfrm>
          </p:grpSpPr>
          <p:sp>
            <p:nvSpPr>
              <p:cNvPr id="18" name="Elipse 10"/>
              <p:cNvSpPr/>
              <p:nvPr/>
            </p:nvSpPr>
            <p:spPr>
              <a:xfrm>
                <a:off x="4302000" y="2301750"/>
                <a:ext cx="612000" cy="612000"/>
              </a:xfrm>
              <a:prstGeom prst="ellips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fld id="{C3FA6B87-76C4-4543-8A6F-4C0CDC0614EB}" type="slidenum">
                  <a:rPr lang="ru-RU" sz="1600" smtClean="0">
                    <a:solidFill>
                      <a:schemeClr val="bg1"/>
                    </a:solidFill>
                    <a:latin typeface="Open Sans Extrabold" panose="020B0906030804020204" pitchFamily="34" charset="0"/>
                    <a:ea typeface="Open Sans Extrabold" panose="020B0906030804020204" pitchFamily="34" charset="0"/>
                    <a:cs typeface="Open Sans Extrabold" panose="020B0906030804020204" pitchFamily="34" charset="0"/>
                  </a:rPr>
                  <a:t>2</a:t>
                </a:fld>
                <a:endParaRPr lang="es-ES" sz="1600" dirty="0">
                  <a:solidFill>
                    <a:schemeClr val="bg1"/>
                  </a:solidFill>
                  <a:latin typeface="Open Sans Extrabold" panose="020B0906030804020204" pitchFamily="34" charset="0"/>
                  <a:ea typeface="Open Sans Extrabold" panose="020B0906030804020204" pitchFamily="34" charset="0"/>
                  <a:cs typeface="Open Sans Extrabold" panose="020B0906030804020204" pitchFamily="34" charset="0"/>
                </a:endParaRPr>
              </a:p>
            </p:txBody>
          </p:sp>
          <p:sp>
            <p:nvSpPr>
              <p:cNvPr id="19" name="Elipse 11"/>
              <p:cNvSpPr/>
              <p:nvPr/>
            </p:nvSpPr>
            <p:spPr>
              <a:xfrm>
                <a:off x="4230000" y="2229750"/>
                <a:ext cx="756000" cy="756000"/>
              </a:xfrm>
              <a:prstGeom prst="ellipse">
                <a:avLst/>
              </a:prstGeom>
              <a:no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s-ES" sz="1600" dirty="0">
                  <a:solidFill>
                    <a:schemeClr val="bg1"/>
                  </a:solidFill>
                  <a:latin typeface="Oswald" panose="02000503000000000000" pitchFamily="2" charset="0"/>
                </a:endParaRPr>
              </a:p>
            </p:txBody>
          </p:sp>
        </p:grpSp>
        <p:cxnSp>
          <p:nvCxnSpPr>
            <p:cNvPr id="16" name="Conector recto 13"/>
            <p:cNvCxnSpPr/>
            <p:nvPr/>
          </p:nvCxnSpPr>
          <p:spPr>
            <a:xfrm>
              <a:off x="859207" y="-11042"/>
              <a:ext cx="0" cy="671605"/>
            </a:xfrm>
            <a:prstGeom prst="line">
              <a:avLst/>
            </a:prstGeom>
            <a:noFill/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7" name="Conector recto 15"/>
            <p:cNvCxnSpPr/>
            <p:nvPr/>
          </p:nvCxnSpPr>
          <p:spPr>
            <a:xfrm>
              <a:off x="859207" y="1668563"/>
              <a:ext cx="0" cy="671605"/>
            </a:xfrm>
            <a:prstGeom prst="line">
              <a:avLst/>
            </a:prstGeom>
            <a:noFill/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3" name="Полилиния 2"/>
          <p:cNvSpPr/>
          <p:nvPr/>
        </p:nvSpPr>
        <p:spPr>
          <a:xfrm>
            <a:off x="255816" y="751319"/>
            <a:ext cx="3328344" cy="545284"/>
          </a:xfrm>
          <a:custGeom>
            <a:avLst/>
            <a:gdLst>
              <a:gd name="connsiteX0" fmla="*/ 0 w 1877948"/>
              <a:gd name="connsiteY0" fmla="*/ 102397 h 1023972"/>
              <a:gd name="connsiteX1" fmla="*/ 102397 w 1877948"/>
              <a:gd name="connsiteY1" fmla="*/ 0 h 1023972"/>
              <a:gd name="connsiteX2" fmla="*/ 1775551 w 1877948"/>
              <a:gd name="connsiteY2" fmla="*/ 0 h 1023972"/>
              <a:gd name="connsiteX3" fmla="*/ 1877948 w 1877948"/>
              <a:gd name="connsiteY3" fmla="*/ 102397 h 1023972"/>
              <a:gd name="connsiteX4" fmla="*/ 1877948 w 1877948"/>
              <a:gd name="connsiteY4" fmla="*/ 921575 h 1023972"/>
              <a:gd name="connsiteX5" fmla="*/ 1775551 w 1877948"/>
              <a:gd name="connsiteY5" fmla="*/ 1023972 h 1023972"/>
              <a:gd name="connsiteX6" fmla="*/ 102397 w 1877948"/>
              <a:gd name="connsiteY6" fmla="*/ 1023972 h 1023972"/>
              <a:gd name="connsiteX7" fmla="*/ 0 w 1877948"/>
              <a:gd name="connsiteY7" fmla="*/ 921575 h 1023972"/>
              <a:gd name="connsiteX8" fmla="*/ 0 w 1877948"/>
              <a:gd name="connsiteY8" fmla="*/ 102397 h 10239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77948" h="1023972">
                <a:moveTo>
                  <a:pt x="0" y="102397"/>
                </a:moveTo>
                <a:cubicBezTo>
                  <a:pt x="0" y="45845"/>
                  <a:pt x="45845" y="0"/>
                  <a:pt x="102397" y="0"/>
                </a:cubicBezTo>
                <a:lnTo>
                  <a:pt x="1775551" y="0"/>
                </a:lnTo>
                <a:cubicBezTo>
                  <a:pt x="1832103" y="0"/>
                  <a:pt x="1877948" y="45845"/>
                  <a:pt x="1877948" y="102397"/>
                </a:cubicBezTo>
                <a:lnTo>
                  <a:pt x="1877948" y="921575"/>
                </a:lnTo>
                <a:cubicBezTo>
                  <a:pt x="1877948" y="978127"/>
                  <a:pt x="1832103" y="1023972"/>
                  <a:pt x="1775551" y="1023972"/>
                </a:cubicBezTo>
                <a:lnTo>
                  <a:pt x="102397" y="1023972"/>
                </a:lnTo>
                <a:cubicBezTo>
                  <a:pt x="45845" y="1023972"/>
                  <a:pt x="0" y="978127"/>
                  <a:pt x="0" y="921575"/>
                </a:cubicBezTo>
                <a:lnTo>
                  <a:pt x="0" y="102397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42240" tIns="142240" rIns="142240" bIns="144000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600" b="1" kern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Регион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55816" y="1312003"/>
            <a:ext cx="3328344" cy="720148"/>
          </a:xfrm>
          <a:prstGeom prst="roundRect">
            <a:avLst>
              <a:gd name="adj" fmla="val 9960"/>
            </a:avLst>
          </a:prstGeom>
          <a:ln w="12700">
            <a:solidFill>
              <a:srgbClr val="595959"/>
            </a:solidFill>
          </a:ln>
        </p:spPr>
        <p:style>
          <a:lnRef idx="2">
            <a:scrgbClr r="0" g="0" b="0"/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08000" tIns="36000" rIns="0" bIns="53543" numCol="1" spcCol="1270" anchor="t" anchorCtr="0">
            <a:noAutofit/>
          </a:bodyPr>
          <a:lstStyle/>
          <a:p>
            <a:pPr lvl="0" defTabSz="889000">
              <a:lnSpc>
                <a:spcPts val="15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200" b="1" dirty="0">
                <a:solidFill>
                  <a:schemeClr val="tx1"/>
                </a:solidFill>
              </a:rPr>
              <a:t>Потребность в качественных педагогических кадрах: необходимо готовить быстро и качественно</a:t>
            </a:r>
          </a:p>
        </p:txBody>
      </p:sp>
      <p:sp>
        <p:nvSpPr>
          <p:cNvPr id="27" name="1 Rectángulo"/>
          <p:cNvSpPr/>
          <p:nvPr/>
        </p:nvSpPr>
        <p:spPr bwMode="auto">
          <a:xfrm>
            <a:off x="255816" y="2071441"/>
            <a:ext cx="3328344" cy="1211813"/>
          </a:xfrm>
          <a:prstGeom prst="rect">
            <a:avLst/>
          </a:prstGeom>
          <a:pattFill prst="ltUpDiag">
            <a:fgClr>
              <a:schemeClr val="bg1">
                <a:lumMod val="65000"/>
              </a:schemeClr>
            </a:fgClr>
            <a:bgClr>
              <a:schemeClr val="bg1">
                <a:lumMod val="95000"/>
              </a:schemeClr>
            </a:bgClr>
          </a:pattFill>
          <a:ln>
            <a:noFill/>
          </a:ln>
        </p:spPr>
        <p:txBody>
          <a:bodyPr lIns="180000" tIns="72000" rIns="0" bIns="0" rtlCol="0" anchor="t"/>
          <a:lstStyle/>
          <a:p>
            <a:r>
              <a:rPr lang="ru-RU" sz="1200" b="1" dirty="0">
                <a:solidFill>
                  <a:srgbClr val="FF0000"/>
                </a:solidFill>
              </a:rPr>
              <a:t>Проблема:</a:t>
            </a:r>
            <a:r>
              <a:rPr lang="ru-RU" sz="1200" b="1" dirty="0"/>
              <a:t> </a:t>
            </a:r>
          </a:p>
          <a:p>
            <a:r>
              <a:rPr lang="ru-RU" sz="1200" b="1" dirty="0"/>
              <a:t>система прогнозирования, подготовки и сопровождения педагогических кадров в регионе не обеспечивает потребности регионального  рынка труда в квалифицированных кадрах</a:t>
            </a:r>
            <a:endParaRPr lang="es-SV" sz="1200" b="1" dirty="0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631821" y="751318"/>
            <a:ext cx="4666003" cy="545284"/>
          </a:xfrm>
        </p:spPr>
        <p:txBody>
          <a:bodyPr/>
          <a:lstStyle/>
          <a:p>
            <a:pPr algn="ctr"/>
            <a:r>
              <a:rPr lang="ru-RU" dirty="0"/>
              <a:t>Идея проекта</a:t>
            </a:r>
          </a:p>
        </p:txBody>
      </p:sp>
      <p:sp>
        <p:nvSpPr>
          <p:cNvPr id="36" name="1 Rectángulo"/>
          <p:cNvSpPr/>
          <p:nvPr/>
        </p:nvSpPr>
        <p:spPr bwMode="auto">
          <a:xfrm>
            <a:off x="0" y="3283254"/>
            <a:ext cx="3739502" cy="3271610"/>
          </a:xfrm>
          <a:prstGeom prst="roundRect">
            <a:avLst>
              <a:gd name="adj" fmla="val 2737"/>
            </a:avLst>
          </a:prstGeom>
          <a:solidFill>
            <a:schemeClr val="bg1"/>
          </a:solidFill>
          <a:ln>
            <a:noFill/>
          </a:ln>
        </p:spPr>
        <p:txBody>
          <a:bodyPr lIns="72000" tIns="72000" rIns="72000" bIns="72000" rtlCol="0" anchor="t"/>
          <a:lstStyle/>
          <a:p>
            <a:pPr marL="285750" indent="-285750" algn="just">
              <a:spcBef>
                <a:spcPts val="200"/>
              </a:spcBef>
              <a:spcAft>
                <a:spcPts val="200"/>
              </a:spcAft>
              <a:buFont typeface="Wingdings" panose="05000000000000000000" pitchFamily="2" charset="2"/>
              <a:buChar char="§"/>
            </a:pPr>
            <a:r>
              <a:rPr lang="ru-RU" sz="1100" dirty="0"/>
              <a:t>Не развита система мотивации и сопровождения абитуриентов в выборе педагогической профессии: конкурс на педагогические направления в регионе составляет всего 2,34 чел./место</a:t>
            </a:r>
          </a:p>
          <a:p>
            <a:pPr marL="285750" indent="-285750" algn="just">
              <a:spcBef>
                <a:spcPts val="200"/>
              </a:spcBef>
              <a:spcAft>
                <a:spcPts val="200"/>
              </a:spcAft>
              <a:buFont typeface="Wingdings" panose="05000000000000000000" pitchFamily="2" charset="2"/>
              <a:buChar char="§"/>
            </a:pPr>
            <a:r>
              <a:rPr lang="ru-RU" sz="1100" dirty="0"/>
              <a:t>Существует разрыв между уровнями образования педагога: не выстроена преемственность образовательных программ СПО - вуз</a:t>
            </a:r>
          </a:p>
          <a:p>
            <a:pPr marL="285750" indent="-285750" algn="just">
              <a:spcBef>
                <a:spcPts val="200"/>
              </a:spcBef>
              <a:spcAft>
                <a:spcPts val="200"/>
              </a:spcAft>
              <a:buFont typeface="Wingdings" panose="05000000000000000000" pitchFamily="2" charset="2"/>
              <a:buChar char="§"/>
            </a:pPr>
            <a:r>
              <a:rPr lang="ru-RU" sz="1100" dirty="0"/>
              <a:t>Не работает (слабая) система мотивации молодых специалистов, высокая текучесть педагогических кадров: доля учителей моложе 35 лет – 19,4 % (70 место среди 85 регионов РФ), текущая потребность в педагогах  – 438 человек</a:t>
            </a:r>
          </a:p>
          <a:p>
            <a:pPr marL="285750" indent="-285750" algn="just">
              <a:spcBef>
                <a:spcPts val="200"/>
              </a:spcBef>
              <a:spcAft>
                <a:spcPts val="200"/>
              </a:spcAft>
              <a:buFont typeface="Wingdings" panose="05000000000000000000" pitchFamily="2" charset="2"/>
              <a:buChar char="§"/>
            </a:pPr>
            <a:r>
              <a:rPr lang="ru-RU" sz="1100" dirty="0"/>
              <a:t>Существует разрыв между системой прогнозирования потребности в кадрах и системой подготовки кадров в регионе: структура подготовки не соответствует потребностям рынка труда, создание образовательных организаций опережает подготовку кадров для них</a:t>
            </a:r>
          </a:p>
        </p:txBody>
      </p:sp>
      <p:sp>
        <p:nvSpPr>
          <p:cNvPr id="37" name="1 Rectángulo"/>
          <p:cNvSpPr/>
          <p:nvPr/>
        </p:nvSpPr>
        <p:spPr bwMode="auto">
          <a:xfrm rot="5400000" flipH="1">
            <a:off x="1734268" y="4200622"/>
            <a:ext cx="4368648" cy="82981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lIns="0" tIns="0" rIns="0" bIns="0" rtlCol="0" anchor="t"/>
          <a:lstStyle/>
          <a:p>
            <a:pPr algn="ctr"/>
            <a:endParaRPr lang="es-SV"/>
          </a:p>
        </p:txBody>
      </p:sp>
      <p:sp>
        <p:nvSpPr>
          <p:cNvPr id="38" name="Стрелка вниз 37"/>
          <p:cNvSpPr/>
          <p:nvPr/>
        </p:nvSpPr>
        <p:spPr>
          <a:xfrm rot="16200000">
            <a:off x="3593132" y="4171347"/>
            <a:ext cx="1499937" cy="455351"/>
          </a:xfrm>
          <a:prstGeom prst="downArrow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1 Rectángulo"/>
          <p:cNvSpPr/>
          <p:nvPr/>
        </p:nvSpPr>
        <p:spPr bwMode="auto">
          <a:xfrm>
            <a:off x="4646202" y="1428183"/>
            <a:ext cx="4651622" cy="1855071"/>
          </a:xfrm>
          <a:prstGeom prst="rect">
            <a:avLst/>
          </a:prstGeom>
          <a:pattFill prst="ltUpDiag">
            <a:fgClr>
              <a:schemeClr val="bg1">
                <a:lumMod val="65000"/>
              </a:schemeClr>
            </a:fgClr>
            <a:bgClr>
              <a:schemeClr val="bg1">
                <a:lumMod val="95000"/>
              </a:schemeClr>
            </a:bgClr>
          </a:pattFill>
          <a:ln>
            <a:noFill/>
          </a:ln>
        </p:spPr>
        <p:txBody>
          <a:bodyPr lIns="180000" tIns="72000" rIns="0" bIns="0" rtlCol="0" anchor="t"/>
          <a:lstStyle/>
          <a:p>
            <a:pPr algn="just"/>
            <a:r>
              <a:rPr lang="ru-RU" sz="1400" b="1" dirty="0">
                <a:solidFill>
                  <a:srgbClr val="FF0000"/>
                </a:solidFill>
              </a:rPr>
              <a:t>Цель проекта:</a:t>
            </a:r>
            <a:r>
              <a:rPr lang="ru-RU" sz="1400" b="1" dirty="0"/>
              <a:t> Обеспечение потребности системы образования Вологодской области в конкурентноспособных и квалифицированных кадрах через разработку и реализацию на базе Череповецкого государственного университета модели бесшовного педагогического образования, основанной на сетевом взаимодействии субъектов образования разных уровней с учетом потребностей региона</a:t>
            </a:r>
            <a:endParaRPr lang="es-SV" sz="1400" b="1" dirty="0"/>
          </a:p>
        </p:txBody>
      </p:sp>
      <p:sp>
        <p:nvSpPr>
          <p:cNvPr id="40" name="1 Rectángulo"/>
          <p:cNvSpPr/>
          <p:nvPr/>
        </p:nvSpPr>
        <p:spPr bwMode="auto">
          <a:xfrm>
            <a:off x="4660584" y="3693303"/>
            <a:ext cx="4637240" cy="1022097"/>
          </a:xfrm>
          <a:prstGeom prst="rect">
            <a:avLst/>
          </a:prstGeom>
          <a:pattFill prst="ltUpDiag">
            <a:fgClr>
              <a:schemeClr val="bg1">
                <a:lumMod val="65000"/>
              </a:schemeClr>
            </a:fgClr>
            <a:bgClr>
              <a:schemeClr val="bg1">
                <a:lumMod val="95000"/>
              </a:schemeClr>
            </a:bgClr>
          </a:pattFill>
          <a:ln>
            <a:noFill/>
          </a:ln>
        </p:spPr>
        <p:txBody>
          <a:bodyPr lIns="180000" tIns="72000" rIns="0" bIns="0" rtlCol="0" anchor="t"/>
          <a:lstStyle/>
          <a:p>
            <a:pPr algn="just"/>
            <a:r>
              <a:rPr lang="ru-RU" sz="1400" b="1" dirty="0">
                <a:solidFill>
                  <a:srgbClr val="FF0000"/>
                </a:solidFill>
              </a:rPr>
              <a:t>Проектные инициативы:</a:t>
            </a:r>
          </a:p>
          <a:p>
            <a:pPr marL="342900" indent="-342900" algn="just">
              <a:buFontTx/>
              <a:buAutoNum type="arabicPeriod"/>
            </a:pPr>
            <a:r>
              <a:rPr lang="ru-RU" sz="1400" b="1" dirty="0"/>
              <a:t>Массовые педагогические классы</a:t>
            </a:r>
          </a:p>
          <a:p>
            <a:pPr marL="342900" indent="-342900" algn="just">
              <a:buFontTx/>
              <a:buAutoNum type="arabicPeriod"/>
            </a:pPr>
            <a:r>
              <a:rPr lang="ru-RU" sz="1400" b="1" dirty="0"/>
              <a:t>Межуровневые преемственные сетевые программы подготовки педагогов: школа – СПО – вуз</a:t>
            </a:r>
          </a:p>
          <a:p>
            <a:pPr marL="342900" indent="-342900" algn="just">
              <a:buAutoNum type="arabicPeriod"/>
            </a:pPr>
            <a:endParaRPr lang="es-SV" sz="1400" b="1" dirty="0"/>
          </a:p>
        </p:txBody>
      </p:sp>
      <p:sp>
        <p:nvSpPr>
          <p:cNvPr id="41" name="Полилиния 40"/>
          <p:cNvSpPr/>
          <p:nvPr/>
        </p:nvSpPr>
        <p:spPr>
          <a:xfrm>
            <a:off x="9536148" y="751318"/>
            <a:ext cx="2439113" cy="545283"/>
          </a:xfrm>
          <a:custGeom>
            <a:avLst/>
            <a:gdLst>
              <a:gd name="connsiteX0" fmla="*/ 0 w 1877948"/>
              <a:gd name="connsiteY0" fmla="*/ 102397 h 1023972"/>
              <a:gd name="connsiteX1" fmla="*/ 102397 w 1877948"/>
              <a:gd name="connsiteY1" fmla="*/ 0 h 1023972"/>
              <a:gd name="connsiteX2" fmla="*/ 1775551 w 1877948"/>
              <a:gd name="connsiteY2" fmla="*/ 0 h 1023972"/>
              <a:gd name="connsiteX3" fmla="*/ 1877948 w 1877948"/>
              <a:gd name="connsiteY3" fmla="*/ 102397 h 1023972"/>
              <a:gd name="connsiteX4" fmla="*/ 1877948 w 1877948"/>
              <a:gd name="connsiteY4" fmla="*/ 921575 h 1023972"/>
              <a:gd name="connsiteX5" fmla="*/ 1775551 w 1877948"/>
              <a:gd name="connsiteY5" fmla="*/ 1023972 h 1023972"/>
              <a:gd name="connsiteX6" fmla="*/ 102397 w 1877948"/>
              <a:gd name="connsiteY6" fmla="*/ 1023972 h 1023972"/>
              <a:gd name="connsiteX7" fmla="*/ 0 w 1877948"/>
              <a:gd name="connsiteY7" fmla="*/ 921575 h 1023972"/>
              <a:gd name="connsiteX8" fmla="*/ 0 w 1877948"/>
              <a:gd name="connsiteY8" fmla="*/ 102397 h 10239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77948" h="1023972">
                <a:moveTo>
                  <a:pt x="0" y="102397"/>
                </a:moveTo>
                <a:cubicBezTo>
                  <a:pt x="0" y="45845"/>
                  <a:pt x="45845" y="0"/>
                  <a:pt x="102397" y="0"/>
                </a:cubicBezTo>
                <a:lnTo>
                  <a:pt x="1775551" y="0"/>
                </a:lnTo>
                <a:cubicBezTo>
                  <a:pt x="1832103" y="0"/>
                  <a:pt x="1877948" y="45845"/>
                  <a:pt x="1877948" y="102397"/>
                </a:cubicBezTo>
                <a:lnTo>
                  <a:pt x="1877948" y="921575"/>
                </a:lnTo>
                <a:cubicBezTo>
                  <a:pt x="1877948" y="978127"/>
                  <a:pt x="1832103" y="1023972"/>
                  <a:pt x="1775551" y="1023972"/>
                </a:cubicBezTo>
                <a:lnTo>
                  <a:pt x="102397" y="1023972"/>
                </a:lnTo>
                <a:cubicBezTo>
                  <a:pt x="45845" y="1023972"/>
                  <a:pt x="0" y="978127"/>
                  <a:pt x="0" y="921575"/>
                </a:cubicBezTo>
                <a:lnTo>
                  <a:pt x="0" y="102397"/>
                </a:lnTo>
                <a:close/>
              </a:path>
            </a:pathLst>
          </a:custGeom>
          <a:solidFill>
            <a:srgbClr val="00B05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42240" tIns="142240" rIns="142240" bIns="144000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600" b="1" kern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Результаты</a:t>
            </a:r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9536147" y="2254341"/>
            <a:ext cx="2439114" cy="3461425"/>
          </a:xfrm>
          <a:prstGeom prst="roundRect">
            <a:avLst>
              <a:gd name="adj" fmla="val 9960"/>
            </a:avLst>
          </a:prstGeom>
          <a:ln w="12700">
            <a:solidFill>
              <a:srgbClr val="595959"/>
            </a:solidFill>
          </a:ln>
        </p:spPr>
        <p:style>
          <a:lnRef idx="2">
            <a:scrgbClr r="0" g="0" b="0"/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08000" tIns="36000" rIns="0" bIns="53543" numCol="1" spcCol="1270" anchor="t" anchorCtr="0">
            <a:noAutofit/>
          </a:bodyPr>
          <a:lstStyle/>
          <a:p>
            <a:pPr marL="176213" lvl="0" indent="-176213" algn="just" defTabSz="889000">
              <a:spcBef>
                <a:spcPct val="0"/>
              </a:spcBef>
              <a:buFont typeface="+mj-lt"/>
              <a:buAutoNum type="arabicPeriod"/>
            </a:pPr>
            <a:r>
              <a:rPr lang="ru-RU" sz="1000" dirty="0">
                <a:solidFill>
                  <a:schemeClr val="tx1"/>
                </a:solidFill>
              </a:rPr>
              <a:t>Создана модель межуровневых и межведомственных сетевых программ подготовки специалистов</a:t>
            </a:r>
          </a:p>
          <a:p>
            <a:pPr marL="176213" lvl="0" indent="-176213" algn="just" defTabSz="889000">
              <a:spcBef>
                <a:spcPct val="0"/>
              </a:spcBef>
              <a:buFont typeface="+mj-lt"/>
              <a:buAutoNum type="arabicPeriod"/>
            </a:pPr>
            <a:endParaRPr lang="ru-RU" sz="1000" dirty="0">
              <a:solidFill>
                <a:schemeClr val="tx1"/>
              </a:solidFill>
            </a:endParaRPr>
          </a:p>
          <a:p>
            <a:pPr marL="176213" lvl="0" indent="-176213" algn="just" defTabSz="889000">
              <a:spcBef>
                <a:spcPct val="0"/>
              </a:spcBef>
              <a:buFont typeface="+mj-lt"/>
              <a:buAutoNum type="arabicPeriod"/>
            </a:pPr>
            <a:r>
              <a:rPr lang="ru-RU" sz="1000" dirty="0">
                <a:solidFill>
                  <a:schemeClr val="tx1"/>
                </a:solidFill>
              </a:rPr>
              <a:t>Разработан механизм регионального финансирования таких программ </a:t>
            </a:r>
          </a:p>
          <a:p>
            <a:pPr marL="176213" lvl="0" indent="-176213" algn="just" defTabSz="889000">
              <a:spcBef>
                <a:spcPct val="0"/>
              </a:spcBef>
              <a:buFont typeface="+mj-lt"/>
              <a:buAutoNum type="arabicPeriod"/>
            </a:pPr>
            <a:endParaRPr lang="ru-RU" sz="1000" dirty="0">
              <a:solidFill>
                <a:schemeClr val="tx1"/>
              </a:solidFill>
            </a:endParaRPr>
          </a:p>
          <a:p>
            <a:pPr marL="176213" lvl="0" indent="-176213" algn="just" defTabSz="889000">
              <a:spcBef>
                <a:spcPct val="0"/>
              </a:spcBef>
              <a:buFont typeface="+mj-lt"/>
              <a:buAutoNum type="arabicPeriod"/>
            </a:pPr>
            <a:r>
              <a:rPr lang="ru-RU" sz="1000" dirty="0">
                <a:solidFill>
                  <a:schemeClr val="tx1"/>
                </a:solidFill>
              </a:rPr>
              <a:t>Разработан механизм сквозного сопровождения будущего специалиста:    от абитуриента до рабочего места </a:t>
            </a:r>
          </a:p>
          <a:p>
            <a:pPr marL="176213" lvl="0" indent="-176213" algn="just" defTabSz="889000">
              <a:spcBef>
                <a:spcPct val="0"/>
              </a:spcBef>
              <a:buFont typeface="+mj-lt"/>
              <a:buAutoNum type="arabicPeriod"/>
            </a:pPr>
            <a:endParaRPr lang="ru-RU" sz="1000" dirty="0">
              <a:solidFill>
                <a:schemeClr val="tx1"/>
              </a:solidFill>
            </a:endParaRPr>
          </a:p>
          <a:p>
            <a:pPr marL="176213" indent="-176213" algn="just" defTabSz="889000">
              <a:spcBef>
                <a:spcPct val="0"/>
              </a:spcBef>
              <a:buFont typeface="+mj-lt"/>
              <a:buAutoNum type="arabicPeriod"/>
            </a:pPr>
            <a:r>
              <a:rPr lang="ru-RU" sz="1000" dirty="0">
                <a:solidFill>
                  <a:schemeClr val="tx1"/>
                </a:solidFill>
              </a:rPr>
              <a:t>Разработана модель формирования перспективного прогноза потребности в кадрах и структуры приема с учетом востребованных в регионе компетенций</a:t>
            </a:r>
          </a:p>
          <a:p>
            <a:pPr marL="176213" indent="-176213" algn="just" defTabSz="889000">
              <a:spcBef>
                <a:spcPct val="0"/>
              </a:spcBef>
              <a:buFont typeface="+mj-lt"/>
              <a:buAutoNum type="arabicPeriod"/>
            </a:pPr>
            <a:endParaRPr lang="ru-RU" sz="1000" dirty="0">
              <a:solidFill>
                <a:schemeClr val="tx1"/>
              </a:solidFill>
            </a:endParaRPr>
          </a:p>
          <a:p>
            <a:pPr marL="176213" lvl="0" indent="-176213" algn="just" defTabSz="889000">
              <a:spcBef>
                <a:spcPct val="0"/>
              </a:spcBef>
              <a:buFont typeface="+mj-lt"/>
              <a:buAutoNum type="arabicPeriod"/>
            </a:pPr>
            <a:r>
              <a:rPr lang="ru-RU" sz="1000" dirty="0">
                <a:solidFill>
                  <a:schemeClr val="tx1"/>
                </a:solidFill>
              </a:rPr>
              <a:t>Трансформирована региональная система управления подготовкой кадров</a:t>
            </a:r>
            <a:endParaRPr lang="ru-RU" sz="1200" b="1" dirty="0">
              <a:solidFill>
                <a:schemeClr val="tx1"/>
              </a:solidFill>
            </a:endParaRPr>
          </a:p>
          <a:p>
            <a:pPr lvl="0" defTabSz="889000">
              <a:lnSpc>
                <a:spcPts val="1500"/>
              </a:lnSpc>
              <a:spcBef>
                <a:spcPct val="0"/>
              </a:spcBef>
            </a:pPr>
            <a:endParaRPr lang="ru-RU" sz="1200" b="1" dirty="0">
              <a:solidFill>
                <a:schemeClr val="tx1"/>
              </a:solidFill>
            </a:endParaRPr>
          </a:p>
        </p:txBody>
      </p:sp>
      <p:sp>
        <p:nvSpPr>
          <p:cNvPr id="20" name="1 Rectángulo"/>
          <p:cNvSpPr/>
          <p:nvPr/>
        </p:nvSpPr>
        <p:spPr bwMode="auto">
          <a:xfrm>
            <a:off x="4660584" y="5134372"/>
            <a:ext cx="4637240" cy="1210106"/>
          </a:xfrm>
          <a:prstGeom prst="rect">
            <a:avLst/>
          </a:prstGeom>
          <a:pattFill prst="ltUpDiag">
            <a:fgClr>
              <a:schemeClr val="bg1">
                <a:lumMod val="65000"/>
              </a:schemeClr>
            </a:fgClr>
            <a:bgClr>
              <a:schemeClr val="bg1">
                <a:lumMod val="95000"/>
              </a:schemeClr>
            </a:bgClr>
          </a:pattFill>
          <a:ln>
            <a:noFill/>
          </a:ln>
        </p:spPr>
        <p:txBody>
          <a:bodyPr lIns="180000" tIns="72000" rIns="0" bIns="0" rtlCol="0" anchor="t"/>
          <a:lstStyle/>
          <a:p>
            <a:pPr algn="just"/>
            <a:r>
              <a:rPr lang="ru-RU" sz="1400" b="1" dirty="0">
                <a:solidFill>
                  <a:srgbClr val="FF0000"/>
                </a:solidFill>
              </a:rPr>
              <a:t>Эффекты реализации:</a:t>
            </a:r>
          </a:p>
          <a:p>
            <a:pPr algn="just"/>
            <a:r>
              <a:rPr lang="ru-RU" sz="1400" b="1" dirty="0"/>
              <a:t>Ускоренный вывод квалифицированных кадров на рынок труда региона</a:t>
            </a:r>
          </a:p>
          <a:p>
            <a:pPr algn="just"/>
            <a:r>
              <a:rPr lang="ru-RU" sz="1400" b="1" dirty="0"/>
              <a:t>Сформирован положительный имидж профессии педагога у выпускников школ региона</a:t>
            </a:r>
          </a:p>
        </p:txBody>
      </p:sp>
    </p:spTree>
    <p:extLst>
      <p:ext uri="{BB962C8B-B14F-4D97-AF65-F5344CB8AC3E}">
        <p14:creationId xmlns:p14="http://schemas.microsoft.com/office/powerpoint/2010/main" val="1913460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37" grpId="0" animBg="1"/>
      <p:bldP spid="39" grpId="0" animBg="1"/>
      <p:bldP spid="40" grpId="0" animBg="1"/>
      <p:bldP spid="2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Группа 13"/>
          <p:cNvGrpSpPr/>
          <p:nvPr/>
        </p:nvGrpSpPr>
        <p:grpSpPr>
          <a:xfrm>
            <a:off x="11635932" y="5965650"/>
            <a:ext cx="375048" cy="874817"/>
            <a:chOff x="355207" y="-11042"/>
            <a:chExt cx="1008000" cy="2351210"/>
          </a:xfrm>
        </p:grpSpPr>
        <p:grpSp>
          <p:nvGrpSpPr>
            <p:cNvPr id="15" name="Grupo 2"/>
            <p:cNvGrpSpPr/>
            <p:nvPr/>
          </p:nvGrpSpPr>
          <p:grpSpPr>
            <a:xfrm>
              <a:off x="355207" y="660563"/>
              <a:ext cx="1008000" cy="1008000"/>
              <a:chOff x="4230000" y="2229750"/>
              <a:chExt cx="756000" cy="756000"/>
            </a:xfrm>
          </p:grpSpPr>
          <p:sp>
            <p:nvSpPr>
              <p:cNvPr id="18" name="Elipse 10"/>
              <p:cNvSpPr/>
              <p:nvPr/>
            </p:nvSpPr>
            <p:spPr>
              <a:xfrm>
                <a:off x="4302000" y="2301750"/>
                <a:ext cx="612000" cy="612000"/>
              </a:xfrm>
              <a:prstGeom prst="ellips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fld id="{C3FA6B87-76C4-4543-8A6F-4C0CDC0614EB}" type="slidenum">
                  <a:rPr lang="ru-RU" sz="1600" smtClean="0">
                    <a:solidFill>
                      <a:schemeClr val="bg1"/>
                    </a:solidFill>
                    <a:latin typeface="Open Sans Extrabold" panose="020B0906030804020204" pitchFamily="34" charset="0"/>
                    <a:ea typeface="Open Sans Extrabold" panose="020B0906030804020204" pitchFamily="34" charset="0"/>
                    <a:cs typeface="Open Sans Extrabold" panose="020B0906030804020204" pitchFamily="34" charset="0"/>
                  </a:rPr>
                  <a:t>3</a:t>
                </a:fld>
                <a:endParaRPr lang="es-ES" sz="1600" dirty="0">
                  <a:solidFill>
                    <a:schemeClr val="bg1"/>
                  </a:solidFill>
                  <a:latin typeface="Open Sans Extrabold" panose="020B0906030804020204" pitchFamily="34" charset="0"/>
                  <a:ea typeface="Open Sans Extrabold" panose="020B0906030804020204" pitchFamily="34" charset="0"/>
                  <a:cs typeface="Open Sans Extrabold" panose="020B0906030804020204" pitchFamily="34" charset="0"/>
                </a:endParaRPr>
              </a:p>
            </p:txBody>
          </p:sp>
          <p:sp>
            <p:nvSpPr>
              <p:cNvPr id="19" name="Elipse 11"/>
              <p:cNvSpPr/>
              <p:nvPr/>
            </p:nvSpPr>
            <p:spPr>
              <a:xfrm>
                <a:off x="4230000" y="2229750"/>
                <a:ext cx="756000" cy="756000"/>
              </a:xfrm>
              <a:prstGeom prst="ellipse">
                <a:avLst/>
              </a:prstGeom>
              <a:no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s-ES" sz="1600" dirty="0">
                  <a:solidFill>
                    <a:schemeClr val="bg1"/>
                  </a:solidFill>
                  <a:latin typeface="Oswald" panose="02000503000000000000" pitchFamily="2" charset="0"/>
                </a:endParaRPr>
              </a:p>
            </p:txBody>
          </p:sp>
        </p:grpSp>
        <p:cxnSp>
          <p:nvCxnSpPr>
            <p:cNvPr id="16" name="Conector recto 13"/>
            <p:cNvCxnSpPr/>
            <p:nvPr/>
          </p:nvCxnSpPr>
          <p:spPr>
            <a:xfrm>
              <a:off x="859207" y="-11042"/>
              <a:ext cx="0" cy="671605"/>
            </a:xfrm>
            <a:prstGeom prst="line">
              <a:avLst/>
            </a:prstGeom>
            <a:noFill/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7" name="Conector recto 15"/>
            <p:cNvCxnSpPr/>
            <p:nvPr/>
          </p:nvCxnSpPr>
          <p:spPr>
            <a:xfrm>
              <a:off x="859207" y="1668563"/>
              <a:ext cx="0" cy="671605"/>
            </a:xfrm>
            <a:prstGeom prst="line">
              <a:avLst/>
            </a:prstGeom>
            <a:noFill/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13" name="Google Shape;120;p4"/>
          <p:cNvSpPr txBox="1">
            <a:spLocks/>
          </p:cNvSpPr>
          <p:nvPr/>
        </p:nvSpPr>
        <p:spPr>
          <a:xfrm>
            <a:off x="5186398" y="562956"/>
            <a:ext cx="6444027" cy="3225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4600" rIns="0" bIns="0" anchor="t" anchorCtr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kumimoji="0" lang="ru-RU" sz="2000" b="1" i="0" u="none" strike="noStrike" kern="0" cap="none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ea typeface="Montserrat"/>
                <a:cs typeface="Montserrat"/>
                <a:sym typeface="Montserrat"/>
              </a:rPr>
              <a:t>Актуальность проекта - взаимосвязь со стратегией РФ</a:t>
            </a:r>
          </a:p>
        </p:txBody>
      </p:sp>
      <p:sp>
        <p:nvSpPr>
          <p:cNvPr id="27" name="1 Rectángulo"/>
          <p:cNvSpPr/>
          <p:nvPr/>
        </p:nvSpPr>
        <p:spPr bwMode="auto">
          <a:xfrm>
            <a:off x="208547" y="1144955"/>
            <a:ext cx="6472991" cy="458041"/>
          </a:xfrm>
          <a:prstGeom prst="rect">
            <a:avLst/>
          </a:prstGeom>
          <a:pattFill prst="ltUpDiag">
            <a:fgClr>
              <a:schemeClr val="bg1">
                <a:lumMod val="65000"/>
              </a:schemeClr>
            </a:fgClr>
            <a:bgClr>
              <a:schemeClr val="bg1">
                <a:lumMod val="95000"/>
              </a:schemeClr>
            </a:bgClr>
          </a:pattFill>
          <a:ln>
            <a:noFill/>
          </a:ln>
        </p:spPr>
        <p:txBody>
          <a:bodyPr lIns="180000" tIns="72000" rIns="0" bIns="0" rtlCol="0" anchor="t"/>
          <a:lstStyle/>
          <a:p>
            <a:pPr algn="just"/>
            <a:r>
              <a:rPr lang="ru-RU" sz="1400" b="1" dirty="0">
                <a:solidFill>
                  <a:srgbClr val="FF0000"/>
                </a:solidFill>
              </a:rPr>
              <a:t>ПРОЕКТ_1:</a:t>
            </a:r>
            <a:r>
              <a:rPr lang="ru-RU" sz="1400" b="1" dirty="0"/>
              <a:t> Массовые педагогические классы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717981" y="350066"/>
            <a:ext cx="7361723" cy="545284"/>
          </a:xfrm>
        </p:spPr>
        <p:txBody>
          <a:bodyPr/>
          <a:lstStyle/>
          <a:p>
            <a:r>
              <a:rPr lang="ru-RU" dirty="0"/>
              <a:t>Проектные инициативы</a:t>
            </a:r>
          </a:p>
        </p:txBody>
      </p:sp>
      <p:sp>
        <p:nvSpPr>
          <p:cNvPr id="20" name="1 Rectángulo"/>
          <p:cNvSpPr/>
          <p:nvPr/>
        </p:nvSpPr>
        <p:spPr bwMode="auto">
          <a:xfrm>
            <a:off x="208548" y="3683850"/>
            <a:ext cx="6489032" cy="490125"/>
          </a:xfrm>
          <a:prstGeom prst="rect">
            <a:avLst/>
          </a:prstGeom>
          <a:pattFill prst="ltUpDiag">
            <a:fgClr>
              <a:schemeClr val="bg1">
                <a:lumMod val="65000"/>
              </a:schemeClr>
            </a:fgClr>
            <a:bgClr>
              <a:schemeClr val="bg1">
                <a:lumMod val="95000"/>
              </a:schemeClr>
            </a:bgClr>
          </a:pattFill>
          <a:ln>
            <a:noFill/>
          </a:ln>
        </p:spPr>
        <p:txBody>
          <a:bodyPr lIns="180000" tIns="72000" rIns="0" bIns="0" rtlCol="0" anchor="t"/>
          <a:lstStyle/>
          <a:p>
            <a:pPr algn="just"/>
            <a:r>
              <a:rPr lang="ru-RU" sz="1400" b="1" dirty="0">
                <a:solidFill>
                  <a:srgbClr val="FF0000"/>
                </a:solidFill>
              </a:rPr>
              <a:t>ПРОЕКТ_2:</a:t>
            </a:r>
            <a:r>
              <a:rPr lang="ru-RU" sz="1400" b="1" dirty="0"/>
              <a:t> Межуровневые преемственные сетевые программы подготовки педагогов: школа – СПО – вуз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08548" y="4224684"/>
            <a:ext cx="6505074" cy="23544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050" b="1" dirty="0"/>
              <a:t>Цель:</a:t>
            </a:r>
            <a:r>
              <a:rPr lang="ru-RU" sz="1050" dirty="0"/>
              <a:t> обеспечить рынок труда качественными специалистами в короткие сроки  </a:t>
            </a:r>
          </a:p>
          <a:p>
            <a:pPr algn="just"/>
            <a:r>
              <a:rPr lang="ru-RU" sz="1050" b="1" dirty="0"/>
              <a:t>Результаты:</a:t>
            </a:r>
          </a:p>
          <a:p>
            <a:pPr marL="228600" lvl="0" indent="-228600" algn="just">
              <a:buFont typeface="+mj-lt"/>
              <a:buAutoNum type="arabicPeriod"/>
            </a:pPr>
            <a:r>
              <a:rPr lang="ru-RU" sz="1050" dirty="0"/>
              <a:t>Создана и апробирована модель межуровневых преемственных сетевых программ подготовки педагогов. Модель масштабируется на другие направления подготовки: </a:t>
            </a:r>
            <a:r>
              <a:rPr lang="en-US" sz="1050" dirty="0"/>
              <a:t>IT</a:t>
            </a:r>
            <a:r>
              <a:rPr lang="ru-RU" sz="1050" dirty="0"/>
              <a:t>, инженерная подготовка, химия – </a:t>
            </a:r>
            <a:r>
              <a:rPr lang="ru-RU" sz="10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2021-2022 гг. </a:t>
            </a:r>
          </a:p>
          <a:p>
            <a:pPr marL="228600" lvl="0" indent="-228600" algn="just">
              <a:buFont typeface="+mj-lt"/>
              <a:buAutoNum type="arabicPeriod"/>
            </a:pPr>
            <a:r>
              <a:rPr lang="ru-RU" sz="1050" dirty="0"/>
              <a:t>Разработаны сопряженные образовательные программы: пед классы – СПО, пед классы – университет, СПО – университет, пед классы – СПО – университет – </a:t>
            </a:r>
            <a:r>
              <a:rPr lang="ru-RU" sz="10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2021-2022 гг. </a:t>
            </a:r>
          </a:p>
          <a:p>
            <a:pPr marL="228600" lvl="0" indent="-228600" algn="just">
              <a:buFont typeface="+mj-lt"/>
              <a:buAutoNum type="arabicPeriod"/>
            </a:pPr>
            <a:r>
              <a:rPr lang="ru-RU" sz="1050" dirty="0"/>
              <a:t>Разработана единая система оценки уровня сформированности компетенций будущего специалиста на всех уровнях на основе преемственной модели компетенций для возможности перезачтения результатов при формировании индивидуальной траектории и ускорения сроков обучения – </a:t>
            </a:r>
            <a:r>
              <a:rPr lang="ru-RU" sz="10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2021-2022 гг. </a:t>
            </a:r>
          </a:p>
          <a:p>
            <a:pPr marL="228600" indent="-228600" algn="just">
              <a:buFont typeface="+mj-lt"/>
              <a:buAutoNum type="arabicPeriod"/>
            </a:pPr>
            <a:r>
              <a:rPr lang="ru-RU" sz="1050" dirty="0"/>
              <a:t>Разработан механизм межбюджетного финансирования сетевых программ  – </a:t>
            </a:r>
            <a:r>
              <a:rPr lang="ru-RU" sz="10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2021 г.</a:t>
            </a:r>
            <a:r>
              <a:rPr lang="ru-RU" sz="1050" dirty="0"/>
              <a:t> </a:t>
            </a:r>
          </a:p>
          <a:p>
            <a:pPr marL="228600" lvl="0" indent="-228600" algn="just">
              <a:buFont typeface="+mj-lt"/>
              <a:buAutoNum type="arabicPeriod"/>
            </a:pPr>
            <a:r>
              <a:rPr lang="ru-RU" sz="1050" dirty="0"/>
              <a:t>На базе университетов созданы модельные колледжи как экспериментальная площадка для апробации сетевых программ – </a:t>
            </a:r>
            <a:r>
              <a:rPr lang="ru-RU" sz="10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2022-2023 гг. </a:t>
            </a:r>
          </a:p>
          <a:p>
            <a:pPr algn="just"/>
            <a:r>
              <a:rPr lang="ru-RU" sz="1050" b="1" dirty="0"/>
              <a:t>Сроки реализации: 2021 – 2026 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208547" y="1659520"/>
            <a:ext cx="6505074" cy="18697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defTabSz="889000">
              <a:spcBef>
                <a:spcPct val="0"/>
              </a:spcBef>
            </a:pPr>
            <a:r>
              <a:rPr lang="ru-RU" sz="1050" b="1" dirty="0"/>
              <a:t>Цель: </a:t>
            </a:r>
            <a:r>
              <a:rPr lang="ru-RU" sz="1050" dirty="0"/>
              <a:t>подготовить и мотивировать будущего специалиста, обеспечить широкую воронку входа в профессию высокомотивированных абитуриентов </a:t>
            </a:r>
          </a:p>
          <a:p>
            <a:pPr lvl="0" algn="just" defTabSz="889000">
              <a:spcBef>
                <a:spcPct val="0"/>
              </a:spcBef>
            </a:pPr>
            <a:r>
              <a:rPr lang="ru-RU" sz="1050" b="1" dirty="0"/>
              <a:t>Результаты:</a:t>
            </a:r>
          </a:p>
          <a:p>
            <a:pPr marL="228600" lvl="0" indent="-228600" algn="just" defTabSz="889000">
              <a:spcBef>
                <a:spcPct val="0"/>
              </a:spcBef>
              <a:buFont typeface="+mj-lt"/>
              <a:buAutoNum type="arabicPeriod"/>
            </a:pPr>
            <a:r>
              <a:rPr lang="ru-RU" sz="1050" dirty="0"/>
              <a:t>Создана и апробирована модель деятельности педагогического класса в очном и </a:t>
            </a:r>
            <a:r>
              <a:rPr lang="en-US" sz="1050" dirty="0"/>
              <a:t>online</a:t>
            </a:r>
            <a:r>
              <a:rPr lang="ru-RU" sz="1050" dirty="0"/>
              <a:t> формате – </a:t>
            </a:r>
            <a:r>
              <a:rPr lang="ru-RU" sz="10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2021-2022 гг. </a:t>
            </a:r>
          </a:p>
          <a:p>
            <a:pPr marL="228600" indent="-228600" algn="just" defTabSz="889000">
              <a:spcBef>
                <a:spcPct val="0"/>
              </a:spcBef>
              <a:buFont typeface="+mj-lt"/>
              <a:buAutoNum type="arabicPeriod"/>
            </a:pPr>
            <a:r>
              <a:rPr lang="ru-RU" sz="1050" dirty="0"/>
              <a:t>Управление деятельностью педагогических классов осуществляется на базе единой образовательной платформы – </a:t>
            </a:r>
            <a:r>
              <a:rPr lang="ru-RU" sz="10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2022-2023 гг. </a:t>
            </a:r>
          </a:p>
          <a:p>
            <a:pPr marL="228600" indent="-228600" algn="just" defTabSz="889000">
              <a:spcBef>
                <a:spcPct val="0"/>
              </a:spcBef>
              <a:buFont typeface="+mj-lt"/>
              <a:buAutoNum type="arabicPeriod"/>
            </a:pPr>
            <a:r>
              <a:rPr lang="ru-RU" sz="1050" dirty="0"/>
              <a:t>Разработан механизм регионального финансирования деятельности педагогических классов – </a:t>
            </a:r>
            <a:r>
              <a:rPr lang="ru-RU" sz="10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2021 г.</a:t>
            </a:r>
            <a:r>
              <a:rPr lang="ru-RU" sz="1050" dirty="0"/>
              <a:t> </a:t>
            </a:r>
          </a:p>
          <a:p>
            <a:pPr marL="228600" lvl="0" indent="-228600" algn="just" defTabSz="889000">
              <a:spcBef>
                <a:spcPct val="0"/>
              </a:spcBef>
              <a:buFont typeface="+mj-lt"/>
              <a:buAutoNum type="arabicPeriod"/>
            </a:pPr>
            <a:r>
              <a:rPr lang="ru-RU" sz="1050" dirty="0"/>
              <a:t>На базе ДНК университетов открыт профиль «Учитель будущего» как инфраструктура для практической подготовки будущих учителей – учащихся пед. классов, студентов СПО и вузов – </a:t>
            </a:r>
            <a:r>
              <a:rPr lang="ru-RU" sz="10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2022 г.</a:t>
            </a:r>
          </a:p>
          <a:p>
            <a:pPr lvl="0" algn="just" defTabSz="889000">
              <a:spcBef>
                <a:spcPct val="0"/>
              </a:spcBef>
            </a:pPr>
            <a:r>
              <a:rPr lang="ru-RU" sz="1050" b="1" dirty="0"/>
              <a:t>Сроки реализации: 2021 – 2026 </a:t>
            </a:r>
          </a:p>
        </p:txBody>
      </p:sp>
      <p:sp>
        <p:nvSpPr>
          <p:cNvPr id="23" name="Полилиния 22"/>
          <p:cNvSpPr/>
          <p:nvPr/>
        </p:nvSpPr>
        <p:spPr>
          <a:xfrm>
            <a:off x="8895347" y="1144956"/>
            <a:ext cx="3184358" cy="411127"/>
          </a:xfrm>
          <a:custGeom>
            <a:avLst/>
            <a:gdLst>
              <a:gd name="connsiteX0" fmla="*/ 0 w 1877948"/>
              <a:gd name="connsiteY0" fmla="*/ 102397 h 1023972"/>
              <a:gd name="connsiteX1" fmla="*/ 102397 w 1877948"/>
              <a:gd name="connsiteY1" fmla="*/ 0 h 1023972"/>
              <a:gd name="connsiteX2" fmla="*/ 1775551 w 1877948"/>
              <a:gd name="connsiteY2" fmla="*/ 0 h 1023972"/>
              <a:gd name="connsiteX3" fmla="*/ 1877948 w 1877948"/>
              <a:gd name="connsiteY3" fmla="*/ 102397 h 1023972"/>
              <a:gd name="connsiteX4" fmla="*/ 1877948 w 1877948"/>
              <a:gd name="connsiteY4" fmla="*/ 921575 h 1023972"/>
              <a:gd name="connsiteX5" fmla="*/ 1775551 w 1877948"/>
              <a:gd name="connsiteY5" fmla="*/ 1023972 h 1023972"/>
              <a:gd name="connsiteX6" fmla="*/ 102397 w 1877948"/>
              <a:gd name="connsiteY6" fmla="*/ 1023972 h 1023972"/>
              <a:gd name="connsiteX7" fmla="*/ 0 w 1877948"/>
              <a:gd name="connsiteY7" fmla="*/ 921575 h 1023972"/>
              <a:gd name="connsiteX8" fmla="*/ 0 w 1877948"/>
              <a:gd name="connsiteY8" fmla="*/ 102397 h 10239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77948" h="1023972">
                <a:moveTo>
                  <a:pt x="0" y="102397"/>
                </a:moveTo>
                <a:cubicBezTo>
                  <a:pt x="0" y="45845"/>
                  <a:pt x="45845" y="0"/>
                  <a:pt x="102397" y="0"/>
                </a:cubicBezTo>
                <a:lnTo>
                  <a:pt x="1775551" y="0"/>
                </a:lnTo>
                <a:cubicBezTo>
                  <a:pt x="1832103" y="0"/>
                  <a:pt x="1877948" y="45845"/>
                  <a:pt x="1877948" y="102397"/>
                </a:cubicBezTo>
                <a:lnTo>
                  <a:pt x="1877948" y="921575"/>
                </a:lnTo>
                <a:cubicBezTo>
                  <a:pt x="1877948" y="978127"/>
                  <a:pt x="1832103" y="1023972"/>
                  <a:pt x="1775551" y="1023972"/>
                </a:cubicBezTo>
                <a:lnTo>
                  <a:pt x="102397" y="1023972"/>
                </a:lnTo>
                <a:cubicBezTo>
                  <a:pt x="45845" y="1023972"/>
                  <a:pt x="0" y="978127"/>
                  <a:pt x="0" y="921575"/>
                </a:cubicBezTo>
                <a:lnTo>
                  <a:pt x="0" y="102397"/>
                </a:lnTo>
                <a:close/>
              </a:path>
            </a:pathLst>
          </a:custGeom>
          <a:solidFill>
            <a:srgbClr val="00B05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42240" tIns="142240" rIns="142240" bIns="144000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K</a:t>
            </a:r>
            <a:r>
              <a:rPr lang="en-US" sz="1600" b="1" kern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PI </a:t>
            </a:r>
            <a:r>
              <a:rPr lang="ru-RU" sz="1600" b="1" kern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проекта</a:t>
            </a: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8895347" y="1648745"/>
            <a:ext cx="3184358" cy="1880518"/>
          </a:xfrm>
          <a:prstGeom prst="roundRect">
            <a:avLst>
              <a:gd name="adj" fmla="val 9960"/>
            </a:avLst>
          </a:prstGeom>
          <a:ln w="12700">
            <a:solidFill>
              <a:srgbClr val="595959"/>
            </a:solidFill>
          </a:ln>
        </p:spPr>
        <p:style>
          <a:lnRef idx="2">
            <a:scrgbClr r="0" g="0" b="0"/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08000" tIns="36000" rIns="0" bIns="53543" numCol="1" spcCol="1270" anchor="t" anchorCtr="0">
            <a:noAutofit/>
          </a:bodyPr>
          <a:lstStyle/>
          <a:p>
            <a:pPr marL="176213" indent="-176213" algn="just" defTabSz="889000">
              <a:spcBef>
                <a:spcPct val="0"/>
              </a:spcBef>
              <a:buFont typeface="+mj-lt"/>
              <a:buAutoNum type="arabicPeriod"/>
            </a:pPr>
            <a:r>
              <a:rPr lang="ru-RU" sz="900" dirty="0">
                <a:solidFill>
                  <a:schemeClr val="tx1"/>
                </a:solidFill>
              </a:rPr>
              <a:t>Доля выпускников пед классов, подавших заявление на пед направления в вузы и СПО региона – не менее 80%</a:t>
            </a:r>
          </a:p>
          <a:p>
            <a:pPr marL="176213" indent="-176213" algn="just" defTabSz="889000">
              <a:spcBef>
                <a:spcPct val="0"/>
              </a:spcBef>
              <a:buFont typeface="+mj-lt"/>
              <a:buAutoNum type="arabicPeriod"/>
            </a:pPr>
            <a:r>
              <a:rPr lang="ru-RU" sz="900" dirty="0">
                <a:solidFill>
                  <a:schemeClr val="tx1"/>
                </a:solidFill>
              </a:rPr>
              <a:t>Доля выпускников пед классов, поступивших на пед направления в вузы и СПО региона – не менее 70%</a:t>
            </a:r>
          </a:p>
          <a:p>
            <a:pPr marL="176213" indent="-176213" algn="just" defTabSz="889000">
              <a:spcBef>
                <a:spcPct val="0"/>
              </a:spcBef>
              <a:buFont typeface="+mj-lt"/>
              <a:buAutoNum type="arabicPeriod"/>
            </a:pPr>
            <a:r>
              <a:rPr lang="ru-RU" sz="900" dirty="0">
                <a:solidFill>
                  <a:schemeClr val="tx1"/>
                </a:solidFill>
              </a:rPr>
              <a:t>Увеличение среднего балла ЕГЭ выпускников пед классов, поступающих на пед направления: с 66 баллов до 70 баллов</a:t>
            </a:r>
          </a:p>
          <a:p>
            <a:pPr marL="176213" indent="-176213" algn="just" defTabSz="889000">
              <a:spcBef>
                <a:spcPct val="0"/>
              </a:spcBef>
              <a:buFont typeface="+mj-lt"/>
              <a:buAutoNum type="arabicPeriod"/>
            </a:pPr>
            <a:r>
              <a:rPr lang="ru-RU" sz="900" dirty="0">
                <a:solidFill>
                  <a:schemeClr val="tx1"/>
                </a:solidFill>
              </a:rPr>
              <a:t>Количество педагогических классов в регионе – не менее 20</a:t>
            </a:r>
          </a:p>
          <a:p>
            <a:pPr marL="176213" indent="-176213" algn="just" defTabSz="889000">
              <a:spcBef>
                <a:spcPct val="0"/>
              </a:spcBef>
              <a:buFont typeface="+mj-lt"/>
              <a:buAutoNum type="arabicPeriod"/>
            </a:pPr>
            <a:r>
              <a:rPr lang="ru-RU" sz="900" dirty="0">
                <a:solidFill>
                  <a:schemeClr val="tx1"/>
                </a:solidFill>
              </a:rPr>
              <a:t>Количество пользователей платформы – не менее 2000 чел.</a:t>
            </a:r>
          </a:p>
          <a:p>
            <a:pPr marL="176213" indent="-176213" algn="just" defTabSz="889000">
              <a:spcBef>
                <a:spcPct val="0"/>
              </a:spcBef>
              <a:buFont typeface="+mj-lt"/>
              <a:buAutoNum type="arabicPeriod"/>
            </a:pPr>
            <a:r>
              <a:rPr lang="ru-RU" sz="900" dirty="0">
                <a:solidFill>
                  <a:schemeClr val="tx1"/>
                </a:solidFill>
              </a:rPr>
              <a:t>Количество школьников, выбравших профиль «Учитель будущего» в ДНК  –  не менее  200 чел. 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8895347" y="4157321"/>
            <a:ext cx="3184357" cy="2058214"/>
          </a:xfrm>
          <a:prstGeom prst="roundRect">
            <a:avLst>
              <a:gd name="adj" fmla="val 9960"/>
            </a:avLst>
          </a:prstGeom>
          <a:ln w="12700">
            <a:solidFill>
              <a:srgbClr val="595959"/>
            </a:solidFill>
          </a:ln>
        </p:spPr>
        <p:style>
          <a:lnRef idx="2">
            <a:scrgbClr r="0" g="0" b="0"/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08000" tIns="36000" rIns="0" bIns="53543" numCol="1" spcCol="1270" anchor="t" anchorCtr="0">
            <a:noAutofit/>
          </a:bodyPr>
          <a:lstStyle/>
          <a:p>
            <a:pPr marL="176213" indent="-176213" algn="just" defTabSz="889000">
              <a:spcBef>
                <a:spcPct val="0"/>
              </a:spcBef>
              <a:buFont typeface="+mj-lt"/>
              <a:buAutoNum type="arabicPeriod"/>
            </a:pPr>
            <a:r>
              <a:rPr lang="ru-RU" sz="900" dirty="0">
                <a:solidFill>
                  <a:schemeClr val="tx1"/>
                </a:solidFill>
              </a:rPr>
              <a:t>Сопряжены 100% образовательных программ педагогических направлений подготовки в СПО и вузах региона</a:t>
            </a:r>
          </a:p>
          <a:p>
            <a:pPr marL="176213" indent="-176213" algn="just" defTabSz="889000">
              <a:spcBef>
                <a:spcPct val="0"/>
              </a:spcBef>
              <a:buFont typeface="+mj-lt"/>
              <a:buAutoNum type="arabicPeriod"/>
            </a:pPr>
            <a:r>
              <a:rPr lang="ru-RU" sz="900" dirty="0">
                <a:solidFill>
                  <a:schemeClr val="tx1"/>
                </a:solidFill>
              </a:rPr>
              <a:t>100% образовательных программ педагогических классов  обеспечивают бесшовный вход в СПО и вузы региона </a:t>
            </a:r>
          </a:p>
          <a:p>
            <a:pPr marL="176213" indent="-176213" algn="just" defTabSz="889000">
              <a:spcBef>
                <a:spcPct val="0"/>
              </a:spcBef>
              <a:buFont typeface="+mj-lt"/>
              <a:buAutoNum type="arabicPeriod"/>
            </a:pPr>
            <a:r>
              <a:rPr lang="ru-RU" sz="900" dirty="0">
                <a:solidFill>
                  <a:schemeClr val="tx1"/>
                </a:solidFill>
              </a:rPr>
              <a:t>100% выпускников педагогических направлений СПО и  вузов региона подтвердили уровень сформированности компетенций посредством демонстрационного экзамена</a:t>
            </a:r>
          </a:p>
          <a:p>
            <a:pPr marL="176213" indent="-176213" algn="just" defTabSz="889000">
              <a:spcBef>
                <a:spcPct val="0"/>
              </a:spcBef>
              <a:buFont typeface="+mj-lt"/>
              <a:buAutoNum type="arabicPeriod"/>
            </a:pPr>
            <a:r>
              <a:rPr lang="ru-RU" sz="900" dirty="0">
                <a:solidFill>
                  <a:schemeClr val="tx1"/>
                </a:solidFill>
              </a:rPr>
              <a:t>90% выпускников модельных колледжей ЧГУ и ВоГУ работают в образовательных организациях региона</a:t>
            </a:r>
          </a:p>
        </p:txBody>
      </p:sp>
      <p:sp>
        <p:nvSpPr>
          <p:cNvPr id="25" name="Полилиния 24"/>
          <p:cNvSpPr/>
          <p:nvPr/>
        </p:nvSpPr>
        <p:spPr>
          <a:xfrm>
            <a:off x="8895346" y="3674923"/>
            <a:ext cx="3184358" cy="411127"/>
          </a:xfrm>
          <a:custGeom>
            <a:avLst/>
            <a:gdLst>
              <a:gd name="connsiteX0" fmla="*/ 0 w 1877948"/>
              <a:gd name="connsiteY0" fmla="*/ 102397 h 1023972"/>
              <a:gd name="connsiteX1" fmla="*/ 102397 w 1877948"/>
              <a:gd name="connsiteY1" fmla="*/ 0 h 1023972"/>
              <a:gd name="connsiteX2" fmla="*/ 1775551 w 1877948"/>
              <a:gd name="connsiteY2" fmla="*/ 0 h 1023972"/>
              <a:gd name="connsiteX3" fmla="*/ 1877948 w 1877948"/>
              <a:gd name="connsiteY3" fmla="*/ 102397 h 1023972"/>
              <a:gd name="connsiteX4" fmla="*/ 1877948 w 1877948"/>
              <a:gd name="connsiteY4" fmla="*/ 921575 h 1023972"/>
              <a:gd name="connsiteX5" fmla="*/ 1775551 w 1877948"/>
              <a:gd name="connsiteY5" fmla="*/ 1023972 h 1023972"/>
              <a:gd name="connsiteX6" fmla="*/ 102397 w 1877948"/>
              <a:gd name="connsiteY6" fmla="*/ 1023972 h 1023972"/>
              <a:gd name="connsiteX7" fmla="*/ 0 w 1877948"/>
              <a:gd name="connsiteY7" fmla="*/ 921575 h 1023972"/>
              <a:gd name="connsiteX8" fmla="*/ 0 w 1877948"/>
              <a:gd name="connsiteY8" fmla="*/ 102397 h 10239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77948" h="1023972">
                <a:moveTo>
                  <a:pt x="0" y="102397"/>
                </a:moveTo>
                <a:cubicBezTo>
                  <a:pt x="0" y="45845"/>
                  <a:pt x="45845" y="0"/>
                  <a:pt x="102397" y="0"/>
                </a:cubicBezTo>
                <a:lnTo>
                  <a:pt x="1775551" y="0"/>
                </a:lnTo>
                <a:cubicBezTo>
                  <a:pt x="1832103" y="0"/>
                  <a:pt x="1877948" y="45845"/>
                  <a:pt x="1877948" y="102397"/>
                </a:cubicBezTo>
                <a:lnTo>
                  <a:pt x="1877948" y="921575"/>
                </a:lnTo>
                <a:cubicBezTo>
                  <a:pt x="1877948" y="978127"/>
                  <a:pt x="1832103" y="1023972"/>
                  <a:pt x="1775551" y="1023972"/>
                </a:cubicBezTo>
                <a:lnTo>
                  <a:pt x="102397" y="1023972"/>
                </a:lnTo>
                <a:cubicBezTo>
                  <a:pt x="45845" y="1023972"/>
                  <a:pt x="0" y="978127"/>
                  <a:pt x="0" y="921575"/>
                </a:cubicBezTo>
                <a:lnTo>
                  <a:pt x="0" y="102397"/>
                </a:lnTo>
                <a:close/>
              </a:path>
            </a:pathLst>
          </a:custGeom>
          <a:solidFill>
            <a:srgbClr val="00B05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42240" tIns="142240" rIns="142240" bIns="144000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KPI </a:t>
            </a:r>
            <a:r>
              <a:rPr lang="ru-RU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проекта</a:t>
            </a:r>
          </a:p>
        </p:txBody>
      </p:sp>
      <p:sp>
        <p:nvSpPr>
          <p:cNvPr id="26" name="Полилиния 25"/>
          <p:cNvSpPr/>
          <p:nvPr/>
        </p:nvSpPr>
        <p:spPr>
          <a:xfrm>
            <a:off x="6858000" y="1144956"/>
            <a:ext cx="1894703" cy="411127"/>
          </a:xfrm>
          <a:custGeom>
            <a:avLst/>
            <a:gdLst>
              <a:gd name="connsiteX0" fmla="*/ 0 w 1877948"/>
              <a:gd name="connsiteY0" fmla="*/ 102397 h 1023972"/>
              <a:gd name="connsiteX1" fmla="*/ 102397 w 1877948"/>
              <a:gd name="connsiteY1" fmla="*/ 0 h 1023972"/>
              <a:gd name="connsiteX2" fmla="*/ 1775551 w 1877948"/>
              <a:gd name="connsiteY2" fmla="*/ 0 h 1023972"/>
              <a:gd name="connsiteX3" fmla="*/ 1877948 w 1877948"/>
              <a:gd name="connsiteY3" fmla="*/ 102397 h 1023972"/>
              <a:gd name="connsiteX4" fmla="*/ 1877948 w 1877948"/>
              <a:gd name="connsiteY4" fmla="*/ 921575 h 1023972"/>
              <a:gd name="connsiteX5" fmla="*/ 1775551 w 1877948"/>
              <a:gd name="connsiteY5" fmla="*/ 1023972 h 1023972"/>
              <a:gd name="connsiteX6" fmla="*/ 102397 w 1877948"/>
              <a:gd name="connsiteY6" fmla="*/ 1023972 h 1023972"/>
              <a:gd name="connsiteX7" fmla="*/ 0 w 1877948"/>
              <a:gd name="connsiteY7" fmla="*/ 921575 h 1023972"/>
              <a:gd name="connsiteX8" fmla="*/ 0 w 1877948"/>
              <a:gd name="connsiteY8" fmla="*/ 102397 h 10239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77948" h="1023972">
                <a:moveTo>
                  <a:pt x="0" y="102397"/>
                </a:moveTo>
                <a:cubicBezTo>
                  <a:pt x="0" y="45845"/>
                  <a:pt x="45845" y="0"/>
                  <a:pt x="102397" y="0"/>
                </a:cubicBezTo>
                <a:lnTo>
                  <a:pt x="1775551" y="0"/>
                </a:lnTo>
                <a:cubicBezTo>
                  <a:pt x="1832103" y="0"/>
                  <a:pt x="1877948" y="45845"/>
                  <a:pt x="1877948" y="102397"/>
                </a:cubicBezTo>
                <a:lnTo>
                  <a:pt x="1877948" y="921575"/>
                </a:lnTo>
                <a:cubicBezTo>
                  <a:pt x="1877948" y="978127"/>
                  <a:pt x="1832103" y="1023972"/>
                  <a:pt x="1775551" y="1023972"/>
                </a:cubicBezTo>
                <a:lnTo>
                  <a:pt x="102397" y="1023972"/>
                </a:lnTo>
                <a:cubicBezTo>
                  <a:pt x="45845" y="1023972"/>
                  <a:pt x="0" y="978127"/>
                  <a:pt x="0" y="921575"/>
                </a:cubicBezTo>
                <a:lnTo>
                  <a:pt x="0" y="102397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42240" tIns="142240" rIns="142240" bIns="144000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Участники проекта</a:t>
            </a:r>
            <a:endParaRPr lang="ru-RU" sz="1600" b="1" kern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6906993" y="1648745"/>
            <a:ext cx="1756610" cy="1880518"/>
          </a:xfrm>
          <a:prstGeom prst="roundRect">
            <a:avLst>
              <a:gd name="adj" fmla="val 9960"/>
            </a:avLst>
          </a:prstGeom>
          <a:ln w="12700">
            <a:solidFill>
              <a:srgbClr val="595959"/>
            </a:solidFill>
          </a:ln>
        </p:spPr>
        <p:style>
          <a:lnRef idx="2">
            <a:scrgbClr r="0" g="0" b="0"/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08000" tIns="36000" rIns="0" bIns="53543" numCol="1" spcCol="1270" anchor="t" anchorCtr="0">
            <a:noAutofit/>
          </a:bodyPr>
          <a:lstStyle/>
          <a:p>
            <a:pPr marL="176213" indent="-176213" defTabSz="889000">
              <a:spcBef>
                <a:spcPct val="0"/>
              </a:spcBef>
              <a:buFont typeface="+mj-lt"/>
              <a:buAutoNum type="arabicPeriod"/>
            </a:pPr>
            <a:r>
              <a:rPr lang="ru-RU" sz="900" dirty="0">
                <a:solidFill>
                  <a:schemeClr val="tx1"/>
                </a:solidFill>
              </a:rPr>
              <a:t>Университеты – разработка модели педагогических классов, участие в реализации </a:t>
            </a:r>
          </a:p>
          <a:p>
            <a:pPr marL="176213" indent="-176213" defTabSz="889000">
              <a:spcBef>
                <a:spcPct val="0"/>
              </a:spcBef>
              <a:buFont typeface="+mj-lt"/>
              <a:buAutoNum type="arabicPeriod"/>
            </a:pPr>
            <a:r>
              <a:rPr lang="ru-RU" sz="900" dirty="0">
                <a:solidFill>
                  <a:schemeClr val="tx1"/>
                </a:solidFill>
              </a:rPr>
              <a:t>Департамент образования ВО, ВИРО –  управление проектом</a:t>
            </a:r>
          </a:p>
          <a:p>
            <a:pPr marL="176213" indent="-176213" defTabSz="889000">
              <a:spcBef>
                <a:spcPct val="0"/>
              </a:spcBef>
              <a:buFont typeface="+mj-lt"/>
              <a:buAutoNum type="arabicPeriod"/>
            </a:pPr>
            <a:r>
              <a:rPr lang="ru-RU" sz="900" dirty="0">
                <a:solidFill>
                  <a:schemeClr val="tx1"/>
                </a:solidFill>
              </a:rPr>
              <a:t>Правительство ВО – механизмы финансирования проекта</a:t>
            </a: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6902550" y="4175412"/>
            <a:ext cx="1805602" cy="2051172"/>
          </a:xfrm>
          <a:prstGeom prst="roundRect">
            <a:avLst>
              <a:gd name="adj" fmla="val 9960"/>
            </a:avLst>
          </a:prstGeom>
          <a:ln w="12700">
            <a:solidFill>
              <a:srgbClr val="595959"/>
            </a:solidFill>
          </a:ln>
        </p:spPr>
        <p:style>
          <a:lnRef idx="2">
            <a:scrgbClr r="0" g="0" b="0"/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08000" tIns="36000" rIns="0" bIns="53543" numCol="1" spcCol="1270" anchor="t" anchorCtr="0">
            <a:noAutofit/>
          </a:bodyPr>
          <a:lstStyle/>
          <a:p>
            <a:pPr marL="176213" indent="-176213" defTabSz="889000">
              <a:spcBef>
                <a:spcPct val="0"/>
              </a:spcBef>
              <a:buFont typeface="+mj-lt"/>
              <a:buAutoNum type="arabicPeriod"/>
            </a:pPr>
            <a:r>
              <a:rPr lang="ru-RU" sz="900" dirty="0">
                <a:solidFill>
                  <a:schemeClr val="tx1"/>
                </a:solidFill>
              </a:rPr>
              <a:t>Образовательные организации  – разработка модели, образовательных программ, системы оценки, реализация </a:t>
            </a:r>
          </a:p>
          <a:p>
            <a:pPr marL="176213" indent="-176213" defTabSz="889000">
              <a:spcBef>
                <a:spcPct val="0"/>
              </a:spcBef>
              <a:buFont typeface="+mj-lt"/>
              <a:buAutoNum type="arabicPeriod"/>
            </a:pPr>
            <a:r>
              <a:rPr lang="ru-RU" sz="900" dirty="0">
                <a:solidFill>
                  <a:schemeClr val="tx1"/>
                </a:solidFill>
              </a:rPr>
              <a:t>Департамент образования ВО, ВИРО –  управление проектом </a:t>
            </a:r>
          </a:p>
          <a:p>
            <a:pPr marL="176213" indent="-176213" defTabSz="889000">
              <a:spcBef>
                <a:spcPct val="0"/>
              </a:spcBef>
              <a:buFont typeface="+mj-lt"/>
              <a:buAutoNum type="arabicPeriod"/>
            </a:pPr>
            <a:r>
              <a:rPr lang="ru-RU" sz="900" dirty="0">
                <a:solidFill>
                  <a:schemeClr val="tx1"/>
                </a:solidFill>
              </a:rPr>
              <a:t>Правительство ВО – механизмы финансирования</a:t>
            </a:r>
          </a:p>
          <a:p>
            <a:pPr marL="176213" indent="-176213" defTabSz="889000">
              <a:spcBef>
                <a:spcPct val="0"/>
              </a:spcBef>
              <a:buFont typeface="+mj-lt"/>
              <a:buAutoNum type="arabicPeriod"/>
            </a:pPr>
            <a:r>
              <a:rPr lang="ru-RU" sz="900" dirty="0">
                <a:solidFill>
                  <a:schemeClr val="tx1"/>
                </a:solidFill>
              </a:rPr>
              <a:t>Министерство науки и высшего образования РФ - механизмы финансирования пилотного проекта</a:t>
            </a:r>
          </a:p>
        </p:txBody>
      </p:sp>
      <p:sp>
        <p:nvSpPr>
          <p:cNvPr id="30" name="Полилиния 29"/>
          <p:cNvSpPr/>
          <p:nvPr/>
        </p:nvSpPr>
        <p:spPr>
          <a:xfrm>
            <a:off x="6906993" y="3683850"/>
            <a:ext cx="1894703" cy="411127"/>
          </a:xfrm>
          <a:custGeom>
            <a:avLst/>
            <a:gdLst>
              <a:gd name="connsiteX0" fmla="*/ 0 w 1877948"/>
              <a:gd name="connsiteY0" fmla="*/ 102397 h 1023972"/>
              <a:gd name="connsiteX1" fmla="*/ 102397 w 1877948"/>
              <a:gd name="connsiteY1" fmla="*/ 0 h 1023972"/>
              <a:gd name="connsiteX2" fmla="*/ 1775551 w 1877948"/>
              <a:gd name="connsiteY2" fmla="*/ 0 h 1023972"/>
              <a:gd name="connsiteX3" fmla="*/ 1877948 w 1877948"/>
              <a:gd name="connsiteY3" fmla="*/ 102397 h 1023972"/>
              <a:gd name="connsiteX4" fmla="*/ 1877948 w 1877948"/>
              <a:gd name="connsiteY4" fmla="*/ 921575 h 1023972"/>
              <a:gd name="connsiteX5" fmla="*/ 1775551 w 1877948"/>
              <a:gd name="connsiteY5" fmla="*/ 1023972 h 1023972"/>
              <a:gd name="connsiteX6" fmla="*/ 102397 w 1877948"/>
              <a:gd name="connsiteY6" fmla="*/ 1023972 h 1023972"/>
              <a:gd name="connsiteX7" fmla="*/ 0 w 1877948"/>
              <a:gd name="connsiteY7" fmla="*/ 921575 h 1023972"/>
              <a:gd name="connsiteX8" fmla="*/ 0 w 1877948"/>
              <a:gd name="connsiteY8" fmla="*/ 102397 h 10239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77948" h="1023972">
                <a:moveTo>
                  <a:pt x="0" y="102397"/>
                </a:moveTo>
                <a:cubicBezTo>
                  <a:pt x="0" y="45845"/>
                  <a:pt x="45845" y="0"/>
                  <a:pt x="102397" y="0"/>
                </a:cubicBezTo>
                <a:lnTo>
                  <a:pt x="1775551" y="0"/>
                </a:lnTo>
                <a:cubicBezTo>
                  <a:pt x="1832103" y="0"/>
                  <a:pt x="1877948" y="45845"/>
                  <a:pt x="1877948" y="102397"/>
                </a:cubicBezTo>
                <a:lnTo>
                  <a:pt x="1877948" y="921575"/>
                </a:lnTo>
                <a:cubicBezTo>
                  <a:pt x="1877948" y="978127"/>
                  <a:pt x="1832103" y="1023972"/>
                  <a:pt x="1775551" y="1023972"/>
                </a:cubicBezTo>
                <a:lnTo>
                  <a:pt x="102397" y="1023972"/>
                </a:lnTo>
                <a:cubicBezTo>
                  <a:pt x="45845" y="1023972"/>
                  <a:pt x="0" y="978127"/>
                  <a:pt x="0" y="921575"/>
                </a:cubicBezTo>
                <a:lnTo>
                  <a:pt x="0" y="102397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42240" tIns="142240" rIns="142240" bIns="144000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Участники проекта</a:t>
            </a:r>
            <a:endParaRPr lang="ru-RU" sz="1600" b="1" kern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8187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Группа 13"/>
          <p:cNvGrpSpPr/>
          <p:nvPr/>
        </p:nvGrpSpPr>
        <p:grpSpPr>
          <a:xfrm>
            <a:off x="11635932" y="5965650"/>
            <a:ext cx="375048" cy="874817"/>
            <a:chOff x="355207" y="-11042"/>
            <a:chExt cx="1008000" cy="2351210"/>
          </a:xfrm>
        </p:grpSpPr>
        <p:grpSp>
          <p:nvGrpSpPr>
            <p:cNvPr id="15" name="Grupo 2"/>
            <p:cNvGrpSpPr/>
            <p:nvPr/>
          </p:nvGrpSpPr>
          <p:grpSpPr>
            <a:xfrm>
              <a:off x="355207" y="660563"/>
              <a:ext cx="1008000" cy="1008000"/>
              <a:chOff x="4230000" y="2229750"/>
              <a:chExt cx="756000" cy="756000"/>
            </a:xfrm>
          </p:grpSpPr>
          <p:sp>
            <p:nvSpPr>
              <p:cNvPr id="18" name="Elipse 10"/>
              <p:cNvSpPr/>
              <p:nvPr/>
            </p:nvSpPr>
            <p:spPr>
              <a:xfrm>
                <a:off x="4302000" y="2301750"/>
                <a:ext cx="612000" cy="612000"/>
              </a:xfrm>
              <a:prstGeom prst="ellips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fld id="{C3FA6B87-76C4-4543-8A6F-4C0CDC0614EB}" type="slidenum">
                  <a:rPr lang="ru-RU" sz="1600" smtClean="0">
                    <a:solidFill>
                      <a:schemeClr val="bg1"/>
                    </a:solidFill>
                    <a:latin typeface="Open Sans Extrabold" panose="020B0906030804020204" pitchFamily="34" charset="0"/>
                    <a:ea typeface="Open Sans Extrabold" panose="020B0906030804020204" pitchFamily="34" charset="0"/>
                    <a:cs typeface="Open Sans Extrabold" panose="020B0906030804020204" pitchFamily="34" charset="0"/>
                  </a:rPr>
                  <a:t>4</a:t>
                </a:fld>
                <a:endParaRPr lang="es-ES" sz="1600" dirty="0">
                  <a:solidFill>
                    <a:schemeClr val="bg1"/>
                  </a:solidFill>
                  <a:latin typeface="Open Sans Extrabold" panose="020B0906030804020204" pitchFamily="34" charset="0"/>
                  <a:ea typeface="Open Sans Extrabold" panose="020B0906030804020204" pitchFamily="34" charset="0"/>
                  <a:cs typeface="Open Sans Extrabold" panose="020B0906030804020204" pitchFamily="34" charset="0"/>
                </a:endParaRPr>
              </a:p>
            </p:txBody>
          </p:sp>
          <p:sp>
            <p:nvSpPr>
              <p:cNvPr id="19" name="Elipse 11"/>
              <p:cNvSpPr/>
              <p:nvPr/>
            </p:nvSpPr>
            <p:spPr>
              <a:xfrm>
                <a:off x="4230000" y="2229750"/>
                <a:ext cx="756000" cy="756000"/>
              </a:xfrm>
              <a:prstGeom prst="ellipse">
                <a:avLst/>
              </a:prstGeom>
              <a:no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s-ES" sz="1600" dirty="0">
                  <a:solidFill>
                    <a:schemeClr val="bg1"/>
                  </a:solidFill>
                  <a:latin typeface="Oswald" panose="02000503000000000000" pitchFamily="2" charset="0"/>
                </a:endParaRPr>
              </a:p>
            </p:txBody>
          </p:sp>
        </p:grpSp>
        <p:cxnSp>
          <p:nvCxnSpPr>
            <p:cNvPr id="16" name="Conector recto 13"/>
            <p:cNvCxnSpPr/>
            <p:nvPr/>
          </p:nvCxnSpPr>
          <p:spPr>
            <a:xfrm>
              <a:off x="859207" y="-11042"/>
              <a:ext cx="0" cy="671605"/>
            </a:xfrm>
            <a:prstGeom prst="line">
              <a:avLst/>
            </a:prstGeom>
            <a:noFill/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7" name="Conector recto 15"/>
            <p:cNvCxnSpPr/>
            <p:nvPr/>
          </p:nvCxnSpPr>
          <p:spPr>
            <a:xfrm>
              <a:off x="859207" y="1668563"/>
              <a:ext cx="0" cy="671605"/>
            </a:xfrm>
            <a:prstGeom prst="line">
              <a:avLst/>
            </a:prstGeom>
            <a:noFill/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10" name="Google Shape;120;p4"/>
          <p:cNvSpPr txBox="1">
            <a:spLocks noGrp="1"/>
          </p:cNvSpPr>
          <p:nvPr>
            <p:ph type="title"/>
          </p:nvPr>
        </p:nvSpPr>
        <p:spPr>
          <a:xfrm>
            <a:off x="929128" y="513590"/>
            <a:ext cx="3757385" cy="3840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46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b="1" spc="0" dirty="0">
                <a:solidFill>
                  <a:schemeClr val="tx2"/>
                </a:solidFill>
                <a:latin typeface="+mn-lt"/>
              </a:rPr>
              <a:t>Нацпроект «Образование»</a:t>
            </a:r>
            <a:endParaRPr sz="2400" b="1" spc="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13" name="Google Shape;120;p4"/>
          <p:cNvSpPr txBox="1">
            <a:spLocks/>
          </p:cNvSpPr>
          <p:nvPr/>
        </p:nvSpPr>
        <p:spPr>
          <a:xfrm>
            <a:off x="5164183" y="284490"/>
            <a:ext cx="6659273" cy="627933"/>
          </a:xfrm>
          <a:prstGeom prst="rect">
            <a:avLst/>
          </a:prstGeom>
          <a:solidFill>
            <a:srgbClr val="C00000"/>
          </a:solidFill>
        </p:spPr>
        <p:txBody>
          <a:bodyPr vert="horz" lIns="0" tIns="0" rIns="108000" bIns="0" rtlCol="0" anchor="ctr">
            <a:noAutofit/>
          </a:bodyPr>
          <a:lstStyle>
            <a:lvl1pPr algn="r">
              <a:lnSpc>
                <a:spcPct val="90000"/>
              </a:lnSpc>
              <a:spcBef>
                <a:spcPct val="0"/>
              </a:spcBef>
              <a:buNone/>
              <a:defRPr sz="3200" spc="-1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  <a:sym typeface="Montserrat"/>
              </a:rPr>
              <a:t>Актуальность проекта - взаимосвязь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  <a:sym typeface="Montserrat"/>
              </a:rPr>
              <a:t>со стратегией развития РФ</a:t>
            </a:r>
          </a:p>
        </p:txBody>
      </p:sp>
      <p:sp>
        <p:nvSpPr>
          <p:cNvPr id="3" name="Полилиния 2"/>
          <p:cNvSpPr/>
          <p:nvPr/>
        </p:nvSpPr>
        <p:spPr>
          <a:xfrm>
            <a:off x="722739" y="1425694"/>
            <a:ext cx="2222536" cy="985814"/>
          </a:xfrm>
          <a:custGeom>
            <a:avLst/>
            <a:gdLst>
              <a:gd name="connsiteX0" fmla="*/ 0 w 1877948"/>
              <a:gd name="connsiteY0" fmla="*/ 102397 h 1023972"/>
              <a:gd name="connsiteX1" fmla="*/ 102397 w 1877948"/>
              <a:gd name="connsiteY1" fmla="*/ 0 h 1023972"/>
              <a:gd name="connsiteX2" fmla="*/ 1775551 w 1877948"/>
              <a:gd name="connsiteY2" fmla="*/ 0 h 1023972"/>
              <a:gd name="connsiteX3" fmla="*/ 1877948 w 1877948"/>
              <a:gd name="connsiteY3" fmla="*/ 102397 h 1023972"/>
              <a:gd name="connsiteX4" fmla="*/ 1877948 w 1877948"/>
              <a:gd name="connsiteY4" fmla="*/ 921575 h 1023972"/>
              <a:gd name="connsiteX5" fmla="*/ 1775551 w 1877948"/>
              <a:gd name="connsiteY5" fmla="*/ 1023972 h 1023972"/>
              <a:gd name="connsiteX6" fmla="*/ 102397 w 1877948"/>
              <a:gd name="connsiteY6" fmla="*/ 1023972 h 1023972"/>
              <a:gd name="connsiteX7" fmla="*/ 0 w 1877948"/>
              <a:gd name="connsiteY7" fmla="*/ 921575 h 1023972"/>
              <a:gd name="connsiteX8" fmla="*/ 0 w 1877948"/>
              <a:gd name="connsiteY8" fmla="*/ 102397 h 10239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77948" h="1023972">
                <a:moveTo>
                  <a:pt x="0" y="102397"/>
                </a:moveTo>
                <a:cubicBezTo>
                  <a:pt x="0" y="45845"/>
                  <a:pt x="45845" y="0"/>
                  <a:pt x="102397" y="0"/>
                </a:cubicBezTo>
                <a:lnTo>
                  <a:pt x="1775551" y="0"/>
                </a:lnTo>
                <a:cubicBezTo>
                  <a:pt x="1832103" y="0"/>
                  <a:pt x="1877948" y="45845"/>
                  <a:pt x="1877948" y="102397"/>
                </a:cubicBezTo>
                <a:lnTo>
                  <a:pt x="1877948" y="921575"/>
                </a:lnTo>
                <a:cubicBezTo>
                  <a:pt x="1877948" y="978127"/>
                  <a:pt x="1832103" y="1023972"/>
                  <a:pt x="1775551" y="1023972"/>
                </a:cubicBezTo>
                <a:lnTo>
                  <a:pt x="102397" y="1023972"/>
                </a:lnTo>
                <a:cubicBezTo>
                  <a:pt x="45845" y="1023972"/>
                  <a:pt x="0" y="978127"/>
                  <a:pt x="0" y="921575"/>
                </a:cubicBezTo>
                <a:lnTo>
                  <a:pt x="0" y="102397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42240" tIns="142240" rIns="142240" bIns="144000" numCol="1" spcCol="1270" anchor="ctr" anchorCtr="0">
            <a:noAutofit/>
          </a:bodyPr>
          <a:lstStyle/>
          <a:p>
            <a:pPr lvl="0" algn="l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600" b="1" kern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Федеральные проекты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753122" y="2697668"/>
            <a:ext cx="2439113" cy="3892915"/>
          </a:xfrm>
          <a:prstGeom prst="roundRect">
            <a:avLst>
              <a:gd name="adj" fmla="val 9960"/>
            </a:avLst>
          </a:prstGeom>
          <a:ln w="12700">
            <a:solidFill>
              <a:srgbClr val="595959"/>
            </a:solidFill>
          </a:ln>
        </p:spPr>
        <p:style>
          <a:lnRef idx="2">
            <a:scrgbClr r="0" g="0" b="0"/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08000" tIns="36000" rIns="0" bIns="53543" numCol="1" spcCol="1270" anchor="t" anchorCtr="0">
            <a:noAutofit/>
          </a:bodyPr>
          <a:lstStyle/>
          <a:p>
            <a:pPr marL="285750" lvl="0" indent="-285750" defTabSz="889000">
              <a:lnSpc>
                <a:spcPts val="1500"/>
              </a:lnSpc>
              <a:spcBef>
                <a:spcPct val="0"/>
              </a:spcBef>
              <a:spcAft>
                <a:spcPct val="35000"/>
              </a:spcAft>
              <a:buFont typeface="Calibri" panose="020F0502020204030204" pitchFamily="34" charset="0"/>
              <a:buChar char="●"/>
            </a:pPr>
            <a:r>
              <a:rPr lang="ru-RU" sz="1600" dirty="0">
                <a:solidFill>
                  <a:srgbClr val="004F8A"/>
                </a:solidFill>
              </a:rPr>
              <a:t>Современная школа</a:t>
            </a:r>
          </a:p>
          <a:p>
            <a:pPr marL="285750" lvl="0" indent="-285750" defTabSz="889000">
              <a:lnSpc>
                <a:spcPts val="1500"/>
              </a:lnSpc>
              <a:spcBef>
                <a:spcPct val="0"/>
              </a:spcBef>
              <a:spcAft>
                <a:spcPct val="35000"/>
              </a:spcAft>
              <a:buFont typeface="Calibri" panose="020F0502020204030204" pitchFamily="34" charset="0"/>
              <a:buChar char="●"/>
            </a:pPr>
            <a:r>
              <a:rPr lang="ru-RU" sz="1600" dirty="0">
                <a:solidFill>
                  <a:srgbClr val="004F8A"/>
                </a:solidFill>
              </a:rPr>
              <a:t>Учитель будущего поколения России</a:t>
            </a:r>
          </a:p>
          <a:p>
            <a:pPr marL="285750" lvl="0" indent="-285750" defTabSz="889000">
              <a:lnSpc>
                <a:spcPts val="1500"/>
              </a:lnSpc>
              <a:spcBef>
                <a:spcPct val="0"/>
              </a:spcBef>
              <a:spcAft>
                <a:spcPct val="35000"/>
              </a:spcAft>
              <a:buFont typeface="Calibri" panose="020F0502020204030204" pitchFamily="34" charset="0"/>
              <a:buChar char="●"/>
            </a:pPr>
            <a:r>
              <a:rPr lang="ru-RU" sz="1600" dirty="0">
                <a:solidFill>
                  <a:srgbClr val="004F8A"/>
                </a:solidFill>
              </a:rPr>
              <a:t>Успех каждого ребенка</a:t>
            </a:r>
          </a:p>
          <a:p>
            <a:pPr marL="285750" lvl="0" indent="-285750" defTabSz="889000">
              <a:lnSpc>
                <a:spcPts val="1500"/>
              </a:lnSpc>
              <a:spcBef>
                <a:spcPct val="0"/>
              </a:spcBef>
              <a:spcAft>
                <a:spcPct val="35000"/>
              </a:spcAft>
              <a:buFont typeface="Calibri" panose="020F0502020204030204" pitchFamily="34" charset="0"/>
              <a:buChar char="●"/>
            </a:pPr>
            <a:r>
              <a:rPr lang="ru-RU" sz="1600" dirty="0">
                <a:solidFill>
                  <a:srgbClr val="004F8A"/>
                </a:solidFill>
              </a:rPr>
              <a:t>Молодые профессионалы</a:t>
            </a:r>
          </a:p>
          <a:p>
            <a:pPr marL="285750" lvl="0" indent="-285750" defTabSz="889000">
              <a:lnSpc>
                <a:spcPts val="1500"/>
              </a:lnSpc>
              <a:spcBef>
                <a:spcPct val="0"/>
              </a:spcBef>
              <a:spcAft>
                <a:spcPct val="35000"/>
              </a:spcAft>
              <a:buFont typeface="Calibri" panose="020F0502020204030204" pitchFamily="34" charset="0"/>
              <a:buChar char="●"/>
            </a:pPr>
            <a:r>
              <a:rPr lang="ru-RU" sz="1600" dirty="0">
                <a:solidFill>
                  <a:srgbClr val="004F8A"/>
                </a:solidFill>
              </a:rPr>
              <a:t>Цифровая образовательная среда</a:t>
            </a:r>
          </a:p>
          <a:p>
            <a:pPr marL="285750" lvl="0" indent="-285750" defTabSz="889000">
              <a:lnSpc>
                <a:spcPts val="1500"/>
              </a:lnSpc>
              <a:spcBef>
                <a:spcPct val="0"/>
              </a:spcBef>
              <a:spcAft>
                <a:spcPct val="35000"/>
              </a:spcAft>
              <a:buFont typeface="Calibri" panose="020F0502020204030204" pitchFamily="34" charset="0"/>
              <a:buChar char="●"/>
            </a:pPr>
            <a:r>
              <a:rPr lang="ru-RU" sz="1600" dirty="0">
                <a:solidFill>
                  <a:srgbClr val="004F8A"/>
                </a:solidFill>
              </a:rPr>
              <a:t>Патриотическое воспитание</a:t>
            </a:r>
          </a:p>
          <a:p>
            <a:pPr marL="285750" lvl="0" indent="-285750" defTabSz="889000">
              <a:lnSpc>
                <a:spcPts val="1500"/>
              </a:lnSpc>
              <a:spcBef>
                <a:spcPct val="0"/>
              </a:spcBef>
              <a:spcAft>
                <a:spcPct val="35000"/>
              </a:spcAft>
              <a:buFont typeface="Calibri" panose="020F0502020204030204" pitchFamily="34" charset="0"/>
              <a:buChar char="●"/>
            </a:pPr>
            <a:r>
              <a:rPr lang="ru-RU" sz="1600" dirty="0">
                <a:solidFill>
                  <a:srgbClr val="004F8A"/>
                </a:solidFill>
              </a:rPr>
              <a:t>Социальная активность</a:t>
            </a:r>
          </a:p>
          <a:p>
            <a:pPr marL="285750" lvl="0" indent="-285750" defTabSz="889000">
              <a:lnSpc>
                <a:spcPts val="1500"/>
              </a:lnSpc>
              <a:spcBef>
                <a:spcPct val="0"/>
              </a:spcBef>
              <a:spcAft>
                <a:spcPct val="35000"/>
              </a:spcAft>
              <a:buFont typeface="Calibri" panose="020F0502020204030204" pitchFamily="34" charset="0"/>
              <a:buChar char="●"/>
            </a:pPr>
            <a:r>
              <a:rPr lang="ru-RU" sz="1600" dirty="0">
                <a:solidFill>
                  <a:srgbClr val="004F8A"/>
                </a:solidFill>
              </a:rPr>
              <a:t>Социальные лифты</a:t>
            </a:r>
          </a:p>
        </p:txBody>
      </p:sp>
      <p:sp>
        <p:nvSpPr>
          <p:cNvPr id="6" name="Полилиния 5"/>
          <p:cNvSpPr/>
          <p:nvPr/>
        </p:nvSpPr>
        <p:spPr>
          <a:xfrm>
            <a:off x="3575244" y="1425695"/>
            <a:ext cx="2386276" cy="985813"/>
          </a:xfrm>
          <a:custGeom>
            <a:avLst/>
            <a:gdLst>
              <a:gd name="connsiteX0" fmla="*/ 0 w 1938567"/>
              <a:gd name="connsiteY0" fmla="*/ 116070 h 1160703"/>
              <a:gd name="connsiteX1" fmla="*/ 116070 w 1938567"/>
              <a:gd name="connsiteY1" fmla="*/ 0 h 1160703"/>
              <a:gd name="connsiteX2" fmla="*/ 1822497 w 1938567"/>
              <a:gd name="connsiteY2" fmla="*/ 0 h 1160703"/>
              <a:gd name="connsiteX3" fmla="*/ 1938567 w 1938567"/>
              <a:gd name="connsiteY3" fmla="*/ 116070 h 1160703"/>
              <a:gd name="connsiteX4" fmla="*/ 1938567 w 1938567"/>
              <a:gd name="connsiteY4" fmla="*/ 1044633 h 1160703"/>
              <a:gd name="connsiteX5" fmla="*/ 1822497 w 1938567"/>
              <a:gd name="connsiteY5" fmla="*/ 1160703 h 1160703"/>
              <a:gd name="connsiteX6" fmla="*/ 116070 w 1938567"/>
              <a:gd name="connsiteY6" fmla="*/ 1160703 h 1160703"/>
              <a:gd name="connsiteX7" fmla="*/ 0 w 1938567"/>
              <a:gd name="connsiteY7" fmla="*/ 1044633 h 1160703"/>
              <a:gd name="connsiteX8" fmla="*/ 0 w 1938567"/>
              <a:gd name="connsiteY8" fmla="*/ 116070 h 11607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38567" h="1160703">
                <a:moveTo>
                  <a:pt x="0" y="116070"/>
                </a:moveTo>
                <a:cubicBezTo>
                  <a:pt x="0" y="51966"/>
                  <a:pt x="51966" y="0"/>
                  <a:pt x="116070" y="0"/>
                </a:cubicBezTo>
                <a:lnTo>
                  <a:pt x="1822497" y="0"/>
                </a:lnTo>
                <a:cubicBezTo>
                  <a:pt x="1886601" y="0"/>
                  <a:pt x="1938567" y="51966"/>
                  <a:pt x="1938567" y="116070"/>
                </a:cubicBezTo>
                <a:lnTo>
                  <a:pt x="1938567" y="1044633"/>
                </a:lnTo>
                <a:cubicBezTo>
                  <a:pt x="1938567" y="1108737"/>
                  <a:pt x="1886601" y="1160703"/>
                  <a:pt x="1822497" y="1160703"/>
                </a:cubicBezTo>
                <a:lnTo>
                  <a:pt x="116070" y="1160703"/>
                </a:lnTo>
                <a:cubicBezTo>
                  <a:pt x="51966" y="1160703"/>
                  <a:pt x="0" y="1108737"/>
                  <a:pt x="0" y="1044633"/>
                </a:cubicBezTo>
                <a:lnTo>
                  <a:pt x="0" y="11607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42240" tIns="142240" rIns="142240" bIns="144000" numCol="1" spcCol="1270" anchor="ctr" anchorCtr="0">
            <a:no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400" b="1" kern="1200" dirty="0"/>
              <a:t>Вологодская </a:t>
            </a:r>
            <a:r>
              <a:rPr lang="ru-RU" sz="1400" b="1" dirty="0"/>
              <a:t>Область: </a:t>
            </a: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400" b="1" dirty="0"/>
              <a:t>18 место в общем рейтинге всех субъектов по качеству образования</a:t>
            </a:r>
            <a:endParaRPr lang="ru-RU" sz="1400" b="1" kern="1200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575245" y="2697668"/>
            <a:ext cx="2222536" cy="1504877"/>
          </a:xfrm>
          <a:prstGeom prst="roundRect">
            <a:avLst>
              <a:gd name="adj" fmla="val 11985"/>
            </a:avLst>
          </a:prstGeom>
          <a:ln w="12700">
            <a:solidFill>
              <a:srgbClr val="595959"/>
            </a:solidFill>
          </a:ln>
        </p:spPr>
        <p:style>
          <a:lnRef idx="2">
            <a:scrgbClr r="0" g="0" b="0"/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08000" tIns="36000" rIns="0" bIns="143722" numCol="1" spcCol="1270" anchor="t" anchorCtr="0">
            <a:noAutofit/>
          </a:bodyPr>
          <a:lstStyle/>
          <a:p>
            <a:pPr marL="285750" marR="0" lvl="1" indent="-285750" algn="l" defTabSz="914400" eaLnBrk="1" fontAlgn="auto" latinLnBrk="0" hangingPunct="1">
              <a:lnSpc>
                <a:spcPts val="15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Calibri" panose="020F0502020204030204" pitchFamily="34" charset="0"/>
              <a:buChar char="●"/>
              <a:tabLst/>
              <a:defRPr/>
            </a:pPr>
            <a:r>
              <a:rPr lang="ru-RU" sz="1600" kern="1200" dirty="0">
                <a:solidFill>
                  <a:srgbClr val="004F8A"/>
                </a:solidFill>
              </a:rPr>
              <a:t>Приоритетные региональные проекты</a:t>
            </a:r>
          </a:p>
          <a:p>
            <a:pPr marL="285750" marR="0" lvl="1" indent="-285750" algn="l" defTabSz="914400" eaLnBrk="1" fontAlgn="auto" latinLnBrk="0" hangingPunct="1">
              <a:lnSpc>
                <a:spcPts val="15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Calibri" panose="020F0502020204030204" pitchFamily="34" charset="0"/>
              <a:buChar char="●"/>
              <a:tabLst/>
              <a:defRPr/>
            </a:pPr>
            <a:r>
              <a:rPr lang="ru-RU" sz="1600" dirty="0">
                <a:solidFill>
                  <a:srgbClr val="004F8A"/>
                </a:solidFill>
              </a:rPr>
              <a:t>Участие в федеральных конкурсах</a:t>
            </a:r>
            <a:endParaRPr lang="ru-RU" sz="1600" kern="1200" dirty="0">
              <a:solidFill>
                <a:srgbClr val="004F8A"/>
              </a:solidFill>
            </a:endParaRPr>
          </a:p>
          <a:p>
            <a:pPr marL="285750" marR="0" lvl="1" indent="-285750" algn="l" defTabSz="914400" eaLnBrk="1" fontAlgn="auto" latinLnBrk="0" hangingPunct="1">
              <a:lnSpc>
                <a:spcPts val="15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Calibri" panose="020F0502020204030204" pitchFamily="34" charset="0"/>
              <a:buChar char="●"/>
              <a:tabLst/>
              <a:defRPr/>
            </a:pPr>
            <a:endParaRPr lang="ru-RU" sz="1600" kern="1200" dirty="0">
              <a:solidFill>
                <a:srgbClr val="004F8A"/>
              </a:solidFill>
            </a:endParaRPr>
          </a:p>
        </p:txBody>
      </p:sp>
      <p:sp>
        <p:nvSpPr>
          <p:cNvPr id="22" name="Полилиния 21"/>
          <p:cNvSpPr/>
          <p:nvPr/>
        </p:nvSpPr>
        <p:spPr>
          <a:xfrm>
            <a:off x="6427751" y="1425695"/>
            <a:ext cx="2222536" cy="985813"/>
          </a:xfrm>
          <a:custGeom>
            <a:avLst/>
            <a:gdLst>
              <a:gd name="connsiteX0" fmla="*/ 0 w 1706620"/>
              <a:gd name="connsiteY0" fmla="*/ 120125 h 1201249"/>
              <a:gd name="connsiteX1" fmla="*/ 120125 w 1706620"/>
              <a:gd name="connsiteY1" fmla="*/ 0 h 1201249"/>
              <a:gd name="connsiteX2" fmla="*/ 1586495 w 1706620"/>
              <a:gd name="connsiteY2" fmla="*/ 0 h 1201249"/>
              <a:gd name="connsiteX3" fmla="*/ 1706620 w 1706620"/>
              <a:gd name="connsiteY3" fmla="*/ 120125 h 1201249"/>
              <a:gd name="connsiteX4" fmla="*/ 1706620 w 1706620"/>
              <a:gd name="connsiteY4" fmla="*/ 1081124 h 1201249"/>
              <a:gd name="connsiteX5" fmla="*/ 1586495 w 1706620"/>
              <a:gd name="connsiteY5" fmla="*/ 1201249 h 1201249"/>
              <a:gd name="connsiteX6" fmla="*/ 120125 w 1706620"/>
              <a:gd name="connsiteY6" fmla="*/ 1201249 h 1201249"/>
              <a:gd name="connsiteX7" fmla="*/ 0 w 1706620"/>
              <a:gd name="connsiteY7" fmla="*/ 1081124 h 1201249"/>
              <a:gd name="connsiteX8" fmla="*/ 0 w 1706620"/>
              <a:gd name="connsiteY8" fmla="*/ 120125 h 1201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06620" h="1201249">
                <a:moveTo>
                  <a:pt x="0" y="120125"/>
                </a:moveTo>
                <a:cubicBezTo>
                  <a:pt x="0" y="53782"/>
                  <a:pt x="53782" y="0"/>
                  <a:pt x="120125" y="0"/>
                </a:cubicBezTo>
                <a:lnTo>
                  <a:pt x="1586495" y="0"/>
                </a:lnTo>
                <a:cubicBezTo>
                  <a:pt x="1652838" y="0"/>
                  <a:pt x="1706620" y="53782"/>
                  <a:pt x="1706620" y="120125"/>
                </a:cubicBezTo>
                <a:lnTo>
                  <a:pt x="1706620" y="1081124"/>
                </a:lnTo>
                <a:cubicBezTo>
                  <a:pt x="1706620" y="1147467"/>
                  <a:pt x="1652838" y="1201249"/>
                  <a:pt x="1586495" y="1201249"/>
                </a:cubicBezTo>
                <a:lnTo>
                  <a:pt x="120125" y="1201249"/>
                </a:lnTo>
                <a:cubicBezTo>
                  <a:pt x="53782" y="1201249"/>
                  <a:pt x="0" y="1147467"/>
                  <a:pt x="0" y="1081124"/>
                </a:cubicBezTo>
                <a:lnTo>
                  <a:pt x="0" y="120125"/>
                </a:lnTo>
                <a:close/>
              </a:path>
            </a:pathLst>
          </a:custGeom>
          <a:solidFill>
            <a:schemeClr val="accent1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42240" tIns="142240" rIns="142240" bIns="144000" numCol="1" spcCol="1270" anchor="ctr" anchorCtr="0">
            <a:no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600" b="1" kern="1200" dirty="0"/>
              <a:t>Межведомственный план по сфере</a:t>
            </a:r>
          </a:p>
        </p:txBody>
      </p:sp>
      <p:sp>
        <p:nvSpPr>
          <p:cNvPr id="25" name="Полилиния 24"/>
          <p:cNvSpPr/>
          <p:nvPr/>
        </p:nvSpPr>
        <p:spPr>
          <a:xfrm>
            <a:off x="9280258" y="1425695"/>
            <a:ext cx="2222536" cy="985813"/>
          </a:xfrm>
          <a:custGeom>
            <a:avLst/>
            <a:gdLst>
              <a:gd name="connsiteX0" fmla="*/ 0 w 1706620"/>
              <a:gd name="connsiteY0" fmla="*/ 118421 h 1184208"/>
              <a:gd name="connsiteX1" fmla="*/ 118421 w 1706620"/>
              <a:gd name="connsiteY1" fmla="*/ 0 h 1184208"/>
              <a:gd name="connsiteX2" fmla="*/ 1588199 w 1706620"/>
              <a:gd name="connsiteY2" fmla="*/ 0 h 1184208"/>
              <a:gd name="connsiteX3" fmla="*/ 1706620 w 1706620"/>
              <a:gd name="connsiteY3" fmla="*/ 118421 h 1184208"/>
              <a:gd name="connsiteX4" fmla="*/ 1706620 w 1706620"/>
              <a:gd name="connsiteY4" fmla="*/ 1065787 h 1184208"/>
              <a:gd name="connsiteX5" fmla="*/ 1588199 w 1706620"/>
              <a:gd name="connsiteY5" fmla="*/ 1184208 h 1184208"/>
              <a:gd name="connsiteX6" fmla="*/ 118421 w 1706620"/>
              <a:gd name="connsiteY6" fmla="*/ 1184208 h 1184208"/>
              <a:gd name="connsiteX7" fmla="*/ 0 w 1706620"/>
              <a:gd name="connsiteY7" fmla="*/ 1065787 h 1184208"/>
              <a:gd name="connsiteX8" fmla="*/ 0 w 1706620"/>
              <a:gd name="connsiteY8" fmla="*/ 118421 h 11842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06620" h="1184208">
                <a:moveTo>
                  <a:pt x="0" y="118421"/>
                </a:moveTo>
                <a:cubicBezTo>
                  <a:pt x="0" y="53019"/>
                  <a:pt x="53019" y="0"/>
                  <a:pt x="118421" y="0"/>
                </a:cubicBezTo>
                <a:lnTo>
                  <a:pt x="1588199" y="0"/>
                </a:lnTo>
                <a:cubicBezTo>
                  <a:pt x="1653601" y="0"/>
                  <a:pt x="1706620" y="53019"/>
                  <a:pt x="1706620" y="118421"/>
                </a:cubicBezTo>
                <a:lnTo>
                  <a:pt x="1706620" y="1065787"/>
                </a:lnTo>
                <a:cubicBezTo>
                  <a:pt x="1706620" y="1131189"/>
                  <a:pt x="1653601" y="1184208"/>
                  <a:pt x="1588199" y="1184208"/>
                </a:cubicBezTo>
                <a:lnTo>
                  <a:pt x="118421" y="1184208"/>
                </a:lnTo>
                <a:cubicBezTo>
                  <a:pt x="53019" y="1184208"/>
                  <a:pt x="0" y="1131189"/>
                  <a:pt x="0" y="1065787"/>
                </a:cubicBezTo>
                <a:lnTo>
                  <a:pt x="0" y="118421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42240" tIns="142240" rIns="142240" bIns="144000" numCol="1" spcCol="1270" anchor="ctr" anchorCtr="0">
            <a:no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600" b="1" kern="1200" dirty="0"/>
              <a:t>Образовательные учреждения </a:t>
            </a:r>
          </a:p>
          <a:p>
            <a:pPr algn="l">
              <a:spcBef>
                <a:spcPct val="0"/>
              </a:spcBef>
            </a:pPr>
            <a:endParaRPr lang="ru-RU" sz="1600" b="1" kern="1200" dirty="0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9280259" y="2697668"/>
            <a:ext cx="2221952" cy="957403"/>
          </a:xfrm>
          <a:prstGeom prst="roundRect">
            <a:avLst>
              <a:gd name="adj" fmla="val 12965"/>
            </a:avLst>
          </a:prstGeom>
          <a:ln w="12700">
            <a:solidFill>
              <a:srgbClr val="595959"/>
            </a:solidFill>
          </a:ln>
        </p:spPr>
        <p:style>
          <a:lnRef idx="2">
            <a:scrgbClr r="0" g="0" b="0"/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6000" tIns="108000" rIns="0" bIns="47478" numCol="1" spcCol="1270" anchor="t" anchorCtr="0">
            <a:noAutofit/>
          </a:bodyPr>
          <a:lstStyle/>
          <a:p>
            <a:pPr marL="285750" lvl="1" indent="-285750" algn="l" defTabSz="222250">
              <a:lnSpc>
                <a:spcPts val="1500"/>
              </a:lnSpc>
              <a:spcBef>
                <a:spcPct val="0"/>
              </a:spcBef>
              <a:spcAft>
                <a:spcPct val="15000"/>
              </a:spcAft>
              <a:buFont typeface="Calibri" panose="020F0502020204030204" pitchFamily="34" charset="0"/>
              <a:buChar char="●"/>
            </a:pPr>
            <a:r>
              <a:rPr lang="ru-RU" sz="1600" kern="1200" dirty="0">
                <a:solidFill>
                  <a:srgbClr val="004F8A"/>
                </a:solidFill>
              </a:rPr>
              <a:t>???</a:t>
            </a:r>
          </a:p>
        </p:txBody>
      </p:sp>
      <p:sp>
        <p:nvSpPr>
          <p:cNvPr id="27" name="1 Rectángulo"/>
          <p:cNvSpPr/>
          <p:nvPr/>
        </p:nvSpPr>
        <p:spPr bwMode="auto">
          <a:xfrm>
            <a:off x="3487262" y="4331855"/>
            <a:ext cx="8487999" cy="2508612"/>
          </a:xfrm>
          <a:prstGeom prst="rect">
            <a:avLst/>
          </a:prstGeom>
          <a:pattFill prst="ltUpDiag">
            <a:fgClr>
              <a:schemeClr val="bg1">
                <a:lumMod val="65000"/>
              </a:schemeClr>
            </a:fgClr>
            <a:bgClr>
              <a:schemeClr val="bg1">
                <a:lumMod val="95000"/>
              </a:schemeClr>
            </a:bgClr>
          </a:pattFill>
          <a:ln>
            <a:noFill/>
          </a:ln>
        </p:spPr>
        <p:txBody>
          <a:bodyPr lIns="180000" tIns="72000" rIns="0" bIns="0" rtlCol="0" anchor="t"/>
          <a:lstStyle/>
          <a:p>
            <a:pPr lvl="0">
              <a:spcBef>
                <a:spcPts val="55"/>
              </a:spcBef>
            </a:pPr>
            <a:r>
              <a:rPr lang="ru-RU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Требуется  обеспечить кадрами региональную сферу образования, в соответствие с национальным проектом «Образование», задачами Федеральных проектов и их региональных составляющих: быстро, качественно, сократив отток.</a:t>
            </a:r>
          </a:p>
          <a:p>
            <a:pPr lvl="0">
              <a:spcBef>
                <a:spcPts val="55"/>
              </a:spcBef>
            </a:pPr>
            <a:r>
              <a:rPr lang="ru-RU" sz="1400" b="1" dirty="0">
                <a:solidFill>
                  <a:srgbClr val="FF0000"/>
                </a:solidFill>
              </a:rPr>
              <a:t>Задача:</a:t>
            </a:r>
            <a:r>
              <a:rPr lang="ru-RU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Создание кадровых условий для достижения результатов:  </a:t>
            </a:r>
          </a:p>
          <a:p>
            <a:pPr lvl="0">
              <a:spcBef>
                <a:spcPts val="55"/>
              </a:spcBef>
            </a:pPr>
            <a:r>
              <a:rPr lang="ru-RU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Увеличить </a:t>
            </a:r>
            <a:r>
              <a:rPr lang="ru-RU" sz="1400" b="1" dirty="0">
                <a:solidFill>
                  <a:srgbClr val="FF0000"/>
                </a:solidFill>
              </a:rPr>
              <a:t>практическую часть</a:t>
            </a:r>
            <a:r>
              <a:rPr lang="ru-RU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реализации программ подготовки будущего учителя</a:t>
            </a:r>
          </a:p>
          <a:p>
            <a:pPr lvl="0">
              <a:spcBef>
                <a:spcPts val="55"/>
              </a:spcBef>
            </a:pPr>
            <a:r>
              <a:rPr lang="ru-RU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Выстроить </a:t>
            </a:r>
            <a:r>
              <a:rPr lang="ru-RU" sz="1400" b="1" dirty="0">
                <a:solidFill>
                  <a:srgbClr val="FF0000"/>
                </a:solidFill>
              </a:rPr>
              <a:t>систему сопровождения трудоустройства </a:t>
            </a:r>
            <a:r>
              <a:rPr lang="ru-RU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выпускников педагогических направлений подготовки</a:t>
            </a:r>
          </a:p>
          <a:p>
            <a:pPr lvl="0">
              <a:spcBef>
                <a:spcPts val="55"/>
              </a:spcBef>
            </a:pPr>
            <a:r>
              <a:rPr lang="ru-RU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Обеспечить </a:t>
            </a:r>
            <a:r>
              <a:rPr lang="ru-RU" sz="1400" b="1" dirty="0">
                <a:solidFill>
                  <a:srgbClr val="FF0000"/>
                </a:solidFill>
              </a:rPr>
              <a:t>ранее трудоустройство </a:t>
            </a:r>
            <a:r>
              <a:rPr lang="ru-RU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студентов педагогических направлений подготовки</a:t>
            </a:r>
          </a:p>
          <a:p>
            <a:pPr lvl="0">
              <a:spcBef>
                <a:spcPts val="55"/>
              </a:spcBef>
            </a:pPr>
            <a:r>
              <a:rPr lang="ru-RU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Осуществить </a:t>
            </a:r>
            <a:r>
              <a:rPr lang="ru-RU" sz="1400" b="1" dirty="0">
                <a:solidFill>
                  <a:srgbClr val="FF0000"/>
                </a:solidFill>
              </a:rPr>
              <a:t>методическое сопровождение молодых педагогов </a:t>
            </a:r>
            <a:r>
              <a:rPr lang="ru-RU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через различные формы наставничества</a:t>
            </a:r>
          </a:p>
          <a:p>
            <a:pPr lvl="0">
              <a:spcBef>
                <a:spcPts val="55"/>
              </a:spcBef>
            </a:pPr>
            <a:r>
              <a:rPr lang="ru-RU" sz="1400" b="1" dirty="0">
                <a:solidFill>
                  <a:srgbClr val="FF0000"/>
                </a:solidFill>
              </a:rPr>
              <a:t>Усилить методическую работу </a:t>
            </a:r>
            <a:r>
              <a:rPr lang="ru-RU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на муниципальном уровне</a:t>
            </a:r>
          </a:p>
          <a:p>
            <a:pPr lvl="0">
              <a:spcBef>
                <a:spcPts val="55"/>
              </a:spcBef>
            </a:pPr>
            <a:endParaRPr lang="ru-RU" sz="1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>
              <a:spcBef>
                <a:spcPts val="55"/>
              </a:spcBef>
            </a:pPr>
            <a:endParaRPr lang="ru-RU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" name="Стрелка вправо 1"/>
          <p:cNvSpPr/>
          <p:nvPr/>
        </p:nvSpPr>
        <p:spPr>
          <a:xfrm>
            <a:off x="3101780" y="1734825"/>
            <a:ext cx="385482" cy="367553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трелка вправо 27"/>
          <p:cNvSpPr/>
          <p:nvPr/>
        </p:nvSpPr>
        <p:spPr>
          <a:xfrm>
            <a:off x="5961520" y="1734825"/>
            <a:ext cx="385482" cy="367553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трелка вправо 28"/>
          <p:cNvSpPr/>
          <p:nvPr/>
        </p:nvSpPr>
        <p:spPr>
          <a:xfrm>
            <a:off x="8785400" y="1734825"/>
            <a:ext cx="385482" cy="367553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5" name="Группа 4"/>
          <p:cNvGrpSpPr/>
          <p:nvPr/>
        </p:nvGrpSpPr>
        <p:grpSpPr>
          <a:xfrm>
            <a:off x="811297" y="507604"/>
            <a:ext cx="3875215" cy="387746"/>
            <a:chOff x="811298" y="507604"/>
            <a:chExt cx="2106186" cy="387746"/>
          </a:xfrm>
        </p:grpSpPr>
        <p:sp>
          <p:nvSpPr>
            <p:cNvPr id="31" name="Прямоугольник 6" descr="Нижний контрастный разделитель изображений">
              <a:extLst>
                <a:ext uri="{FF2B5EF4-FFF2-40B4-BE49-F238E27FC236}">
                  <a16:creationId xmlns:a16="http://schemas.microsoft.com/office/drawing/2014/main" id="{30600985-B2DF-4BDC-A233-B58FEEFD0B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811298" y="700810"/>
              <a:ext cx="2106186" cy="194540"/>
            </a:xfrm>
            <a:custGeom>
              <a:avLst/>
              <a:gdLst>
                <a:gd name="connsiteX0" fmla="*/ 0 w 4330700"/>
                <a:gd name="connsiteY0" fmla="*/ 0 h 588834"/>
                <a:gd name="connsiteX1" fmla="*/ 4330700 w 4330700"/>
                <a:gd name="connsiteY1" fmla="*/ 0 h 588834"/>
                <a:gd name="connsiteX2" fmla="*/ 4330700 w 4330700"/>
                <a:gd name="connsiteY2" fmla="*/ 588834 h 588834"/>
                <a:gd name="connsiteX3" fmla="*/ 0 w 4330700"/>
                <a:gd name="connsiteY3" fmla="*/ 588834 h 588834"/>
                <a:gd name="connsiteX4" fmla="*/ 0 w 4330700"/>
                <a:gd name="connsiteY4" fmla="*/ 0 h 588834"/>
                <a:gd name="connsiteX0" fmla="*/ 4330700 w 4422140"/>
                <a:gd name="connsiteY0" fmla="*/ 0 h 588834"/>
                <a:gd name="connsiteX1" fmla="*/ 4330700 w 4422140"/>
                <a:gd name="connsiteY1" fmla="*/ 588834 h 588834"/>
                <a:gd name="connsiteX2" fmla="*/ 0 w 4422140"/>
                <a:gd name="connsiteY2" fmla="*/ 588834 h 588834"/>
                <a:gd name="connsiteX3" fmla="*/ 0 w 4422140"/>
                <a:gd name="connsiteY3" fmla="*/ 0 h 588834"/>
                <a:gd name="connsiteX4" fmla="*/ 4422140 w 4422140"/>
                <a:gd name="connsiteY4" fmla="*/ 91440 h 588834"/>
                <a:gd name="connsiteX0" fmla="*/ 4330700 w 4330700"/>
                <a:gd name="connsiteY0" fmla="*/ 0 h 588834"/>
                <a:gd name="connsiteX1" fmla="*/ 4330700 w 4330700"/>
                <a:gd name="connsiteY1" fmla="*/ 588834 h 588834"/>
                <a:gd name="connsiteX2" fmla="*/ 0 w 4330700"/>
                <a:gd name="connsiteY2" fmla="*/ 588834 h 588834"/>
                <a:gd name="connsiteX3" fmla="*/ 0 w 4330700"/>
                <a:gd name="connsiteY3" fmla="*/ 0 h 5888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330700" h="588834">
                  <a:moveTo>
                    <a:pt x="4330700" y="0"/>
                  </a:moveTo>
                  <a:lnTo>
                    <a:pt x="4330700" y="588834"/>
                  </a:lnTo>
                  <a:lnTo>
                    <a:pt x="0" y="588834"/>
                  </a:lnTo>
                  <a:lnTo>
                    <a:pt x="0" y="0"/>
                  </a:lnTo>
                </a:path>
              </a:pathLst>
            </a:custGeom>
            <a:noFill/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dirty="0"/>
            </a:p>
          </p:txBody>
        </p:sp>
        <p:sp>
          <p:nvSpPr>
            <p:cNvPr id="32" name="Прямоугольник 6" descr="Нижний контрастный разделитель изображений">
              <a:extLst>
                <a:ext uri="{FF2B5EF4-FFF2-40B4-BE49-F238E27FC236}">
                  <a16:creationId xmlns:a16="http://schemas.microsoft.com/office/drawing/2014/main" id="{30600985-B2DF-4BDC-A233-B58FEEFD0B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 flipV="1">
              <a:off x="811298" y="507604"/>
              <a:ext cx="2106186" cy="99059"/>
            </a:xfrm>
            <a:custGeom>
              <a:avLst/>
              <a:gdLst>
                <a:gd name="connsiteX0" fmla="*/ 0 w 4330700"/>
                <a:gd name="connsiteY0" fmla="*/ 0 h 588834"/>
                <a:gd name="connsiteX1" fmla="*/ 4330700 w 4330700"/>
                <a:gd name="connsiteY1" fmla="*/ 0 h 588834"/>
                <a:gd name="connsiteX2" fmla="*/ 4330700 w 4330700"/>
                <a:gd name="connsiteY2" fmla="*/ 588834 h 588834"/>
                <a:gd name="connsiteX3" fmla="*/ 0 w 4330700"/>
                <a:gd name="connsiteY3" fmla="*/ 588834 h 588834"/>
                <a:gd name="connsiteX4" fmla="*/ 0 w 4330700"/>
                <a:gd name="connsiteY4" fmla="*/ 0 h 588834"/>
                <a:gd name="connsiteX0" fmla="*/ 4330700 w 4422140"/>
                <a:gd name="connsiteY0" fmla="*/ 0 h 588834"/>
                <a:gd name="connsiteX1" fmla="*/ 4330700 w 4422140"/>
                <a:gd name="connsiteY1" fmla="*/ 588834 h 588834"/>
                <a:gd name="connsiteX2" fmla="*/ 0 w 4422140"/>
                <a:gd name="connsiteY2" fmla="*/ 588834 h 588834"/>
                <a:gd name="connsiteX3" fmla="*/ 0 w 4422140"/>
                <a:gd name="connsiteY3" fmla="*/ 0 h 588834"/>
                <a:gd name="connsiteX4" fmla="*/ 4422140 w 4422140"/>
                <a:gd name="connsiteY4" fmla="*/ 91440 h 588834"/>
                <a:gd name="connsiteX0" fmla="*/ 4330700 w 4330700"/>
                <a:gd name="connsiteY0" fmla="*/ 0 h 588834"/>
                <a:gd name="connsiteX1" fmla="*/ 4330700 w 4330700"/>
                <a:gd name="connsiteY1" fmla="*/ 588834 h 588834"/>
                <a:gd name="connsiteX2" fmla="*/ 0 w 4330700"/>
                <a:gd name="connsiteY2" fmla="*/ 588834 h 588834"/>
                <a:gd name="connsiteX3" fmla="*/ 0 w 4330700"/>
                <a:gd name="connsiteY3" fmla="*/ 0 h 5888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330700" h="588834">
                  <a:moveTo>
                    <a:pt x="4330700" y="0"/>
                  </a:moveTo>
                  <a:lnTo>
                    <a:pt x="4330700" y="588834"/>
                  </a:lnTo>
                  <a:lnTo>
                    <a:pt x="0" y="588834"/>
                  </a:lnTo>
                  <a:lnTo>
                    <a:pt x="0" y="0"/>
                  </a:lnTo>
                </a:path>
              </a:pathLst>
            </a:custGeom>
            <a:noFill/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dirty="0"/>
            </a:p>
          </p:txBody>
        </p:sp>
      </p:grpSp>
      <p:sp>
        <p:nvSpPr>
          <p:cNvPr id="33" name="Скругленный прямоугольник 32"/>
          <p:cNvSpPr/>
          <p:nvPr/>
        </p:nvSpPr>
        <p:spPr>
          <a:xfrm>
            <a:off x="6428388" y="2697668"/>
            <a:ext cx="2456993" cy="1504877"/>
          </a:xfrm>
          <a:prstGeom prst="roundRect">
            <a:avLst>
              <a:gd name="adj" fmla="val 9960"/>
            </a:avLst>
          </a:prstGeom>
          <a:ln w="12700">
            <a:solidFill>
              <a:srgbClr val="595959"/>
            </a:solidFill>
          </a:ln>
        </p:spPr>
        <p:style>
          <a:lnRef idx="2">
            <a:scrgbClr r="0" g="0" b="0"/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08000" tIns="36000" rIns="0" bIns="53543" numCol="1" spcCol="1270" anchor="t" anchorCtr="0">
            <a:noAutofit/>
          </a:bodyPr>
          <a:lstStyle/>
          <a:p>
            <a:pPr marL="0" marR="0" lvl="1" indent="0" algn="l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ru-RU" sz="1400" kern="1200" dirty="0">
                <a:solidFill>
                  <a:srgbClr val="004F8A"/>
                </a:solidFill>
              </a:rPr>
              <a:t>Межведомственный комплексный план мероприятий по подготовке и закреплению педагогических кадров на период до 2024 года</a:t>
            </a:r>
          </a:p>
          <a:p>
            <a:pPr lvl="1" algn="l">
              <a:spcBef>
                <a:spcPct val="0"/>
              </a:spcBef>
              <a:buChar char="••"/>
            </a:pPr>
            <a:endParaRPr lang="ru-RU" sz="1400" kern="1200" dirty="0">
              <a:solidFill>
                <a:srgbClr val="004F8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0264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Группа 13"/>
          <p:cNvGrpSpPr/>
          <p:nvPr/>
        </p:nvGrpSpPr>
        <p:grpSpPr>
          <a:xfrm>
            <a:off x="11635932" y="5965650"/>
            <a:ext cx="375048" cy="874817"/>
            <a:chOff x="355207" y="-11042"/>
            <a:chExt cx="1008000" cy="2351210"/>
          </a:xfrm>
        </p:grpSpPr>
        <p:grpSp>
          <p:nvGrpSpPr>
            <p:cNvPr id="15" name="Grupo 2"/>
            <p:cNvGrpSpPr/>
            <p:nvPr/>
          </p:nvGrpSpPr>
          <p:grpSpPr>
            <a:xfrm>
              <a:off x="355207" y="660563"/>
              <a:ext cx="1008000" cy="1008000"/>
              <a:chOff x="4230000" y="2229750"/>
              <a:chExt cx="756000" cy="756000"/>
            </a:xfrm>
          </p:grpSpPr>
          <p:sp>
            <p:nvSpPr>
              <p:cNvPr id="18" name="Elipse 10"/>
              <p:cNvSpPr/>
              <p:nvPr/>
            </p:nvSpPr>
            <p:spPr>
              <a:xfrm>
                <a:off x="4302000" y="2301750"/>
                <a:ext cx="612000" cy="612000"/>
              </a:xfrm>
              <a:prstGeom prst="ellips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fld id="{C3FA6B87-76C4-4543-8A6F-4C0CDC0614EB}" type="slidenum">
                  <a:rPr lang="ru-RU" sz="1600" smtClean="0">
                    <a:solidFill>
                      <a:schemeClr val="bg1"/>
                    </a:solidFill>
                    <a:latin typeface="Open Sans Extrabold" panose="020B0906030804020204" pitchFamily="34" charset="0"/>
                    <a:ea typeface="Open Sans Extrabold" panose="020B0906030804020204" pitchFamily="34" charset="0"/>
                    <a:cs typeface="Open Sans Extrabold" panose="020B0906030804020204" pitchFamily="34" charset="0"/>
                  </a:rPr>
                  <a:t>5</a:t>
                </a:fld>
                <a:endParaRPr lang="es-ES" sz="1600" dirty="0">
                  <a:solidFill>
                    <a:schemeClr val="bg1"/>
                  </a:solidFill>
                  <a:latin typeface="Open Sans Extrabold" panose="020B0906030804020204" pitchFamily="34" charset="0"/>
                  <a:ea typeface="Open Sans Extrabold" panose="020B0906030804020204" pitchFamily="34" charset="0"/>
                  <a:cs typeface="Open Sans Extrabold" panose="020B0906030804020204" pitchFamily="34" charset="0"/>
                </a:endParaRPr>
              </a:p>
            </p:txBody>
          </p:sp>
          <p:sp>
            <p:nvSpPr>
              <p:cNvPr id="19" name="Elipse 11"/>
              <p:cNvSpPr/>
              <p:nvPr/>
            </p:nvSpPr>
            <p:spPr>
              <a:xfrm>
                <a:off x="4230000" y="2229750"/>
                <a:ext cx="756000" cy="756000"/>
              </a:xfrm>
              <a:prstGeom prst="ellipse">
                <a:avLst/>
              </a:prstGeom>
              <a:no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s-ES" sz="1600" dirty="0">
                  <a:solidFill>
                    <a:schemeClr val="bg1"/>
                  </a:solidFill>
                  <a:latin typeface="Oswald" panose="02000503000000000000" pitchFamily="2" charset="0"/>
                </a:endParaRPr>
              </a:p>
            </p:txBody>
          </p:sp>
        </p:grpSp>
        <p:cxnSp>
          <p:nvCxnSpPr>
            <p:cNvPr id="16" name="Conector recto 13"/>
            <p:cNvCxnSpPr/>
            <p:nvPr/>
          </p:nvCxnSpPr>
          <p:spPr>
            <a:xfrm>
              <a:off x="859207" y="-11042"/>
              <a:ext cx="0" cy="671605"/>
            </a:xfrm>
            <a:prstGeom prst="line">
              <a:avLst/>
            </a:prstGeom>
            <a:noFill/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7" name="Conector recto 15"/>
            <p:cNvCxnSpPr/>
            <p:nvPr/>
          </p:nvCxnSpPr>
          <p:spPr>
            <a:xfrm>
              <a:off x="859207" y="1668563"/>
              <a:ext cx="0" cy="671605"/>
            </a:xfrm>
            <a:prstGeom prst="line">
              <a:avLst/>
            </a:prstGeom>
            <a:noFill/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13" name="Google Shape;120;p4"/>
          <p:cNvSpPr txBox="1">
            <a:spLocks/>
          </p:cNvSpPr>
          <p:nvPr/>
        </p:nvSpPr>
        <p:spPr>
          <a:xfrm>
            <a:off x="5301152" y="280554"/>
            <a:ext cx="6444027" cy="606602"/>
          </a:xfrm>
          <a:prstGeom prst="rect">
            <a:avLst/>
          </a:prstGeom>
          <a:solidFill>
            <a:srgbClr val="C00000"/>
          </a:solidFill>
        </p:spPr>
        <p:txBody>
          <a:bodyPr vert="horz" lIns="0" tIns="0" rIns="108000" bIns="0" rtlCol="0" anchor="ctr">
            <a:noAutofit/>
          </a:bodyPr>
          <a:lstStyle>
            <a:lvl1pPr indent="0" algn="r">
              <a:lnSpc>
                <a:spcPct val="90000"/>
              </a:lnSpc>
              <a:spcBef>
                <a:spcPct val="0"/>
              </a:spcBef>
              <a:buClr>
                <a:schemeClr val="accent1"/>
              </a:buClr>
              <a:buFont typeface="Calibri" panose="020F0502020204030204" pitchFamily="34" charset="0"/>
              <a:buNone/>
              <a:defRPr sz="3200" spc="-1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266700" indent="0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542925" indent="0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Font typeface="Wingdings" panose="05000000000000000000" pitchFamily="2" charset="2"/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809625" indent="0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Font typeface="Wingdings" panose="05000000000000000000" pitchFamily="2" charset="2"/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1076325" indent="0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Font typeface="Wingdings" panose="05000000000000000000" pitchFamily="2" charset="2"/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ru-RU" sz="2000" dirty="0">
                <a:sym typeface="Montserrat"/>
              </a:rPr>
              <a:t>Актуальность региональных проблем - взаимосвязь с национальным </a:t>
            </a:r>
            <a:r>
              <a:rPr lang="ru-RU" sz="1400" b="1" dirty="0">
                <a:sym typeface="Montserrat"/>
              </a:rPr>
              <a:t>ПРОЕКТОМ</a:t>
            </a:r>
            <a:r>
              <a:rPr lang="ru-RU" sz="2000" dirty="0">
                <a:sym typeface="Montserrat"/>
              </a:rPr>
              <a:t> «Образование»</a:t>
            </a:r>
          </a:p>
        </p:txBody>
      </p:sp>
      <p:sp>
        <p:nvSpPr>
          <p:cNvPr id="3" name="Полилиния 2"/>
          <p:cNvSpPr/>
          <p:nvPr/>
        </p:nvSpPr>
        <p:spPr>
          <a:xfrm>
            <a:off x="722739" y="1096833"/>
            <a:ext cx="2989570" cy="985814"/>
          </a:xfrm>
          <a:custGeom>
            <a:avLst/>
            <a:gdLst>
              <a:gd name="connsiteX0" fmla="*/ 0 w 1877948"/>
              <a:gd name="connsiteY0" fmla="*/ 102397 h 1023972"/>
              <a:gd name="connsiteX1" fmla="*/ 102397 w 1877948"/>
              <a:gd name="connsiteY1" fmla="*/ 0 h 1023972"/>
              <a:gd name="connsiteX2" fmla="*/ 1775551 w 1877948"/>
              <a:gd name="connsiteY2" fmla="*/ 0 h 1023972"/>
              <a:gd name="connsiteX3" fmla="*/ 1877948 w 1877948"/>
              <a:gd name="connsiteY3" fmla="*/ 102397 h 1023972"/>
              <a:gd name="connsiteX4" fmla="*/ 1877948 w 1877948"/>
              <a:gd name="connsiteY4" fmla="*/ 921575 h 1023972"/>
              <a:gd name="connsiteX5" fmla="*/ 1775551 w 1877948"/>
              <a:gd name="connsiteY5" fmla="*/ 1023972 h 1023972"/>
              <a:gd name="connsiteX6" fmla="*/ 102397 w 1877948"/>
              <a:gd name="connsiteY6" fmla="*/ 1023972 h 1023972"/>
              <a:gd name="connsiteX7" fmla="*/ 0 w 1877948"/>
              <a:gd name="connsiteY7" fmla="*/ 921575 h 1023972"/>
              <a:gd name="connsiteX8" fmla="*/ 0 w 1877948"/>
              <a:gd name="connsiteY8" fmla="*/ 102397 h 10239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77948" h="1023972">
                <a:moveTo>
                  <a:pt x="0" y="102397"/>
                </a:moveTo>
                <a:cubicBezTo>
                  <a:pt x="0" y="45845"/>
                  <a:pt x="45845" y="0"/>
                  <a:pt x="102397" y="0"/>
                </a:cubicBezTo>
                <a:lnTo>
                  <a:pt x="1775551" y="0"/>
                </a:lnTo>
                <a:cubicBezTo>
                  <a:pt x="1832103" y="0"/>
                  <a:pt x="1877948" y="45845"/>
                  <a:pt x="1877948" y="102397"/>
                </a:cubicBezTo>
                <a:lnTo>
                  <a:pt x="1877948" y="921575"/>
                </a:lnTo>
                <a:cubicBezTo>
                  <a:pt x="1877948" y="978127"/>
                  <a:pt x="1832103" y="1023972"/>
                  <a:pt x="1775551" y="1023972"/>
                </a:cubicBezTo>
                <a:lnTo>
                  <a:pt x="102397" y="1023972"/>
                </a:lnTo>
                <a:cubicBezTo>
                  <a:pt x="45845" y="1023972"/>
                  <a:pt x="0" y="978127"/>
                  <a:pt x="0" y="921575"/>
                </a:cubicBezTo>
                <a:lnTo>
                  <a:pt x="0" y="102397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42240" tIns="142240" rIns="142240" bIns="144000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600" b="1" kern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Сколько?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753123" y="2176303"/>
            <a:ext cx="2959186" cy="2491951"/>
          </a:xfrm>
          <a:prstGeom prst="roundRect">
            <a:avLst>
              <a:gd name="adj" fmla="val 9960"/>
            </a:avLst>
          </a:prstGeom>
          <a:ln w="12700">
            <a:solidFill>
              <a:srgbClr val="595959"/>
            </a:solidFill>
          </a:ln>
        </p:spPr>
        <p:style>
          <a:lnRef idx="2">
            <a:scrgbClr r="0" g="0" b="0"/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08000" tIns="36000" rIns="0" bIns="53543" numCol="1" spcCol="1270" anchor="t" anchorCtr="0">
            <a:noAutofit/>
          </a:bodyPr>
          <a:lstStyle/>
          <a:p>
            <a:pPr marL="285750" lvl="0" indent="-285750" defTabSz="889000">
              <a:lnSpc>
                <a:spcPts val="1500"/>
              </a:lnSpc>
              <a:spcBef>
                <a:spcPct val="0"/>
              </a:spcBef>
              <a:spcAft>
                <a:spcPct val="35000"/>
              </a:spcAft>
              <a:buFont typeface="Calibri" panose="020F0502020204030204" pitchFamily="34" charset="0"/>
              <a:buChar char="●"/>
            </a:pPr>
            <a:r>
              <a:rPr lang="ru-RU" sz="1600" dirty="0">
                <a:solidFill>
                  <a:srgbClr val="004F8A"/>
                </a:solidFill>
              </a:rPr>
              <a:t>Новые/старые школы</a:t>
            </a:r>
          </a:p>
          <a:p>
            <a:pPr marL="285750" lvl="0" indent="-285750" defTabSz="889000">
              <a:lnSpc>
                <a:spcPts val="1500"/>
              </a:lnSpc>
              <a:spcBef>
                <a:spcPct val="0"/>
              </a:spcBef>
              <a:spcAft>
                <a:spcPct val="35000"/>
              </a:spcAft>
              <a:buFont typeface="Calibri" panose="020F0502020204030204" pitchFamily="34" charset="0"/>
              <a:buChar char="●"/>
            </a:pPr>
            <a:r>
              <a:rPr lang="ru-RU" sz="1600" dirty="0">
                <a:solidFill>
                  <a:srgbClr val="004F8A"/>
                </a:solidFill>
              </a:rPr>
              <a:t>Новые/старые детские сады</a:t>
            </a:r>
          </a:p>
          <a:p>
            <a:pPr marL="285750" lvl="0" indent="-285750" defTabSz="889000">
              <a:lnSpc>
                <a:spcPts val="1500"/>
              </a:lnSpc>
              <a:spcBef>
                <a:spcPct val="0"/>
              </a:spcBef>
              <a:spcAft>
                <a:spcPct val="35000"/>
              </a:spcAft>
              <a:buFont typeface="Calibri" panose="020F0502020204030204" pitchFamily="34" charset="0"/>
              <a:buChar char="●"/>
            </a:pPr>
            <a:r>
              <a:rPr lang="ru-RU" sz="1600" dirty="0">
                <a:solidFill>
                  <a:srgbClr val="004F8A"/>
                </a:solidFill>
              </a:rPr>
              <a:t>Новые/старые учреждения ДО</a:t>
            </a:r>
          </a:p>
          <a:p>
            <a:pPr marL="285750" lvl="0" indent="-285750" defTabSz="889000">
              <a:lnSpc>
                <a:spcPts val="1500"/>
              </a:lnSpc>
              <a:spcBef>
                <a:spcPct val="0"/>
              </a:spcBef>
              <a:spcAft>
                <a:spcPct val="35000"/>
              </a:spcAft>
              <a:buFont typeface="Calibri" panose="020F0502020204030204" pitchFamily="34" charset="0"/>
              <a:buChar char="●"/>
            </a:pPr>
            <a:r>
              <a:rPr lang="ru-RU" sz="1600" dirty="0">
                <a:solidFill>
                  <a:srgbClr val="004F8A"/>
                </a:solidFill>
              </a:rPr>
              <a:t>Отток молодых педагогов</a:t>
            </a:r>
          </a:p>
          <a:p>
            <a:pPr marL="285750" lvl="0" indent="-285750" defTabSz="889000">
              <a:lnSpc>
                <a:spcPts val="1500"/>
              </a:lnSpc>
              <a:spcBef>
                <a:spcPct val="0"/>
              </a:spcBef>
              <a:spcAft>
                <a:spcPct val="35000"/>
              </a:spcAft>
              <a:buFont typeface="Calibri" panose="020F0502020204030204" pitchFamily="34" charset="0"/>
              <a:buChar char="●"/>
            </a:pPr>
            <a:r>
              <a:rPr lang="ru-RU" sz="1600" dirty="0">
                <a:solidFill>
                  <a:srgbClr val="004F8A"/>
                </a:solidFill>
              </a:rPr>
              <a:t>Старение педагогических кадров</a:t>
            </a:r>
          </a:p>
          <a:p>
            <a:pPr marL="285750" lvl="0" indent="-285750" defTabSz="889000">
              <a:lnSpc>
                <a:spcPts val="1500"/>
              </a:lnSpc>
              <a:spcBef>
                <a:spcPct val="0"/>
              </a:spcBef>
              <a:spcAft>
                <a:spcPct val="35000"/>
              </a:spcAft>
              <a:buFont typeface="Calibri" panose="020F0502020204030204" pitchFamily="34" charset="0"/>
              <a:buChar char="●"/>
            </a:pPr>
            <a:r>
              <a:rPr lang="ru-RU" sz="1600" dirty="0">
                <a:solidFill>
                  <a:srgbClr val="004F8A"/>
                </a:solidFill>
              </a:rPr>
              <a:t>Скрытые вакансии</a:t>
            </a:r>
          </a:p>
          <a:p>
            <a:pPr marL="285750" lvl="0" indent="-285750" defTabSz="889000">
              <a:lnSpc>
                <a:spcPts val="1500"/>
              </a:lnSpc>
              <a:spcBef>
                <a:spcPct val="0"/>
              </a:spcBef>
              <a:spcAft>
                <a:spcPct val="35000"/>
              </a:spcAft>
              <a:buFont typeface="Calibri" panose="020F0502020204030204" pitchFamily="34" charset="0"/>
              <a:buChar char="●"/>
            </a:pPr>
            <a:endParaRPr lang="ru-RU" sz="1600" dirty="0">
              <a:solidFill>
                <a:srgbClr val="004F8A"/>
              </a:solidFill>
            </a:endParaRPr>
          </a:p>
        </p:txBody>
      </p:sp>
      <p:sp>
        <p:nvSpPr>
          <p:cNvPr id="6" name="Полилиния 5"/>
          <p:cNvSpPr/>
          <p:nvPr/>
        </p:nvSpPr>
        <p:spPr>
          <a:xfrm>
            <a:off x="4778815" y="1096833"/>
            <a:ext cx="2919338" cy="985813"/>
          </a:xfrm>
          <a:custGeom>
            <a:avLst/>
            <a:gdLst>
              <a:gd name="connsiteX0" fmla="*/ 0 w 1938567"/>
              <a:gd name="connsiteY0" fmla="*/ 116070 h 1160703"/>
              <a:gd name="connsiteX1" fmla="*/ 116070 w 1938567"/>
              <a:gd name="connsiteY1" fmla="*/ 0 h 1160703"/>
              <a:gd name="connsiteX2" fmla="*/ 1822497 w 1938567"/>
              <a:gd name="connsiteY2" fmla="*/ 0 h 1160703"/>
              <a:gd name="connsiteX3" fmla="*/ 1938567 w 1938567"/>
              <a:gd name="connsiteY3" fmla="*/ 116070 h 1160703"/>
              <a:gd name="connsiteX4" fmla="*/ 1938567 w 1938567"/>
              <a:gd name="connsiteY4" fmla="*/ 1044633 h 1160703"/>
              <a:gd name="connsiteX5" fmla="*/ 1822497 w 1938567"/>
              <a:gd name="connsiteY5" fmla="*/ 1160703 h 1160703"/>
              <a:gd name="connsiteX6" fmla="*/ 116070 w 1938567"/>
              <a:gd name="connsiteY6" fmla="*/ 1160703 h 1160703"/>
              <a:gd name="connsiteX7" fmla="*/ 0 w 1938567"/>
              <a:gd name="connsiteY7" fmla="*/ 1044633 h 1160703"/>
              <a:gd name="connsiteX8" fmla="*/ 0 w 1938567"/>
              <a:gd name="connsiteY8" fmla="*/ 116070 h 11607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38567" h="1160703">
                <a:moveTo>
                  <a:pt x="0" y="116070"/>
                </a:moveTo>
                <a:cubicBezTo>
                  <a:pt x="0" y="51966"/>
                  <a:pt x="51966" y="0"/>
                  <a:pt x="116070" y="0"/>
                </a:cubicBezTo>
                <a:lnTo>
                  <a:pt x="1822497" y="0"/>
                </a:lnTo>
                <a:cubicBezTo>
                  <a:pt x="1886601" y="0"/>
                  <a:pt x="1938567" y="51966"/>
                  <a:pt x="1938567" y="116070"/>
                </a:cubicBezTo>
                <a:lnTo>
                  <a:pt x="1938567" y="1044633"/>
                </a:lnTo>
                <a:cubicBezTo>
                  <a:pt x="1938567" y="1108737"/>
                  <a:pt x="1886601" y="1160703"/>
                  <a:pt x="1822497" y="1160703"/>
                </a:cubicBezTo>
                <a:lnTo>
                  <a:pt x="116070" y="1160703"/>
                </a:lnTo>
                <a:cubicBezTo>
                  <a:pt x="51966" y="1160703"/>
                  <a:pt x="0" y="1108737"/>
                  <a:pt x="0" y="1044633"/>
                </a:cubicBezTo>
                <a:lnTo>
                  <a:pt x="0" y="11607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42240" tIns="142240" rIns="142240" bIns="144000" numCol="1" spcCol="1270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600" b="1" kern="1200" dirty="0"/>
              <a:t>КТО?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778814" y="2206866"/>
            <a:ext cx="2919339" cy="2461388"/>
          </a:xfrm>
          <a:prstGeom prst="roundRect">
            <a:avLst>
              <a:gd name="adj" fmla="val 11985"/>
            </a:avLst>
          </a:prstGeom>
          <a:ln w="12700">
            <a:solidFill>
              <a:srgbClr val="595959"/>
            </a:solidFill>
          </a:ln>
        </p:spPr>
        <p:style>
          <a:lnRef idx="2">
            <a:scrgbClr r="0" g="0" b="0"/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08000" tIns="36000" rIns="0" bIns="143722" numCol="1" spcCol="1270" anchor="t" anchorCtr="0">
            <a:noAutofit/>
          </a:bodyPr>
          <a:lstStyle/>
          <a:p>
            <a:pPr marL="285750" marR="0" lvl="1" indent="-285750" algn="l" defTabSz="914400" eaLnBrk="1" fontAlgn="auto" latinLnBrk="0" hangingPunct="1">
              <a:lnSpc>
                <a:spcPts val="15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Calibri" panose="020F0502020204030204" pitchFamily="34" charset="0"/>
              <a:buChar char="●"/>
              <a:tabLst/>
              <a:defRPr/>
            </a:pPr>
            <a:r>
              <a:rPr lang="ru-RU" sz="1600" kern="1200" dirty="0">
                <a:solidFill>
                  <a:srgbClr val="004F8A"/>
                </a:solidFill>
              </a:rPr>
              <a:t>Потребитель кадров</a:t>
            </a:r>
          </a:p>
          <a:p>
            <a:pPr marL="285750" marR="0" lvl="1" indent="-285750" algn="l" defTabSz="914400" eaLnBrk="1" fontAlgn="auto" latinLnBrk="0" hangingPunct="1">
              <a:lnSpc>
                <a:spcPts val="15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Calibri" panose="020F0502020204030204" pitchFamily="34" charset="0"/>
              <a:buChar char="●"/>
              <a:tabLst/>
              <a:defRPr/>
            </a:pPr>
            <a:endParaRPr lang="ru-RU" sz="1600" kern="1200" dirty="0">
              <a:solidFill>
                <a:srgbClr val="004F8A"/>
              </a:solidFill>
            </a:endParaRPr>
          </a:p>
        </p:txBody>
      </p:sp>
      <p:sp>
        <p:nvSpPr>
          <p:cNvPr id="22" name="Полилиния 21"/>
          <p:cNvSpPr/>
          <p:nvPr/>
        </p:nvSpPr>
        <p:spPr>
          <a:xfrm>
            <a:off x="8893908" y="1043565"/>
            <a:ext cx="2851271" cy="985813"/>
          </a:xfrm>
          <a:custGeom>
            <a:avLst/>
            <a:gdLst>
              <a:gd name="connsiteX0" fmla="*/ 0 w 1706620"/>
              <a:gd name="connsiteY0" fmla="*/ 120125 h 1201249"/>
              <a:gd name="connsiteX1" fmla="*/ 120125 w 1706620"/>
              <a:gd name="connsiteY1" fmla="*/ 0 h 1201249"/>
              <a:gd name="connsiteX2" fmla="*/ 1586495 w 1706620"/>
              <a:gd name="connsiteY2" fmla="*/ 0 h 1201249"/>
              <a:gd name="connsiteX3" fmla="*/ 1706620 w 1706620"/>
              <a:gd name="connsiteY3" fmla="*/ 120125 h 1201249"/>
              <a:gd name="connsiteX4" fmla="*/ 1706620 w 1706620"/>
              <a:gd name="connsiteY4" fmla="*/ 1081124 h 1201249"/>
              <a:gd name="connsiteX5" fmla="*/ 1586495 w 1706620"/>
              <a:gd name="connsiteY5" fmla="*/ 1201249 h 1201249"/>
              <a:gd name="connsiteX6" fmla="*/ 120125 w 1706620"/>
              <a:gd name="connsiteY6" fmla="*/ 1201249 h 1201249"/>
              <a:gd name="connsiteX7" fmla="*/ 0 w 1706620"/>
              <a:gd name="connsiteY7" fmla="*/ 1081124 h 1201249"/>
              <a:gd name="connsiteX8" fmla="*/ 0 w 1706620"/>
              <a:gd name="connsiteY8" fmla="*/ 120125 h 1201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06620" h="1201249">
                <a:moveTo>
                  <a:pt x="0" y="120125"/>
                </a:moveTo>
                <a:cubicBezTo>
                  <a:pt x="0" y="53782"/>
                  <a:pt x="53782" y="0"/>
                  <a:pt x="120125" y="0"/>
                </a:cubicBezTo>
                <a:lnTo>
                  <a:pt x="1586495" y="0"/>
                </a:lnTo>
                <a:cubicBezTo>
                  <a:pt x="1652838" y="0"/>
                  <a:pt x="1706620" y="53782"/>
                  <a:pt x="1706620" y="120125"/>
                </a:cubicBezTo>
                <a:lnTo>
                  <a:pt x="1706620" y="1081124"/>
                </a:lnTo>
                <a:cubicBezTo>
                  <a:pt x="1706620" y="1147467"/>
                  <a:pt x="1652838" y="1201249"/>
                  <a:pt x="1586495" y="1201249"/>
                </a:cubicBezTo>
                <a:lnTo>
                  <a:pt x="120125" y="1201249"/>
                </a:lnTo>
                <a:cubicBezTo>
                  <a:pt x="53782" y="1201249"/>
                  <a:pt x="0" y="1147467"/>
                  <a:pt x="0" y="1081124"/>
                </a:cubicBezTo>
                <a:lnTo>
                  <a:pt x="0" y="120125"/>
                </a:lnTo>
                <a:close/>
              </a:path>
            </a:pathLst>
          </a:custGeom>
          <a:solidFill>
            <a:schemeClr val="accent1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42240" tIns="142240" rIns="142240" bIns="144000" numCol="1" spcCol="1270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600" b="1" kern="1200" dirty="0"/>
              <a:t>Какие?</a:t>
            </a:r>
          </a:p>
        </p:txBody>
      </p:sp>
      <p:sp>
        <p:nvSpPr>
          <p:cNvPr id="27" name="1 Rectángulo"/>
          <p:cNvSpPr/>
          <p:nvPr/>
        </p:nvSpPr>
        <p:spPr bwMode="auto">
          <a:xfrm>
            <a:off x="3551430" y="6215535"/>
            <a:ext cx="7892143" cy="288452"/>
          </a:xfrm>
          <a:prstGeom prst="rect">
            <a:avLst/>
          </a:prstGeom>
          <a:pattFill prst="ltUpDiag">
            <a:fgClr>
              <a:schemeClr val="bg1">
                <a:lumMod val="65000"/>
              </a:schemeClr>
            </a:fgClr>
            <a:bgClr>
              <a:schemeClr val="bg1">
                <a:lumMod val="95000"/>
              </a:schemeClr>
            </a:bgClr>
          </a:pattFill>
          <a:ln>
            <a:noFill/>
          </a:ln>
        </p:spPr>
        <p:txBody>
          <a:bodyPr lIns="180000" tIns="72000" rIns="0" bIns="0" rtlCol="0" anchor="t"/>
          <a:lstStyle/>
          <a:p>
            <a:pPr lvl="0">
              <a:spcBef>
                <a:spcPts val="55"/>
              </a:spcBef>
            </a:pPr>
            <a:r>
              <a:rPr lang="ru-RU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А еще:   добровольчество/волонтерство,  патриотическое воспитание, </a:t>
            </a:r>
            <a:r>
              <a:rPr lang="ru-RU" sz="14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профконурсы</a:t>
            </a:r>
            <a:r>
              <a:rPr lang="ru-RU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РСВ…..</a:t>
            </a:r>
            <a:endParaRPr lang="ru-RU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8893908" y="2138587"/>
            <a:ext cx="2899066" cy="2529667"/>
          </a:xfrm>
          <a:prstGeom prst="roundRect">
            <a:avLst>
              <a:gd name="adj" fmla="val 9960"/>
            </a:avLst>
          </a:prstGeom>
          <a:ln w="12700">
            <a:solidFill>
              <a:srgbClr val="595959"/>
            </a:solidFill>
          </a:ln>
        </p:spPr>
        <p:style>
          <a:lnRef idx="2">
            <a:scrgbClr r="0" g="0" b="0"/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08000" tIns="36000" rIns="0" bIns="53543" numCol="1" spcCol="1270" anchor="t" anchorCtr="0">
            <a:noAutofit/>
          </a:bodyPr>
          <a:lstStyle/>
          <a:p>
            <a:pPr marL="85725" lvl="1" algn="l">
              <a:spcBef>
                <a:spcPct val="0"/>
              </a:spcBef>
            </a:pPr>
            <a:r>
              <a:rPr lang="ru-RU" sz="1600" kern="1200" dirty="0">
                <a:solidFill>
                  <a:srgbClr val="004F8A"/>
                </a:solidFill>
              </a:rPr>
              <a:t>Модель компетенций?</a:t>
            </a:r>
          </a:p>
          <a:p>
            <a:pPr marL="85725" lvl="1" algn="l">
              <a:spcBef>
                <a:spcPct val="0"/>
              </a:spcBef>
            </a:pPr>
            <a:r>
              <a:rPr lang="ru-RU" sz="1600" dirty="0">
                <a:solidFill>
                  <a:srgbClr val="004F8A"/>
                </a:solidFill>
              </a:rPr>
              <a:t>_</a:t>
            </a:r>
            <a:r>
              <a:rPr lang="en-US" sz="1600" dirty="0">
                <a:solidFill>
                  <a:srgbClr val="004F8A"/>
                </a:solidFill>
              </a:rPr>
              <a:t>soft skills</a:t>
            </a:r>
            <a:endParaRPr lang="ru-RU" sz="1600" dirty="0">
              <a:solidFill>
                <a:srgbClr val="004F8A"/>
              </a:solidFill>
            </a:endParaRPr>
          </a:p>
          <a:p>
            <a:pPr marL="85725" lvl="1" algn="l">
              <a:spcBef>
                <a:spcPct val="0"/>
              </a:spcBef>
            </a:pPr>
            <a:r>
              <a:rPr lang="ru-RU" sz="1600" dirty="0">
                <a:solidFill>
                  <a:srgbClr val="004F8A"/>
                </a:solidFill>
              </a:rPr>
              <a:t>_предметные</a:t>
            </a:r>
          </a:p>
          <a:p>
            <a:pPr marL="85725" lvl="1" algn="l">
              <a:spcBef>
                <a:spcPct val="0"/>
              </a:spcBef>
            </a:pPr>
            <a:r>
              <a:rPr lang="ru-RU" sz="1600" kern="1200" dirty="0">
                <a:solidFill>
                  <a:srgbClr val="004F8A"/>
                </a:solidFill>
              </a:rPr>
              <a:t>_методические</a:t>
            </a:r>
          </a:p>
          <a:p>
            <a:pPr marL="85725" lvl="1" algn="l">
              <a:spcBef>
                <a:spcPct val="0"/>
              </a:spcBef>
            </a:pPr>
            <a:r>
              <a:rPr lang="ru-RU" sz="1600" dirty="0">
                <a:solidFill>
                  <a:srgbClr val="004F8A"/>
                </a:solidFill>
              </a:rPr>
              <a:t>_цифровые</a:t>
            </a:r>
            <a:br>
              <a:rPr lang="ru-RU" sz="1600" dirty="0">
                <a:solidFill>
                  <a:srgbClr val="004F8A"/>
                </a:solidFill>
              </a:rPr>
            </a:br>
            <a:r>
              <a:rPr lang="ru-RU" sz="1600" dirty="0">
                <a:solidFill>
                  <a:srgbClr val="004F8A"/>
                </a:solidFill>
              </a:rPr>
              <a:t>_коммуникативные</a:t>
            </a:r>
          </a:p>
          <a:p>
            <a:pPr marL="85725" lvl="1">
              <a:spcBef>
                <a:spcPct val="0"/>
              </a:spcBef>
            </a:pPr>
            <a:r>
              <a:rPr lang="ru-RU" sz="1600" kern="1200" dirty="0">
                <a:solidFill>
                  <a:srgbClr val="004F8A"/>
                </a:solidFill>
              </a:rPr>
              <a:t>_</a:t>
            </a:r>
            <a:r>
              <a:rPr lang="ru-RU" sz="1600" dirty="0">
                <a:solidFill>
                  <a:srgbClr val="004F8A"/>
                </a:solidFill>
              </a:rPr>
              <a:t>инклюзивные - увеличение доли детей с особыми потребностями (ОВЗ, одаренные)</a:t>
            </a:r>
          </a:p>
          <a:p>
            <a:pPr marL="85725" lvl="1" algn="l">
              <a:spcBef>
                <a:spcPct val="0"/>
              </a:spcBef>
            </a:pPr>
            <a:endParaRPr lang="ru-RU" sz="1600" kern="1200" dirty="0">
              <a:solidFill>
                <a:srgbClr val="004F8A"/>
              </a:solidFill>
            </a:endParaRPr>
          </a:p>
          <a:p>
            <a:pPr lvl="1" algn="l">
              <a:spcBef>
                <a:spcPct val="0"/>
              </a:spcBef>
              <a:buChar char="••"/>
            </a:pPr>
            <a:endParaRPr lang="ru-RU" sz="1600" kern="1200" dirty="0">
              <a:solidFill>
                <a:srgbClr val="004F8A"/>
              </a:solidFill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753123" y="5037221"/>
            <a:ext cx="2959186" cy="874295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FF5D5D"/>
                </a:solidFill>
              </a:rPr>
              <a:t>Не знаем прогнозной потребности</a:t>
            </a: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4758891" y="4997116"/>
            <a:ext cx="2959186" cy="874295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FF5D5D"/>
                </a:solidFill>
              </a:rPr>
              <a:t>Руководители образовательных организаций решают проблему, в основном, своими ресурсами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8893908" y="4997115"/>
            <a:ext cx="2959186" cy="874295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FF5D5D"/>
                </a:solidFill>
              </a:rPr>
              <a:t>Различные формулировки компетенций и образовательных результатов в стандартах СПО и ВО</a:t>
            </a:r>
          </a:p>
        </p:txBody>
      </p:sp>
      <p:sp>
        <p:nvSpPr>
          <p:cNvPr id="5" name="Стрелка вниз 4"/>
          <p:cNvSpPr/>
          <p:nvPr/>
        </p:nvSpPr>
        <p:spPr>
          <a:xfrm>
            <a:off x="1556084" y="4668254"/>
            <a:ext cx="1499937" cy="352925"/>
          </a:xfrm>
          <a:prstGeom prst="downArrow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трелка вниз 22"/>
          <p:cNvSpPr/>
          <p:nvPr/>
        </p:nvSpPr>
        <p:spPr>
          <a:xfrm>
            <a:off x="5488515" y="4668254"/>
            <a:ext cx="1499937" cy="352925"/>
          </a:xfrm>
          <a:prstGeom prst="downArrow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трелка вниз 23"/>
          <p:cNvSpPr/>
          <p:nvPr/>
        </p:nvSpPr>
        <p:spPr>
          <a:xfrm>
            <a:off x="9721516" y="4684296"/>
            <a:ext cx="1499937" cy="352925"/>
          </a:xfrm>
          <a:prstGeom prst="downArrow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2060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sz="quarter" idx="32"/>
          </p:nvPr>
        </p:nvSpPr>
        <p:spPr>
          <a:xfrm>
            <a:off x="5948903" y="97024"/>
            <a:ext cx="5687029" cy="396534"/>
          </a:xfrm>
          <a:solidFill>
            <a:srgbClr val="C00000"/>
          </a:solidFill>
        </p:spPr>
        <p:txBody>
          <a:bodyPr vert="horz" lIns="0" tIns="0" rIns="108000" bIns="0" rtlCol="0" anchor="ctr">
            <a:noAutofit/>
          </a:bodyPr>
          <a:lstStyle/>
          <a:p>
            <a:pPr algn="r">
              <a:spcBef>
                <a:spcPct val="0"/>
              </a:spcBef>
            </a:pPr>
            <a:r>
              <a:rPr lang="ru-RU" sz="2800" spc="-1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Проблемное поле</a:t>
            </a:r>
          </a:p>
        </p:txBody>
      </p:sp>
      <p:grpSp>
        <p:nvGrpSpPr>
          <p:cNvPr id="14" name="Группа 13"/>
          <p:cNvGrpSpPr/>
          <p:nvPr/>
        </p:nvGrpSpPr>
        <p:grpSpPr>
          <a:xfrm>
            <a:off x="11635932" y="5965650"/>
            <a:ext cx="375048" cy="874817"/>
            <a:chOff x="355207" y="-11042"/>
            <a:chExt cx="1008000" cy="2351210"/>
          </a:xfrm>
        </p:grpSpPr>
        <p:grpSp>
          <p:nvGrpSpPr>
            <p:cNvPr id="15" name="Grupo 2"/>
            <p:cNvGrpSpPr/>
            <p:nvPr/>
          </p:nvGrpSpPr>
          <p:grpSpPr>
            <a:xfrm>
              <a:off x="355207" y="660563"/>
              <a:ext cx="1008000" cy="1008000"/>
              <a:chOff x="4230000" y="2229750"/>
              <a:chExt cx="756000" cy="756000"/>
            </a:xfrm>
          </p:grpSpPr>
          <p:sp>
            <p:nvSpPr>
              <p:cNvPr id="18" name="Elipse 10"/>
              <p:cNvSpPr/>
              <p:nvPr/>
            </p:nvSpPr>
            <p:spPr>
              <a:xfrm>
                <a:off x="4302000" y="2301750"/>
                <a:ext cx="612000" cy="612000"/>
              </a:xfrm>
              <a:prstGeom prst="ellips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fld id="{0137A6A4-F1C8-41B0-B9D8-9D4AC86B3A6D}" type="slidenum">
                  <a:rPr lang="ru-RU" sz="1600" smtClean="0">
                    <a:solidFill>
                      <a:schemeClr val="bg1"/>
                    </a:solidFill>
                    <a:latin typeface="Open Sans Extrabold" panose="020B0906030804020204" pitchFamily="34" charset="0"/>
                    <a:ea typeface="Open Sans Extrabold" panose="020B0906030804020204" pitchFamily="34" charset="0"/>
                    <a:cs typeface="Open Sans Extrabold" panose="020B0906030804020204" pitchFamily="34" charset="0"/>
                  </a:rPr>
                  <a:t>6</a:t>
                </a:fld>
                <a:endParaRPr lang="es-ES" sz="1600" dirty="0">
                  <a:solidFill>
                    <a:schemeClr val="bg1"/>
                  </a:solidFill>
                  <a:latin typeface="Open Sans Extrabold" panose="020B0906030804020204" pitchFamily="34" charset="0"/>
                  <a:ea typeface="Open Sans Extrabold" panose="020B0906030804020204" pitchFamily="34" charset="0"/>
                  <a:cs typeface="Open Sans Extrabold" panose="020B0906030804020204" pitchFamily="34" charset="0"/>
                </a:endParaRPr>
              </a:p>
            </p:txBody>
          </p:sp>
          <p:sp>
            <p:nvSpPr>
              <p:cNvPr id="19" name="Elipse 11"/>
              <p:cNvSpPr/>
              <p:nvPr/>
            </p:nvSpPr>
            <p:spPr>
              <a:xfrm>
                <a:off x="4230000" y="2229750"/>
                <a:ext cx="756000" cy="756000"/>
              </a:xfrm>
              <a:prstGeom prst="ellipse">
                <a:avLst/>
              </a:prstGeom>
              <a:no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s-ES" sz="1600" dirty="0">
                  <a:solidFill>
                    <a:schemeClr val="bg1"/>
                  </a:solidFill>
                  <a:latin typeface="Oswald" panose="02000503000000000000" pitchFamily="2" charset="0"/>
                </a:endParaRPr>
              </a:p>
            </p:txBody>
          </p:sp>
        </p:grpSp>
        <p:cxnSp>
          <p:nvCxnSpPr>
            <p:cNvPr id="16" name="Conector recto 13"/>
            <p:cNvCxnSpPr/>
            <p:nvPr/>
          </p:nvCxnSpPr>
          <p:spPr>
            <a:xfrm>
              <a:off x="859207" y="-11042"/>
              <a:ext cx="0" cy="671605"/>
            </a:xfrm>
            <a:prstGeom prst="line">
              <a:avLst/>
            </a:prstGeom>
            <a:noFill/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7" name="Conector recto 15"/>
            <p:cNvCxnSpPr/>
            <p:nvPr/>
          </p:nvCxnSpPr>
          <p:spPr>
            <a:xfrm>
              <a:off x="859207" y="1668563"/>
              <a:ext cx="0" cy="671605"/>
            </a:xfrm>
            <a:prstGeom prst="line">
              <a:avLst/>
            </a:prstGeom>
            <a:noFill/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21" name="1 Rectángulo"/>
          <p:cNvSpPr/>
          <p:nvPr/>
        </p:nvSpPr>
        <p:spPr bwMode="auto">
          <a:xfrm>
            <a:off x="499088" y="495894"/>
            <a:ext cx="11127124" cy="5616880"/>
          </a:xfrm>
          <a:prstGeom prst="rect">
            <a:avLst/>
          </a:prstGeom>
          <a:pattFill prst="ltUpDiag">
            <a:fgClr>
              <a:schemeClr val="bg1">
                <a:lumMod val="65000"/>
              </a:schemeClr>
            </a:fgClr>
            <a:bgClr>
              <a:schemeClr val="bg1">
                <a:lumMod val="95000"/>
              </a:schemeClr>
            </a:bgClr>
          </a:pattFill>
          <a:ln>
            <a:noFill/>
          </a:ln>
        </p:spPr>
        <p:txBody>
          <a:bodyPr lIns="0" tIns="0" rIns="0" bIns="0" rtlCol="0" anchor="t"/>
          <a:lstStyle/>
          <a:p>
            <a:pPr algn="ctr"/>
            <a:endParaRPr lang="es-SV" dirty="0"/>
          </a:p>
        </p:txBody>
      </p:sp>
      <p:sp>
        <p:nvSpPr>
          <p:cNvPr id="22" name="1 Rectángulo"/>
          <p:cNvSpPr/>
          <p:nvPr/>
        </p:nvSpPr>
        <p:spPr bwMode="auto">
          <a:xfrm flipH="1">
            <a:off x="833718" y="3826774"/>
            <a:ext cx="10363200" cy="50436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lIns="0" tIns="0" rIns="0" bIns="0" rtlCol="0" anchor="t"/>
          <a:lstStyle/>
          <a:p>
            <a:pPr algn="ctr"/>
            <a:endParaRPr lang="es-SV"/>
          </a:p>
        </p:txBody>
      </p:sp>
      <p:sp>
        <p:nvSpPr>
          <p:cNvPr id="25" name="1 Rectángulo"/>
          <p:cNvSpPr/>
          <p:nvPr/>
        </p:nvSpPr>
        <p:spPr bwMode="auto">
          <a:xfrm>
            <a:off x="604074" y="1081101"/>
            <a:ext cx="3440548" cy="2641604"/>
          </a:xfrm>
          <a:prstGeom prst="roundRect">
            <a:avLst>
              <a:gd name="adj" fmla="val 2737"/>
            </a:avLst>
          </a:prstGeom>
          <a:solidFill>
            <a:schemeClr val="bg1"/>
          </a:solidFill>
          <a:ln>
            <a:noFill/>
          </a:ln>
        </p:spPr>
        <p:txBody>
          <a:bodyPr lIns="72000" tIns="72000" rIns="72000" bIns="72000" rtlCol="0" anchor="t"/>
          <a:lstStyle/>
          <a:p>
            <a:pPr marL="285750" indent="-285750">
              <a:buFont typeface="Arial" pitchFamily="34" charset="0"/>
              <a:buChar char="•"/>
            </a:pPr>
            <a:r>
              <a:rPr lang="ru-RU" sz="1200" b="1" dirty="0"/>
              <a:t>Специалист один – язык стандартов СПО и ВО разный, формулировки компетенций разные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1200" b="1" dirty="0"/>
              <a:t>Стандарты СПО с жестко прописанными требованиями не успевают за изменениями. Не соответствует современным требованиям?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1200" b="1" dirty="0"/>
              <a:t>СПО – узкий перечень направлений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1200" b="1" dirty="0"/>
              <a:t>Подготовка педагога широкого профиля?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1200" b="1" dirty="0"/>
              <a:t>Изучение изменений в требованиях к квалификации на рынке труда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1200" b="1" dirty="0"/>
              <a:t>Несоответствие качества подготовки кадров требованиям работодателя</a:t>
            </a:r>
          </a:p>
          <a:p>
            <a:pPr marL="285750" indent="-285750">
              <a:buFont typeface="Arial" pitchFamily="34" charset="0"/>
              <a:buChar char="•"/>
            </a:pPr>
            <a:endParaRPr lang="ru-RU" sz="1200" b="1" dirty="0"/>
          </a:p>
          <a:p>
            <a:pPr marL="285750" indent="-285750">
              <a:buFont typeface="Arial" pitchFamily="34" charset="0"/>
              <a:buChar char="•"/>
            </a:pPr>
            <a:endParaRPr lang="es-SV" sz="1200" b="1" dirty="0"/>
          </a:p>
        </p:txBody>
      </p:sp>
      <p:sp>
        <p:nvSpPr>
          <p:cNvPr id="74" name="1 Rectángulo"/>
          <p:cNvSpPr/>
          <p:nvPr/>
        </p:nvSpPr>
        <p:spPr bwMode="auto">
          <a:xfrm>
            <a:off x="4163465" y="1117611"/>
            <a:ext cx="3381496" cy="2170106"/>
          </a:xfrm>
          <a:prstGeom prst="roundRect">
            <a:avLst>
              <a:gd name="adj" fmla="val 2737"/>
            </a:avLst>
          </a:prstGeom>
          <a:solidFill>
            <a:schemeClr val="bg1"/>
          </a:solidFill>
          <a:ln>
            <a:noFill/>
          </a:ln>
        </p:spPr>
        <p:txBody>
          <a:bodyPr lIns="72000" tIns="72000" rIns="72000" bIns="72000" rtlCol="0" anchor="t"/>
          <a:lstStyle/>
          <a:p>
            <a:pPr marL="285750" indent="-285750">
              <a:buFont typeface="Arial" pitchFamily="34" charset="0"/>
              <a:buChar char="•"/>
            </a:pPr>
            <a:r>
              <a:rPr lang="ru-RU" sz="1400" b="1" dirty="0"/>
              <a:t>Выпускники СПО и вузов слабо владеют современными обр. технологиями, в том числе, ИКТ, проектные, проблемное обучение и т.п.</a:t>
            </a:r>
            <a:endParaRPr lang="es-SV" sz="1400" b="1" dirty="0"/>
          </a:p>
        </p:txBody>
      </p:sp>
      <p:sp>
        <p:nvSpPr>
          <p:cNvPr id="76" name="1 Rectángulo"/>
          <p:cNvSpPr/>
          <p:nvPr/>
        </p:nvSpPr>
        <p:spPr bwMode="auto">
          <a:xfrm>
            <a:off x="7675418" y="1117611"/>
            <a:ext cx="3796399" cy="2605094"/>
          </a:xfrm>
          <a:prstGeom prst="roundRect">
            <a:avLst>
              <a:gd name="adj" fmla="val 2737"/>
            </a:avLst>
          </a:prstGeom>
          <a:solidFill>
            <a:schemeClr val="bg1"/>
          </a:solidFill>
          <a:ln>
            <a:noFill/>
          </a:ln>
        </p:spPr>
        <p:txBody>
          <a:bodyPr lIns="72000" tIns="72000" rIns="72000" bIns="72000" rtlCol="0" anchor="t"/>
          <a:lstStyle/>
          <a:p>
            <a:pPr marL="285750" indent="-285750">
              <a:buFont typeface="Arial" pitchFamily="34" charset="0"/>
              <a:buChar char="•"/>
            </a:pPr>
            <a:r>
              <a:rPr lang="ru-RU" sz="1200" b="1" dirty="0"/>
              <a:t>Дефицит современной инфраструктуры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1200" b="1" dirty="0"/>
              <a:t>Слабое владение современными методами управления: прогнозирование, определение целей, стратегии, политики, бережливое производство и </a:t>
            </a:r>
            <a:r>
              <a:rPr lang="ru-RU" sz="1200" b="1" dirty="0" err="1"/>
              <a:t>т.п</a:t>
            </a:r>
            <a:endParaRPr lang="ru-RU" sz="1200" b="1" dirty="0"/>
          </a:p>
          <a:p>
            <a:pPr marL="285750" indent="-285750">
              <a:buFont typeface="Arial" pitchFamily="34" charset="0"/>
              <a:buChar char="•"/>
            </a:pPr>
            <a:r>
              <a:rPr lang="ru-RU" sz="1200" b="1" dirty="0"/>
              <a:t>Отсутствие единой системы (в </a:t>
            </a:r>
            <a:r>
              <a:rPr lang="ru-RU" sz="1200" b="1" dirty="0" err="1"/>
              <a:t>т.ч</a:t>
            </a:r>
            <a:r>
              <a:rPr lang="ru-RU" sz="1200" b="1" dirty="0"/>
              <a:t>. информационной) индивидуального сопровождения педагогов: школы – СПО-вуз-работа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1200" b="1" dirty="0"/>
              <a:t>Отсутствие независимой системы оценки  </a:t>
            </a:r>
            <a:r>
              <a:rPr lang="ru-RU" sz="1200" b="1" dirty="0" err="1"/>
              <a:t>проф.компетенций</a:t>
            </a:r>
            <a:r>
              <a:rPr lang="ru-RU" sz="1200" b="1" dirty="0"/>
              <a:t> и квалификаций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1200" b="1" dirty="0"/>
              <a:t>Несогласованность управленческих действий на разных уровнях: отсутствует система прогнозирования потребности в кадрах</a:t>
            </a:r>
          </a:p>
          <a:p>
            <a:pPr marL="285750" indent="-285750">
              <a:buFont typeface="Arial" pitchFamily="34" charset="0"/>
              <a:buChar char="•"/>
            </a:pPr>
            <a:endParaRPr lang="ru-RU" sz="1200" b="1" dirty="0"/>
          </a:p>
          <a:p>
            <a:pPr marL="285750" indent="-285750">
              <a:buFont typeface="Arial" pitchFamily="34" charset="0"/>
              <a:buChar char="•"/>
            </a:pPr>
            <a:endParaRPr lang="ru-RU" sz="1200" b="1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833718" y="680819"/>
            <a:ext cx="1680892" cy="36195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FF0000"/>
                </a:solidFill>
              </a:rPr>
              <a:t>Содержание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4894747" y="679824"/>
            <a:ext cx="1680892" cy="36195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FF0000"/>
                </a:solidFill>
              </a:rPr>
              <a:t>Технологии</a:t>
            </a:r>
            <a:endParaRPr lang="es-SV" b="1" dirty="0">
              <a:solidFill>
                <a:srgbClr val="FF0000"/>
              </a:solidFill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9034194" y="689058"/>
            <a:ext cx="1680892" cy="36195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FF0000"/>
                </a:solidFill>
              </a:rPr>
              <a:t>Управление</a:t>
            </a:r>
            <a:endParaRPr lang="es-SV" b="1" dirty="0"/>
          </a:p>
        </p:txBody>
      </p:sp>
      <p:sp>
        <p:nvSpPr>
          <p:cNvPr id="27" name="1 Rectángulo"/>
          <p:cNvSpPr/>
          <p:nvPr/>
        </p:nvSpPr>
        <p:spPr bwMode="auto">
          <a:xfrm>
            <a:off x="619640" y="4072710"/>
            <a:ext cx="10886023" cy="1678386"/>
          </a:xfrm>
          <a:prstGeom prst="roundRect">
            <a:avLst>
              <a:gd name="adj" fmla="val 2737"/>
            </a:avLst>
          </a:prstGeom>
          <a:solidFill>
            <a:schemeClr val="bg1"/>
          </a:solidFill>
          <a:ln>
            <a:noFill/>
          </a:ln>
        </p:spPr>
        <p:txBody>
          <a:bodyPr lIns="72000" tIns="72000" rIns="72000" bIns="72000" rtlCol="0" anchor="ctr"/>
          <a:lstStyle/>
          <a:p>
            <a:pPr marL="285750" indent="-285750" algn="ctr">
              <a:buFont typeface="Arial" panose="020B0604020202020204" pitchFamily="34" charset="0"/>
              <a:buChar char="•"/>
            </a:pPr>
            <a:endParaRPr lang="ru-RU" sz="1200" b="1" dirty="0"/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ru-RU" sz="1200" b="1" dirty="0"/>
              <a:t>Не мотивированные абитуриенты, поступающие в вузы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ru-RU" sz="1200" b="1" dirty="0"/>
              <a:t>Высокая текучесть педагогических кадров/отток – текущая потребность – 438 чел.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ru-RU" sz="1200" b="1" dirty="0"/>
              <a:t>Наличие школ с низким образовательным результатом - 32,5%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ru-RU" sz="1200" b="1" dirty="0"/>
              <a:t>Слабая профессиональная мотивация выпускников СПО и вузов/отток – доля «моложе 35 лет» составляет 19,4 %  - 70 место среди 85 регионов 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ru-RU" sz="1200" b="1" dirty="0"/>
              <a:t>Структура подготовки не соответствует потребностям рынка труда: например: нужны учителя иностранных языков – СПО не готовит, вуз – не готовит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ru-RU" sz="1200" b="1" dirty="0"/>
              <a:t>Подготовка педагогов в системе ДПО не устраняет их профессиональные дефициты – не дает вторую квалификацию 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ru-RU" sz="1200" b="1" dirty="0"/>
              <a:t>Создание образовательных организаций </a:t>
            </a:r>
            <a:r>
              <a:rPr lang="ru-RU" sz="1200" b="1" dirty="0" err="1"/>
              <a:t>допобразования</a:t>
            </a:r>
            <a:r>
              <a:rPr lang="ru-RU" sz="1200" b="1" dirty="0"/>
              <a:t> опережает подготовку кадров для них: 42 точки роста, 2 кванториума, 2 IT-куба …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ru-RU" sz="1200" b="1" dirty="0"/>
          </a:p>
          <a:p>
            <a:pPr algn="ctr"/>
            <a:endParaRPr lang="es-SV" sz="1200" b="1" dirty="0"/>
          </a:p>
        </p:txBody>
      </p:sp>
      <p:sp>
        <p:nvSpPr>
          <p:cNvPr id="28" name="1 Rectángulo"/>
          <p:cNvSpPr/>
          <p:nvPr/>
        </p:nvSpPr>
        <p:spPr bwMode="auto">
          <a:xfrm>
            <a:off x="604074" y="5912306"/>
            <a:ext cx="10644554" cy="606458"/>
          </a:xfrm>
          <a:prstGeom prst="roundRect">
            <a:avLst>
              <a:gd name="adj" fmla="val 2737"/>
            </a:avLst>
          </a:prstGeom>
          <a:solidFill>
            <a:schemeClr val="bg1"/>
          </a:solidFill>
          <a:ln>
            <a:noFill/>
          </a:ln>
        </p:spPr>
        <p:txBody>
          <a:bodyPr lIns="0" tIns="0" rIns="0" bIns="0" rtlCol="0" anchor="ctr"/>
          <a:lstStyle/>
          <a:p>
            <a:pPr algn="ctr"/>
            <a:r>
              <a:rPr lang="ru-RU" sz="1600" b="1" dirty="0">
                <a:solidFill>
                  <a:srgbClr val="FF0000"/>
                </a:solidFill>
              </a:rPr>
              <a:t>Проблема:</a:t>
            </a:r>
            <a:r>
              <a:rPr lang="ru-RU" sz="1600" b="1" dirty="0"/>
              <a:t> Система подготовки и сопровождения педагогических кадров в регионе не обеспечивает решение задач национального проекта Образование и потребности регионального  рынка труда в квалифицированных кадрах</a:t>
            </a:r>
            <a:endParaRPr lang="es-SV" sz="1600" b="1" dirty="0"/>
          </a:p>
        </p:txBody>
      </p:sp>
      <p:sp>
        <p:nvSpPr>
          <p:cNvPr id="6" name="Стрелка вниз 5"/>
          <p:cNvSpPr/>
          <p:nvPr/>
        </p:nvSpPr>
        <p:spPr>
          <a:xfrm>
            <a:off x="5228933" y="3823313"/>
            <a:ext cx="1667435" cy="317076"/>
          </a:xfrm>
          <a:prstGeom prst="down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9051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Овал 20"/>
          <p:cNvSpPr/>
          <p:nvPr/>
        </p:nvSpPr>
        <p:spPr>
          <a:xfrm>
            <a:off x="166254" y="777296"/>
            <a:ext cx="11606295" cy="4173396"/>
          </a:xfrm>
          <a:prstGeom prst="ellipse">
            <a:avLst/>
          </a:prstGeom>
          <a:noFill/>
          <a:ln w="28575">
            <a:solidFill>
              <a:schemeClr val="accent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4562277" y="4812632"/>
            <a:ext cx="4415560" cy="198922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>
                <a:solidFill>
                  <a:schemeClr val="tx1"/>
                </a:solidFill>
              </a:rPr>
              <a:t>На региональном уровне</a:t>
            </a:r>
            <a:r>
              <a:rPr lang="ru-RU" sz="1200" dirty="0">
                <a:solidFill>
                  <a:schemeClr val="tx1"/>
                </a:solidFill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ru-RU" sz="1200" dirty="0">
                <a:solidFill>
                  <a:schemeClr val="tx1"/>
                </a:solidFill>
              </a:rPr>
              <a:t>Сквозное сопровождение будущего педагога: от абитуриента-до рабочего места и дальше</a:t>
            </a:r>
          </a:p>
          <a:p>
            <a:pPr marL="285750" indent="-285750">
              <a:buFontTx/>
              <a:buChar char="-"/>
            </a:pPr>
            <a:r>
              <a:rPr lang="ru-RU" sz="1200" dirty="0">
                <a:solidFill>
                  <a:schemeClr val="tx1"/>
                </a:solidFill>
              </a:rPr>
              <a:t>Выделение ресурсов и создание условий для закрепления на рынке труда</a:t>
            </a:r>
          </a:p>
          <a:p>
            <a:pPr marL="285750" indent="-285750">
              <a:buFontTx/>
              <a:buChar char="-"/>
            </a:pPr>
            <a:r>
              <a:rPr lang="ru-RU" sz="1200" dirty="0">
                <a:solidFill>
                  <a:schemeClr val="tx1"/>
                </a:solidFill>
              </a:rPr>
              <a:t>Трансформация системы управления с целью координации всех участников</a:t>
            </a:r>
          </a:p>
          <a:p>
            <a:pPr marL="285750" indent="-285750">
              <a:buFontTx/>
              <a:buChar char="-"/>
            </a:pPr>
            <a:r>
              <a:rPr lang="ru-RU" sz="1200" dirty="0">
                <a:solidFill>
                  <a:schemeClr val="tx1"/>
                </a:solidFill>
              </a:rPr>
              <a:t>Формирование перспективного прогноза и структуры приема с учетом востребованных в регионе компетенций</a:t>
            </a:r>
          </a:p>
          <a:p>
            <a:pPr marL="285750" indent="-285750">
              <a:buFontTx/>
              <a:buChar char="-"/>
            </a:pPr>
            <a:endParaRPr lang="ru-RU" sz="1200" dirty="0">
              <a:solidFill>
                <a:schemeClr val="tx1"/>
              </a:solidFill>
            </a:endParaRPr>
          </a:p>
          <a:p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6284" y="4570788"/>
            <a:ext cx="4427379" cy="22310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>
                <a:solidFill>
                  <a:schemeClr val="tx1"/>
                </a:solidFill>
              </a:rPr>
              <a:t>На Федеральном уровне</a:t>
            </a:r>
            <a:r>
              <a:rPr lang="ru-RU" sz="1400" dirty="0">
                <a:solidFill>
                  <a:schemeClr val="tx1"/>
                </a:solidFill>
              </a:rPr>
              <a:t>: </a:t>
            </a:r>
          </a:p>
          <a:p>
            <a:pPr marL="285750" indent="-285750">
              <a:buFontTx/>
              <a:buChar char="-"/>
            </a:pPr>
            <a:r>
              <a:rPr lang="ru-RU" sz="1400" dirty="0">
                <a:solidFill>
                  <a:schemeClr val="tx1"/>
                </a:solidFill>
              </a:rPr>
              <a:t>специалист один (разный уровень образования) – язык стандартов разный (формулировка компетенций, образовательных результатов </a:t>
            </a:r>
          </a:p>
          <a:p>
            <a:pPr marL="285750" indent="-285750">
              <a:buFontTx/>
              <a:buChar char="-"/>
            </a:pPr>
            <a:r>
              <a:rPr lang="ru-RU" sz="1400" dirty="0">
                <a:solidFill>
                  <a:schemeClr val="tx1"/>
                </a:solidFill>
              </a:rPr>
              <a:t>Педагогическое образование с 2-я профилями (срок обучения – 5 лет) – целесообразность?</a:t>
            </a:r>
          </a:p>
          <a:p>
            <a:pPr marL="285750" indent="-285750">
              <a:buFontTx/>
              <a:buChar char="-"/>
            </a:pPr>
            <a:r>
              <a:rPr lang="ru-RU" sz="1400" dirty="0">
                <a:solidFill>
                  <a:schemeClr val="tx1"/>
                </a:solidFill>
              </a:rPr>
              <a:t>Зачем воспитателю или учителю начальных классов высшее образование – может быть достаточно СПО? </a:t>
            </a: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794435" y="232011"/>
            <a:ext cx="7105475" cy="545284"/>
          </a:xfrm>
        </p:spPr>
        <p:txBody>
          <a:bodyPr/>
          <a:lstStyle/>
          <a:p>
            <a:r>
              <a:rPr lang="ru-RU" dirty="0"/>
              <a:t>Участники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819563" y="2699686"/>
            <a:ext cx="5832763" cy="57265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Департамент образования – Региональная рамка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808018" y="3491341"/>
            <a:ext cx="842817" cy="76661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СПО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2784763" y="3491341"/>
            <a:ext cx="872836" cy="76661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ДО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3791527" y="3491341"/>
            <a:ext cx="858982" cy="76661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ВИРО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4784437" y="3491341"/>
            <a:ext cx="900546" cy="76661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школы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5837381" y="3494985"/>
            <a:ext cx="840509" cy="76661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</a:rPr>
              <a:t>детсады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7837859" y="2691664"/>
            <a:ext cx="3934691" cy="57265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Вузы – Федеральная рамка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6793344" y="3503006"/>
            <a:ext cx="858982" cy="76661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центры</a:t>
            </a: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4DF68172-D01A-423E-9C94-76AAD048DAD8}"/>
              </a:ext>
            </a:extLst>
          </p:cNvPr>
          <p:cNvSpPr/>
          <p:nvPr/>
        </p:nvSpPr>
        <p:spPr>
          <a:xfrm>
            <a:off x="3541568" y="1100568"/>
            <a:ext cx="5524500" cy="56673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ts val="1400"/>
              </a:lnSpc>
              <a:defRPr/>
            </a:pPr>
            <a:r>
              <a:rPr lang="ru-RU" sz="1400" b="1" dirty="0">
                <a:solidFill>
                  <a:srgbClr val="002060"/>
                </a:solidFill>
              </a:rPr>
              <a:t>Межведомственная координационная группа</a:t>
            </a:r>
          </a:p>
          <a:p>
            <a:pPr algn="ctr">
              <a:lnSpc>
                <a:spcPts val="1400"/>
              </a:lnSpc>
              <a:defRPr/>
            </a:pPr>
            <a:r>
              <a:rPr lang="ru-RU" sz="1400" b="1" dirty="0">
                <a:solidFill>
                  <a:srgbClr val="002060"/>
                </a:solidFill>
              </a:rPr>
              <a:t>по развитию непрерывного педагогического образования</a:t>
            </a:r>
          </a:p>
          <a:p>
            <a:pPr algn="ctr">
              <a:lnSpc>
                <a:spcPts val="1400"/>
              </a:lnSpc>
              <a:defRPr/>
            </a:pPr>
            <a:r>
              <a:rPr lang="ru-RU" sz="1400" b="1" dirty="0">
                <a:solidFill>
                  <a:srgbClr val="002060"/>
                </a:solidFill>
              </a:rPr>
              <a:t>при Департаменте образования области</a:t>
            </a: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27C276AF-D3D1-491C-8497-D625E958E4D3}"/>
              </a:ext>
            </a:extLst>
          </p:cNvPr>
          <p:cNvSpPr/>
          <p:nvPr/>
        </p:nvSpPr>
        <p:spPr>
          <a:xfrm>
            <a:off x="2497281" y="1686506"/>
            <a:ext cx="3340100" cy="6873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ts val="1400"/>
              </a:lnSpc>
              <a:defRPr/>
            </a:pPr>
            <a:r>
              <a:rPr lang="ru-RU" sz="1400" b="1" dirty="0">
                <a:solidFill>
                  <a:srgbClr val="002060"/>
                </a:solidFill>
              </a:rPr>
              <a:t>Муниципальные координационные </a:t>
            </a:r>
          </a:p>
          <a:p>
            <a:pPr algn="ctr">
              <a:lnSpc>
                <a:spcPts val="1400"/>
              </a:lnSpc>
              <a:defRPr/>
            </a:pPr>
            <a:r>
              <a:rPr lang="ru-RU" sz="1400" b="1" dirty="0">
                <a:solidFill>
                  <a:srgbClr val="002060"/>
                </a:solidFill>
              </a:rPr>
              <a:t>советы по профессиональной </a:t>
            </a:r>
          </a:p>
          <a:p>
            <a:pPr algn="ctr">
              <a:lnSpc>
                <a:spcPts val="1400"/>
              </a:lnSpc>
              <a:defRPr/>
            </a:pPr>
            <a:r>
              <a:rPr lang="ru-RU" sz="1400" b="1" dirty="0">
                <a:solidFill>
                  <a:srgbClr val="002060"/>
                </a:solidFill>
              </a:rPr>
              <a:t>ориентации обучающихся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8104328" y="3629892"/>
            <a:ext cx="4128655" cy="109450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Кто и что координирует?</a:t>
            </a:r>
          </a:p>
          <a:p>
            <a:pPr algn="ctr"/>
            <a:r>
              <a:rPr lang="ru-RU" b="1" dirty="0">
                <a:solidFill>
                  <a:schemeClr val="tx1"/>
                </a:solidFill>
              </a:rPr>
              <a:t>На что и кого могут влиять?</a:t>
            </a:r>
          </a:p>
          <a:p>
            <a:pPr algn="ctr"/>
            <a:r>
              <a:rPr lang="ru-RU" b="1" dirty="0">
                <a:solidFill>
                  <a:schemeClr val="tx1"/>
                </a:solidFill>
              </a:rPr>
              <a:t>Как взаимодействуют для решения задачи?</a:t>
            </a:r>
          </a:p>
        </p:txBody>
      </p:sp>
      <p:sp>
        <p:nvSpPr>
          <p:cNvPr id="6" name="Выноска 1 (с границей) 5"/>
          <p:cNvSpPr/>
          <p:nvPr/>
        </p:nvSpPr>
        <p:spPr>
          <a:xfrm>
            <a:off x="628696" y="2030199"/>
            <a:ext cx="1638327" cy="572655"/>
          </a:xfrm>
          <a:prstGeom prst="accentCallout1">
            <a:avLst>
              <a:gd name="adj1" fmla="val 57497"/>
              <a:gd name="adj2" fmla="val 100235"/>
              <a:gd name="adj3" fmla="val 119006"/>
              <a:gd name="adj4" fmla="val 121166"/>
            </a:avLst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err="1">
                <a:solidFill>
                  <a:schemeClr val="tx1"/>
                </a:solidFill>
              </a:rPr>
              <a:t>Минпросвещения</a:t>
            </a:r>
            <a:r>
              <a:rPr lang="ru-RU" sz="1400" dirty="0">
                <a:solidFill>
                  <a:schemeClr val="tx1"/>
                </a:solidFill>
              </a:rPr>
              <a:t> России</a:t>
            </a:r>
          </a:p>
        </p:txBody>
      </p:sp>
      <p:sp>
        <p:nvSpPr>
          <p:cNvPr id="24" name="Выноска 1 (с границей) 23"/>
          <p:cNvSpPr/>
          <p:nvPr/>
        </p:nvSpPr>
        <p:spPr>
          <a:xfrm>
            <a:off x="9711397" y="1993259"/>
            <a:ext cx="1499937" cy="577516"/>
          </a:xfrm>
          <a:prstGeom prst="accentCallout1">
            <a:avLst>
              <a:gd name="adj1" fmla="val 51551"/>
              <a:gd name="adj2" fmla="val -213"/>
              <a:gd name="adj3" fmla="val 123683"/>
              <a:gd name="adj4" fmla="val -14909"/>
            </a:avLst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</a:rPr>
              <a:t>Минобрнауки России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9320463" y="4950692"/>
            <a:ext cx="2783305" cy="185116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ru-RU" sz="1400" b="1" dirty="0">
                <a:solidFill>
                  <a:schemeClr val="tx1"/>
                </a:solidFill>
              </a:rPr>
              <a:t>Уровень образовательной организации:</a:t>
            </a:r>
          </a:p>
          <a:p>
            <a:pPr marL="285750" indent="-285750">
              <a:buFontTx/>
              <a:buChar char="-"/>
            </a:pPr>
            <a:r>
              <a:rPr lang="ru-RU" sz="1400" dirty="0">
                <a:solidFill>
                  <a:schemeClr val="tx1"/>
                </a:solidFill>
              </a:rPr>
              <a:t>содержание подготовки</a:t>
            </a:r>
          </a:p>
          <a:p>
            <a:pPr marL="285750" indent="-285750">
              <a:buFontTx/>
              <a:buChar char="-"/>
            </a:pPr>
            <a:r>
              <a:rPr lang="ru-RU" sz="1400" dirty="0">
                <a:solidFill>
                  <a:schemeClr val="tx1"/>
                </a:solidFill>
              </a:rPr>
              <a:t>мотивация на работу по профессии</a:t>
            </a:r>
          </a:p>
          <a:p>
            <a:pPr marL="285750" indent="-285750">
              <a:buFontTx/>
              <a:buChar char="-"/>
            </a:pPr>
            <a:r>
              <a:rPr lang="ru-RU" sz="1400" dirty="0">
                <a:solidFill>
                  <a:schemeClr val="tx1"/>
                </a:solidFill>
              </a:rPr>
              <a:t>сопровождение выпускников</a:t>
            </a:r>
          </a:p>
          <a:p>
            <a:pPr marL="285750" indent="-285750">
              <a:buFontTx/>
              <a:buChar char="-"/>
            </a:pPr>
            <a:r>
              <a:rPr lang="ru-RU" sz="1400">
                <a:solidFill>
                  <a:schemeClr val="tx1"/>
                </a:solidFill>
              </a:rPr>
              <a:t>система наставничества</a:t>
            </a:r>
            <a:endParaRPr lang="ru-RU" sz="1400" dirty="0">
              <a:solidFill>
                <a:schemeClr val="tx1"/>
              </a:solidFill>
            </a:endParaRPr>
          </a:p>
          <a:p>
            <a:pPr marL="285750" indent="-285750">
              <a:buFontTx/>
              <a:buChar char="-"/>
            </a:pPr>
            <a:endParaRPr lang="ru-RU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38903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757661" y="364480"/>
            <a:ext cx="7105475" cy="545284"/>
          </a:xfrm>
        </p:spPr>
        <p:txBody>
          <a:bodyPr/>
          <a:lstStyle/>
          <a:p>
            <a:r>
              <a:rPr lang="ru-RU" sz="2800" dirty="0"/>
              <a:t>Для создания модели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44905" y="1981200"/>
            <a:ext cx="1949116" cy="40506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ru-RU" sz="1700" dirty="0">
                <a:solidFill>
                  <a:schemeClr val="tx1"/>
                </a:solidFill>
              </a:rPr>
              <a:t>Без профиля:</a:t>
            </a:r>
          </a:p>
          <a:p>
            <a:r>
              <a:rPr lang="ru-RU" sz="1700" dirty="0">
                <a:solidFill>
                  <a:schemeClr val="tx1"/>
                </a:solidFill>
              </a:rPr>
              <a:t>Учащиеся 8-9 классов</a:t>
            </a:r>
          </a:p>
          <a:p>
            <a:r>
              <a:rPr lang="ru-RU" sz="1700" dirty="0">
                <a:solidFill>
                  <a:schemeClr val="tx1"/>
                </a:solidFill>
              </a:rPr>
              <a:t>Учащиеся 10-11 классов</a:t>
            </a:r>
          </a:p>
          <a:p>
            <a:endParaRPr lang="ru-RU" sz="1700" dirty="0">
              <a:solidFill>
                <a:schemeClr val="tx1"/>
              </a:solidFill>
            </a:endParaRPr>
          </a:p>
          <a:p>
            <a:endParaRPr lang="ru-RU" sz="1700" dirty="0">
              <a:solidFill>
                <a:schemeClr val="tx1"/>
              </a:solidFill>
            </a:endParaRPr>
          </a:p>
          <a:p>
            <a:endParaRPr lang="ru-RU" sz="1700" dirty="0">
              <a:solidFill>
                <a:schemeClr val="tx1"/>
              </a:solidFill>
            </a:endParaRPr>
          </a:p>
          <a:p>
            <a:r>
              <a:rPr lang="ru-RU" sz="1700" dirty="0">
                <a:solidFill>
                  <a:schemeClr val="tx1"/>
                </a:solidFill>
              </a:rPr>
              <a:t>Пред профильные и профильные</a:t>
            </a:r>
          </a:p>
          <a:p>
            <a:r>
              <a:rPr lang="ru-RU" sz="1700" dirty="0">
                <a:solidFill>
                  <a:schemeClr val="tx1"/>
                </a:solidFill>
              </a:rPr>
              <a:t>Учащиеся 8-9 классов</a:t>
            </a:r>
          </a:p>
          <a:p>
            <a:r>
              <a:rPr lang="ru-RU" sz="1700" dirty="0">
                <a:solidFill>
                  <a:schemeClr val="tx1"/>
                </a:solidFill>
              </a:rPr>
              <a:t>Учащиеся 10-11 классов</a:t>
            </a:r>
          </a:p>
          <a:p>
            <a:r>
              <a:rPr lang="ru-RU" sz="17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44905" y="1459829"/>
            <a:ext cx="2013284" cy="32886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вход</a:t>
            </a:r>
          </a:p>
        </p:txBody>
      </p:sp>
      <p:cxnSp>
        <p:nvCxnSpPr>
          <p:cNvPr id="9" name="Прямая соединительная линия 8"/>
          <p:cNvCxnSpPr>
            <a:stCxn id="6" idx="1"/>
            <a:endCxn id="6" idx="3"/>
          </p:cNvCxnSpPr>
          <p:nvPr/>
        </p:nvCxnSpPr>
        <p:spPr>
          <a:xfrm>
            <a:off x="344905" y="4006516"/>
            <a:ext cx="19491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9841831" y="1467847"/>
            <a:ext cx="2013284" cy="32886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результат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9914020" y="1981200"/>
            <a:ext cx="1949116" cy="40506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ru-RU" dirty="0">
                <a:solidFill>
                  <a:schemeClr val="tx1"/>
                </a:solidFill>
              </a:rPr>
              <a:t>Современные компетенции педагога:</a:t>
            </a:r>
          </a:p>
          <a:p>
            <a:r>
              <a:rPr lang="ru-RU" sz="1200" dirty="0" err="1">
                <a:solidFill>
                  <a:schemeClr val="tx1"/>
                </a:solidFill>
              </a:rPr>
              <a:t>soft</a:t>
            </a:r>
            <a:r>
              <a:rPr lang="ru-RU" sz="1200" dirty="0">
                <a:solidFill>
                  <a:schemeClr val="tx1"/>
                </a:solidFill>
              </a:rPr>
              <a:t> </a:t>
            </a:r>
            <a:r>
              <a:rPr lang="ru-RU" sz="1200" dirty="0" err="1">
                <a:solidFill>
                  <a:schemeClr val="tx1"/>
                </a:solidFill>
              </a:rPr>
              <a:t>skills</a:t>
            </a:r>
            <a:endParaRPr lang="ru-RU" sz="1200" dirty="0">
              <a:solidFill>
                <a:schemeClr val="tx1"/>
              </a:solidFill>
            </a:endParaRPr>
          </a:p>
          <a:p>
            <a:r>
              <a:rPr lang="ru-RU" sz="1200" dirty="0">
                <a:solidFill>
                  <a:schemeClr val="tx1"/>
                </a:solidFill>
              </a:rPr>
              <a:t>_предметные</a:t>
            </a:r>
          </a:p>
          <a:p>
            <a:r>
              <a:rPr lang="ru-RU" sz="1200" dirty="0">
                <a:solidFill>
                  <a:schemeClr val="tx1"/>
                </a:solidFill>
              </a:rPr>
              <a:t>_методические</a:t>
            </a:r>
          </a:p>
          <a:p>
            <a:r>
              <a:rPr lang="ru-RU" sz="1200" dirty="0">
                <a:solidFill>
                  <a:schemeClr val="tx1"/>
                </a:solidFill>
              </a:rPr>
              <a:t>_цифровые</a:t>
            </a:r>
            <a:br>
              <a:rPr lang="ru-RU" sz="1200" dirty="0">
                <a:solidFill>
                  <a:schemeClr val="tx1"/>
                </a:solidFill>
              </a:rPr>
            </a:br>
            <a:r>
              <a:rPr lang="ru-RU" sz="1200" dirty="0">
                <a:solidFill>
                  <a:schemeClr val="tx1"/>
                </a:solidFill>
              </a:rPr>
              <a:t>_коммуникативные</a:t>
            </a:r>
          </a:p>
          <a:p>
            <a:r>
              <a:rPr lang="ru-RU" sz="1200" dirty="0">
                <a:solidFill>
                  <a:schemeClr val="tx1"/>
                </a:solidFill>
              </a:rPr>
              <a:t>_инклюзивные - увеличение доли детей с особыми потребностями (ОВЗ, одаренные)</a:t>
            </a:r>
          </a:p>
          <a:p>
            <a:endParaRPr lang="ru-RU" sz="1200" dirty="0">
              <a:solidFill>
                <a:schemeClr val="tx1"/>
              </a:solidFill>
            </a:endParaRPr>
          </a:p>
          <a:p>
            <a:endParaRPr lang="ru-RU" sz="1200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Насыщение рынка труда</a:t>
            </a:r>
          </a:p>
          <a:p>
            <a:endParaRPr lang="ru-RU" sz="1200" dirty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9914020" y="4680285"/>
            <a:ext cx="19491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Стрелка вправо 12"/>
          <p:cNvSpPr/>
          <p:nvPr/>
        </p:nvSpPr>
        <p:spPr>
          <a:xfrm>
            <a:off x="2622884" y="1235242"/>
            <a:ext cx="7074569" cy="5069305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3586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Прямая соединительная линия 5"/>
          <p:cNvCxnSpPr/>
          <p:nvPr/>
        </p:nvCxnSpPr>
        <p:spPr>
          <a:xfrm flipH="1">
            <a:off x="1066800" y="541867"/>
            <a:ext cx="8466" cy="5709387"/>
          </a:xfrm>
          <a:prstGeom prst="line">
            <a:avLst/>
          </a:prstGeom>
          <a:ln w="57150">
            <a:solidFill>
              <a:srgbClr val="004F8A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3245848" y="541867"/>
            <a:ext cx="0" cy="5791200"/>
          </a:xfrm>
          <a:prstGeom prst="line">
            <a:avLst/>
          </a:prstGeom>
          <a:ln w="57150">
            <a:solidFill>
              <a:srgbClr val="004F8A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5768738" y="548975"/>
            <a:ext cx="2236" cy="5791200"/>
          </a:xfrm>
          <a:prstGeom prst="line">
            <a:avLst/>
          </a:prstGeom>
          <a:ln w="57150">
            <a:solidFill>
              <a:srgbClr val="004F8A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8398585" y="548975"/>
            <a:ext cx="8412" cy="5791200"/>
          </a:xfrm>
          <a:prstGeom prst="line">
            <a:avLst/>
          </a:prstGeom>
          <a:ln w="57150">
            <a:solidFill>
              <a:srgbClr val="004F8A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345831" y="2717801"/>
            <a:ext cx="11484219" cy="6349"/>
          </a:xfrm>
          <a:prstGeom prst="line">
            <a:avLst/>
          </a:prstGeom>
          <a:ln w="57150">
            <a:solidFill>
              <a:srgbClr val="004F8A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Полилиния 42"/>
          <p:cNvSpPr/>
          <p:nvPr/>
        </p:nvSpPr>
        <p:spPr>
          <a:xfrm>
            <a:off x="1395777" y="2425373"/>
            <a:ext cx="1453585" cy="545283"/>
          </a:xfrm>
          <a:custGeom>
            <a:avLst/>
            <a:gdLst>
              <a:gd name="connsiteX0" fmla="*/ 0 w 1877948"/>
              <a:gd name="connsiteY0" fmla="*/ 102397 h 1023972"/>
              <a:gd name="connsiteX1" fmla="*/ 102397 w 1877948"/>
              <a:gd name="connsiteY1" fmla="*/ 0 h 1023972"/>
              <a:gd name="connsiteX2" fmla="*/ 1775551 w 1877948"/>
              <a:gd name="connsiteY2" fmla="*/ 0 h 1023972"/>
              <a:gd name="connsiteX3" fmla="*/ 1877948 w 1877948"/>
              <a:gd name="connsiteY3" fmla="*/ 102397 h 1023972"/>
              <a:gd name="connsiteX4" fmla="*/ 1877948 w 1877948"/>
              <a:gd name="connsiteY4" fmla="*/ 921575 h 1023972"/>
              <a:gd name="connsiteX5" fmla="*/ 1775551 w 1877948"/>
              <a:gd name="connsiteY5" fmla="*/ 1023972 h 1023972"/>
              <a:gd name="connsiteX6" fmla="*/ 102397 w 1877948"/>
              <a:gd name="connsiteY6" fmla="*/ 1023972 h 1023972"/>
              <a:gd name="connsiteX7" fmla="*/ 0 w 1877948"/>
              <a:gd name="connsiteY7" fmla="*/ 921575 h 1023972"/>
              <a:gd name="connsiteX8" fmla="*/ 0 w 1877948"/>
              <a:gd name="connsiteY8" fmla="*/ 102397 h 10239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77948" h="1023972">
                <a:moveTo>
                  <a:pt x="0" y="102397"/>
                </a:moveTo>
                <a:cubicBezTo>
                  <a:pt x="0" y="45845"/>
                  <a:pt x="45845" y="0"/>
                  <a:pt x="102397" y="0"/>
                </a:cubicBezTo>
                <a:lnTo>
                  <a:pt x="1775551" y="0"/>
                </a:lnTo>
                <a:cubicBezTo>
                  <a:pt x="1832103" y="0"/>
                  <a:pt x="1877948" y="45845"/>
                  <a:pt x="1877948" y="102397"/>
                </a:cubicBezTo>
                <a:lnTo>
                  <a:pt x="1877948" y="921575"/>
                </a:lnTo>
                <a:cubicBezTo>
                  <a:pt x="1877948" y="978127"/>
                  <a:pt x="1832103" y="1023972"/>
                  <a:pt x="1775551" y="1023972"/>
                </a:cubicBezTo>
                <a:lnTo>
                  <a:pt x="102397" y="1023972"/>
                </a:lnTo>
                <a:cubicBezTo>
                  <a:pt x="45845" y="1023972"/>
                  <a:pt x="0" y="978127"/>
                  <a:pt x="0" y="921575"/>
                </a:cubicBezTo>
                <a:lnTo>
                  <a:pt x="0" y="102397"/>
                </a:lnTo>
                <a:close/>
              </a:path>
            </a:pathLst>
          </a:custGeom>
          <a:solidFill>
            <a:srgbClr val="00B05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42240" tIns="142240" rIns="142240" bIns="144000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600" b="1" kern="1200" dirty="0">
                <a:solidFill>
                  <a:schemeClr val="bg1"/>
                </a:solidFill>
              </a:rPr>
              <a:t>9 КЛАСС</a:t>
            </a:r>
          </a:p>
        </p:txBody>
      </p:sp>
      <p:sp>
        <p:nvSpPr>
          <p:cNvPr id="44" name="Полилиния 43"/>
          <p:cNvSpPr/>
          <p:nvPr/>
        </p:nvSpPr>
        <p:spPr>
          <a:xfrm>
            <a:off x="3777929" y="2399009"/>
            <a:ext cx="1453585" cy="545283"/>
          </a:xfrm>
          <a:custGeom>
            <a:avLst/>
            <a:gdLst>
              <a:gd name="connsiteX0" fmla="*/ 0 w 1877948"/>
              <a:gd name="connsiteY0" fmla="*/ 102397 h 1023972"/>
              <a:gd name="connsiteX1" fmla="*/ 102397 w 1877948"/>
              <a:gd name="connsiteY1" fmla="*/ 0 h 1023972"/>
              <a:gd name="connsiteX2" fmla="*/ 1775551 w 1877948"/>
              <a:gd name="connsiteY2" fmla="*/ 0 h 1023972"/>
              <a:gd name="connsiteX3" fmla="*/ 1877948 w 1877948"/>
              <a:gd name="connsiteY3" fmla="*/ 102397 h 1023972"/>
              <a:gd name="connsiteX4" fmla="*/ 1877948 w 1877948"/>
              <a:gd name="connsiteY4" fmla="*/ 921575 h 1023972"/>
              <a:gd name="connsiteX5" fmla="*/ 1775551 w 1877948"/>
              <a:gd name="connsiteY5" fmla="*/ 1023972 h 1023972"/>
              <a:gd name="connsiteX6" fmla="*/ 102397 w 1877948"/>
              <a:gd name="connsiteY6" fmla="*/ 1023972 h 1023972"/>
              <a:gd name="connsiteX7" fmla="*/ 0 w 1877948"/>
              <a:gd name="connsiteY7" fmla="*/ 921575 h 1023972"/>
              <a:gd name="connsiteX8" fmla="*/ 0 w 1877948"/>
              <a:gd name="connsiteY8" fmla="*/ 102397 h 10239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77948" h="1023972">
                <a:moveTo>
                  <a:pt x="0" y="102397"/>
                </a:moveTo>
                <a:cubicBezTo>
                  <a:pt x="0" y="45845"/>
                  <a:pt x="45845" y="0"/>
                  <a:pt x="102397" y="0"/>
                </a:cubicBezTo>
                <a:lnTo>
                  <a:pt x="1775551" y="0"/>
                </a:lnTo>
                <a:cubicBezTo>
                  <a:pt x="1832103" y="0"/>
                  <a:pt x="1877948" y="45845"/>
                  <a:pt x="1877948" y="102397"/>
                </a:cubicBezTo>
                <a:lnTo>
                  <a:pt x="1877948" y="921575"/>
                </a:lnTo>
                <a:cubicBezTo>
                  <a:pt x="1877948" y="978127"/>
                  <a:pt x="1832103" y="1023972"/>
                  <a:pt x="1775551" y="1023972"/>
                </a:cubicBezTo>
                <a:lnTo>
                  <a:pt x="102397" y="1023972"/>
                </a:lnTo>
                <a:cubicBezTo>
                  <a:pt x="45845" y="1023972"/>
                  <a:pt x="0" y="978127"/>
                  <a:pt x="0" y="921575"/>
                </a:cubicBezTo>
                <a:lnTo>
                  <a:pt x="0" y="102397"/>
                </a:lnTo>
                <a:close/>
              </a:path>
            </a:pathLst>
          </a:custGeom>
          <a:solidFill>
            <a:srgbClr val="00B05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42240" tIns="142240" rIns="142240" bIns="144000" numCol="1" spcCol="1270" anchor="ctr" anchorCtr="0">
            <a:noAutofit/>
          </a:bodyPr>
          <a:lstStyle/>
          <a:p>
            <a:pPr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600" b="1" dirty="0">
                <a:solidFill>
                  <a:schemeClr val="bg1"/>
                </a:solidFill>
              </a:rPr>
              <a:t>10 КЛАСС</a:t>
            </a:r>
          </a:p>
        </p:txBody>
      </p:sp>
      <p:sp>
        <p:nvSpPr>
          <p:cNvPr id="45" name="Полилиния 44"/>
          <p:cNvSpPr/>
          <p:nvPr/>
        </p:nvSpPr>
        <p:spPr>
          <a:xfrm>
            <a:off x="6261538" y="2425373"/>
            <a:ext cx="1453585" cy="545283"/>
          </a:xfrm>
          <a:custGeom>
            <a:avLst/>
            <a:gdLst>
              <a:gd name="connsiteX0" fmla="*/ 0 w 1877948"/>
              <a:gd name="connsiteY0" fmla="*/ 102397 h 1023972"/>
              <a:gd name="connsiteX1" fmla="*/ 102397 w 1877948"/>
              <a:gd name="connsiteY1" fmla="*/ 0 h 1023972"/>
              <a:gd name="connsiteX2" fmla="*/ 1775551 w 1877948"/>
              <a:gd name="connsiteY2" fmla="*/ 0 h 1023972"/>
              <a:gd name="connsiteX3" fmla="*/ 1877948 w 1877948"/>
              <a:gd name="connsiteY3" fmla="*/ 102397 h 1023972"/>
              <a:gd name="connsiteX4" fmla="*/ 1877948 w 1877948"/>
              <a:gd name="connsiteY4" fmla="*/ 921575 h 1023972"/>
              <a:gd name="connsiteX5" fmla="*/ 1775551 w 1877948"/>
              <a:gd name="connsiteY5" fmla="*/ 1023972 h 1023972"/>
              <a:gd name="connsiteX6" fmla="*/ 102397 w 1877948"/>
              <a:gd name="connsiteY6" fmla="*/ 1023972 h 1023972"/>
              <a:gd name="connsiteX7" fmla="*/ 0 w 1877948"/>
              <a:gd name="connsiteY7" fmla="*/ 921575 h 1023972"/>
              <a:gd name="connsiteX8" fmla="*/ 0 w 1877948"/>
              <a:gd name="connsiteY8" fmla="*/ 102397 h 10239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77948" h="1023972">
                <a:moveTo>
                  <a:pt x="0" y="102397"/>
                </a:moveTo>
                <a:cubicBezTo>
                  <a:pt x="0" y="45845"/>
                  <a:pt x="45845" y="0"/>
                  <a:pt x="102397" y="0"/>
                </a:cubicBezTo>
                <a:lnTo>
                  <a:pt x="1775551" y="0"/>
                </a:lnTo>
                <a:cubicBezTo>
                  <a:pt x="1832103" y="0"/>
                  <a:pt x="1877948" y="45845"/>
                  <a:pt x="1877948" y="102397"/>
                </a:cubicBezTo>
                <a:lnTo>
                  <a:pt x="1877948" y="921575"/>
                </a:lnTo>
                <a:cubicBezTo>
                  <a:pt x="1877948" y="978127"/>
                  <a:pt x="1832103" y="1023972"/>
                  <a:pt x="1775551" y="1023972"/>
                </a:cubicBezTo>
                <a:lnTo>
                  <a:pt x="102397" y="1023972"/>
                </a:lnTo>
                <a:cubicBezTo>
                  <a:pt x="45845" y="1023972"/>
                  <a:pt x="0" y="978127"/>
                  <a:pt x="0" y="921575"/>
                </a:cubicBezTo>
                <a:lnTo>
                  <a:pt x="0" y="102397"/>
                </a:lnTo>
                <a:close/>
              </a:path>
            </a:pathLst>
          </a:custGeom>
          <a:solidFill>
            <a:srgbClr val="00B05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42240" tIns="142240" rIns="142240" bIns="144000" numCol="1" spcCol="1270" anchor="ctr" anchorCtr="0">
            <a:noAutofit/>
          </a:bodyPr>
          <a:lstStyle/>
          <a:p>
            <a:pPr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600" b="1" dirty="0">
                <a:solidFill>
                  <a:schemeClr val="bg1"/>
                </a:solidFill>
              </a:rPr>
              <a:t>11 КЛАСС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1134038" y="541867"/>
            <a:ext cx="202271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7800" indent="-177800">
              <a:buFont typeface="+mj-lt"/>
              <a:buAutoNum type="arabicPeriod"/>
            </a:pPr>
            <a:r>
              <a:rPr lang="ru-RU" sz="1100" dirty="0"/>
              <a:t>Выбор траектории образования: СПО или университет </a:t>
            </a:r>
          </a:p>
          <a:p>
            <a:pPr marL="177800" indent="-177800">
              <a:buFont typeface="+mj-lt"/>
              <a:buAutoNum type="arabicPeriod"/>
            </a:pPr>
            <a:r>
              <a:rPr lang="ru-RU" sz="1100" dirty="0"/>
              <a:t>Выбор профильного класса</a:t>
            </a:r>
          </a:p>
        </p:txBody>
      </p:sp>
      <p:pic>
        <p:nvPicPr>
          <p:cNvPr id="30" name="Рисунок 29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811" t="4229" r="23401" b="2457"/>
          <a:stretch/>
        </p:blipFill>
        <p:spPr>
          <a:xfrm>
            <a:off x="67029" y="3740124"/>
            <a:ext cx="862222" cy="785310"/>
          </a:xfrm>
          <a:prstGeom prst="rect">
            <a:avLst/>
          </a:prstGeom>
        </p:spPr>
      </p:pic>
      <p:pic>
        <p:nvPicPr>
          <p:cNvPr id="48" name="Рисунок 37" descr="Мужчина">
            <a:extLst>
              <a:ext uri="{FF2B5EF4-FFF2-40B4-BE49-F238E27FC236}">
                <a16:creationId xmlns:a16="http://schemas.microsoft.com/office/drawing/2014/main" id="{BE902A60-F5DE-407A-B80D-826958CE739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colorTemperature colorTemp="47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20509" y="1375962"/>
            <a:ext cx="556531" cy="556531"/>
          </a:xfrm>
          <a:prstGeom prst="rect">
            <a:avLst/>
          </a:prstGeom>
        </p:spPr>
      </p:pic>
      <p:sp>
        <p:nvSpPr>
          <p:cNvPr id="49" name="Прямоугольник 48"/>
          <p:cNvSpPr/>
          <p:nvPr/>
        </p:nvSpPr>
        <p:spPr>
          <a:xfrm>
            <a:off x="3293972" y="525563"/>
            <a:ext cx="2071216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7800" indent="-177800">
              <a:buFont typeface="+mj-lt"/>
              <a:buAutoNum type="arabicPeriod"/>
            </a:pPr>
            <a:r>
              <a:rPr lang="ru-RU" sz="1100" dirty="0"/>
              <a:t>Закрепление выбора  профессии педагога</a:t>
            </a:r>
          </a:p>
          <a:p>
            <a:pPr marL="177800" indent="-177800">
              <a:buFont typeface="+mj-lt"/>
              <a:buAutoNum type="arabicPeriod"/>
            </a:pPr>
            <a:r>
              <a:rPr lang="ru-RU" sz="1100" dirty="0"/>
              <a:t>Самоопределение по профилю: предметник, начальное образование, дефектолог и пр. </a:t>
            </a:r>
          </a:p>
          <a:p>
            <a:pPr marL="177800" indent="-177800">
              <a:buFont typeface="+mj-lt"/>
              <a:buAutoNum type="arabicPeriod"/>
            </a:pPr>
            <a:r>
              <a:rPr lang="ru-RU" sz="1100" dirty="0"/>
              <a:t>Проба профессиональных ролей: тьютор, вожатый, организатор и пр.</a:t>
            </a:r>
          </a:p>
          <a:p>
            <a:pPr marL="177800" indent="-177800">
              <a:buFont typeface="+mj-lt"/>
              <a:buAutoNum type="arabicPeriod"/>
            </a:pPr>
            <a:r>
              <a:rPr lang="ru-RU" sz="1100" dirty="0"/>
              <a:t>Смена профильного класса</a:t>
            </a:r>
          </a:p>
        </p:txBody>
      </p:sp>
      <p:sp>
        <p:nvSpPr>
          <p:cNvPr id="50" name="Прямоугольник 49"/>
          <p:cNvSpPr/>
          <p:nvPr/>
        </p:nvSpPr>
        <p:spPr>
          <a:xfrm>
            <a:off x="6041106" y="659743"/>
            <a:ext cx="207121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7800" indent="-177800">
              <a:buFont typeface="+mj-lt"/>
              <a:buAutoNum type="arabicPeriod"/>
            </a:pPr>
            <a:r>
              <a:rPr lang="ru-RU" sz="1100" dirty="0"/>
              <a:t>Портфолио</a:t>
            </a:r>
          </a:p>
          <a:p>
            <a:pPr marL="177800" indent="-177800">
              <a:buFont typeface="+mj-lt"/>
              <a:buAutoNum type="arabicPeriod"/>
            </a:pPr>
            <a:r>
              <a:rPr lang="ru-RU" sz="1100" dirty="0"/>
              <a:t>Средний балл ЕГЭ выше 70 </a:t>
            </a:r>
          </a:p>
          <a:p>
            <a:pPr marL="177800" indent="-177800">
              <a:buFont typeface="+mj-lt"/>
              <a:buAutoNum type="arabicPeriod"/>
            </a:pPr>
            <a:r>
              <a:rPr lang="ru-RU" sz="1100" dirty="0"/>
              <a:t>Поступление в университет на пед профиль</a:t>
            </a:r>
          </a:p>
        </p:txBody>
      </p:sp>
      <p:sp>
        <p:nvSpPr>
          <p:cNvPr id="51" name="Прямоугольник 50"/>
          <p:cNvSpPr/>
          <p:nvPr/>
        </p:nvSpPr>
        <p:spPr>
          <a:xfrm>
            <a:off x="1143878" y="3124934"/>
            <a:ext cx="202271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b="1" dirty="0"/>
              <a:t>Университет</a:t>
            </a:r>
            <a:r>
              <a:rPr lang="ru-RU" sz="1100" dirty="0"/>
              <a:t>:</a:t>
            </a:r>
          </a:p>
          <a:p>
            <a:r>
              <a:rPr lang="ru-RU" sz="1100" dirty="0"/>
              <a:t>Профессиональная диагностика</a:t>
            </a:r>
          </a:p>
          <a:p>
            <a:r>
              <a:rPr lang="ru-RU" sz="1100" dirty="0"/>
              <a:t>Рекомендации по профессиональному выбору</a:t>
            </a:r>
          </a:p>
          <a:p>
            <a:r>
              <a:rPr lang="ru-RU" sz="1100" dirty="0"/>
              <a:t>Проведение профориентационных мероприятий, конкурсов</a:t>
            </a:r>
          </a:p>
        </p:txBody>
      </p:sp>
      <p:sp>
        <p:nvSpPr>
          <p:cNvPr id="52" name="Прямоугольник 51"/>
          <p:cNvSpPr/>
          <p:nvPr/>
        </p:nvSpPr>
        <p:spPr>
          <a:xfrm>
            <a:off x="3331092" y="3059421"/>
            <a:ext cx="2022710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b="1" dirty="0"/>
              <a:t>Школа</a:t>
            </a:r>
            <a:r>
              <a:rPr lang="ru-RU" sz="1100" dirty="0"/>
              <a:t>:</a:t>
            </a:r>
          </a:p>
          <a:p>
            <a:r>
              <a:rPr lang="ru-RU" sz="1100" dirty="0"/>
              <a:t>Базовая подготовка (ФГОС СОО) </a:t>
            </a:r>
          </a:p>
          <a:p>
            <a:r>
              <a:rPr lang="ru-RU" sz="1100" b="1" dirty="0"/>
              <a:t>Университет:</a:t>
            </a:r>
          </a:p>
          <a:p>
            <a:r>
              <a:rPr lang="ru-RU" sz="1100" dirty="0"/>
              <a:t>Диагностика</a:t>
            </a:r>
          </a:p>
          <a:p>
            <a:r>
              <a:rPr lang="ru-RU" sz="1100" dirty="0"/>
              <a:t>Профессиональная подготовка к деятельности педагога (ОПК ФГОС ВО)</a:t>
            </a:r>
          </a:p>
          <a:p>
            <a:r>
              <a:rPr lang="ru-RU" sz="1100" b="1" dirty="0"/>
              <a:t>Школа + Университет:</a:t>
            </a:r>
          </a:p>
          <a:p>
            <a:r>
              <a:rPr lang="ru-RU" sz="1100" dirty="0"/>
              <a:t>Практика, стажировки в образовательных  учреждениях </a:t>
            </a:r>
          </a:p>
          <a:p>
            <a:endParaRPr lang="ru-RU" sz="1100" dirty="0"/>
          </a:p>
          <a:p>
            <a:endParaRPr lang="ru-RU" sz="1100" dirty="0"/>
          </a:p>
        </p:txBody>
      </p:sp>
      <p:sp>
        <p:nvSpPr>
          <p:cNvPr id="53" name="Прямоугольник 52"/>
          <p:cNvSpPr/>
          <p:nvPr/>
        </p:nvSpPr>
        <p:spPr>
          <a:xfrm>
            <a:off x="5873459" y="3055421"/>
            <a:ext cx="2346615" cy="22929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b="1" dirty="0"/>
              <a:t>Школа</a:t>
            </a:r>
            <a:r>
              <a:rPr lang="ru-RU" sz="1100" dirty="0"/>
              <a:t>:</a:t>
            </a:r>
          </a:p>
          <a:p>
            <a:r>
              <a:rPr lang="ru-RU" sz="1100" dirty="0"/>
              <a:t>Базовая подготовка (ФГОС СОО) </a:t>
            </a:r>
          </a:p>
          <a:p>
            <a:r>
              <a:rPr lang="ru-RU" sz="1100" b="1" dirty="0"/>
              <a:t>Университет:</a:t>
            </a:r>
          </a:p>
          <a:p>
            <a:r>
              <a:rPr lang="ru-RU" sz="1100" dirty="0"/>
              <a:t>Диагностика</a:t>
            </a:r>
          </a:p>
          <a:p>
            <a:r>
              <a:rPr lang="ru-RU" sz="1100" dirty="0"/>
              <a:t>Профессиональная подготовка к деятельности педагога (ОПК ФГОС ВО)</a:t>
            </a:r>
          </a:p>
          <a:p>
            <a:r>
              <a:rPr lang="ru-RU" sz="1100" dirty="0"/>
              <a:t>Подготовка к ЕГЭ</a:t>
            </a:r>
          </a:p>
          <a:p>
            <a:r>
              <a:rPr lang="ru-RU" sz="1100" dirty="0"/>
              <a:t>Подготовка к олимпиадам, конкурсам</a:t>
            </a:r>
          </a:p>
          <a:p>
            <a:r>
              <a:rPr lang="ru-RU" sz="1100" b="1" dirty="0"/>
              <a:t>СПО</a:t>
            </a:r>
            <a:r>
              <a:rPr lang="ru-RU" sz="1100" dirty="0"/>
              <a:t>:</a:t>
            </a:r>
          </a:p>
          <a:p>
            <a:r>
              <a:rPr lang="ru-RU" sz="1100" dirty="0"/>
              <a:t>Базовая подготовка (ФГОС СПО) </a:t>
            </a:r>
          </a:p>
          <a:p>
            <a:endParaRPr lang="ru-RU" sz="1100" dirty="0"/>
          </a:p>
        </p:txBody>
      </p:sp>
      <p:cxnSp>
        <p:nvCxnSpPr>
          <p:cNvPr id="55" name="Прямая соединительная линия 54"/>
          <p:cNvCxnSpPr/>
          <p:nvPr/>
        </p:nvCxnSpPr>
        <p:spPr>
          <a:xfrm flipV="1">
            <a:off x="345831" y="5751891"/>
            <a:ext cx="11484219" cy="853"/>
          </a:xfrm>
          <a:prstGeom prst="line">
            <a:avLst/>
          </a:prstGeom>
          <a:ln w="57150">
            <a:solidFill>
              <a:srgbClr val="004F8A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Полилиния 53"/>
          <p:cNvSpPr/>
          <p:nvPr/>
        </p:nvSpPr>
        <p:spPr>
          <a:xfrm>
            <a:off x="3565218" y="5479249"/>
            <a:ext cx="1453585" cy="545283"/>
          </a:xfrm>
          <a:custGeom>
            <a:avLst/>
            <a:gdLst>
              <a:gd name="connsiteX0" fmla="*/ 0 w 1877948"/>
              <a:gd name="connsiteY0" fmla="*/ 102397 h 1023972"/>
              <a:gd name="connsiteX1" fmla="*/ 102397 w 1877948"/>
              <a:gd name="connsiteY1" fmla="*/ 0 h 1023972"/>
              <a:gd name="connsiteX2" fmla="*/ 1775551 w 1877948"/>
              <a:gd name="connsiteY2" fmla="*/ 0 h 1023972"/>
              <a:gd name="connsiteX3" fmla="*/ 1877948 w 1877948"/>
              <a:gd name="connsiteY3" fmla="*/ 102397 h 1023972"/>
              <a:gd name="connsiteX4" fmla="*/ 1877948 w 1877948"/>
              <a:gd name="connsiteY4" fmla="*/ 921575 h 1023972"/>
              <a:gd name="connsiteX5" fmla="*/ 1775551 w 1877948"/>
              <a:gd name="connsiteY5" fmla="*/ 1023972 h 1023972"/>
              <a:gd name="connsiteX6" fmla="*/ 102397 w 1877948"/>
              <a:gd name="connsiteY6" fmla="*/ 1023972 h 1023972"/>
              <a:gd name="connsiteX7" fmla="*/ 0 w 1877948"/>
              <a:gd name="connsiteY7" fmla="*/ 921575 h 1023972"/>
              <a:gd name="connsiteX8" fmla="*/ 0 w 1877948"/>
              <a:gd name="connsiteY8" fmla="*/ 102397 h 10239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77948" h="1023972">
                <a:moveTo>
                  <a:pt x="0" y="102397"/>
                </a:moveTo>
                <a:cubicBezTo>
                  <a:pt x="0" y="45845"/>
                  <a:pt x="45845" y="0"/>
                  <a:pt x="102397" y="0"/>
                </a:cubicBezTo>
                <a:lnTo>
                  <a:pt x="1775551" y="0"/>
                </a:lnTo>
                <a:cubicBezTo>
                  <a:pt x="1832103" y="0"/>
                  <a:pt x="1877948" y="45845"/>
                  <a:pt x="1877948" y="102397"/>
                </a:cubicBezTo>
                <a:lnTo>
                  <a:pt x="1877948" y="921575"/>
                </a:lnTo>
                <a:cubicBezTo>
                  <a:pt x="1877948" y="978127"/>
                  <a:pt x="1832103" y="1023972"/>
                  <a:pt x="1775551" y="1023972"/>
                </a:cubicBezTo>
                <a:lnTo>
                  <a:pt x="102397" y="1023972"/>
                </a:lnTo>
                <a:cubicBezTo>
                  <a:pt x="45845" y="1023972"/>
                  <a:pt x="0" y="978127"/>
                  <a:pt x="0" y="921575"/>
                </a:cubicBezTo>
                <a:lnTo>
                  <a:pt x="0" y="102397"/>
                </a:lnTo>
                <a:close/>
              </a:path>
            </a:pathLst>
          </a:custGeom>
          <a:solidFill>
            <a:srgbClr val="00B05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42240" tIns="142240" rIns="142240" bIns="144000" numCol="1" spcCol="1270" anchor="ctr" anchorCtr="0">
            <a:noAutofit/>
          </a:bodyPr>
          <a:lstStyle/>
          <a:p>
            <a:pPr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600" b="1" dirty="0">
                <a:solidFill>
                  <a:schemeClr val="bg1"/>
                </a:solidFill>
              </a:rPr>
              <a:t>СПО </a:t>
            </a:r>
            <a:r>
              <a:rPr lang="ru-RU" sz="1600" b="1" kern="1200" dirty="0">
                <a:solidFill>
                  <a:schemeClr val="bg1"/>
                </a:solidFill>
              </a:rPr>
              <a:t>1 курс</a:t>
            </a:r>
          </a:p>
        </p:txBody>
      </p:sp>
      <p:sp>
        <p:nvSpPr>
          <p:cNvPr id="56" name="Полилиния 55"/>
          <p:cNvSpPr/>
          <p:nvPr/>
        </p:nvSpPr>
        <p:spPr>
          <a:xfrm>
            <a:off x="6338536" y="5482847"/>
            <a:ext cx="1453585" cy="545283"/>
          </a:xfrm>
          <a:custGeom>
            <a:avLst/>
            <a:gdLst>
              <a:gd name="connsiteX0" fmla="*/ 0 w 1877948"/>
              <a:gd name="connsiteY0" fmla="*/ 102397 h 1023972"/>
              <a:gd name="connsiteX1" fmla="*/ 102397 w 1877948"/>
              <a:gd name="connsiteY1" fmla="*/ 0 h 1023972"/>
              <a:gd name="connsiteX2" fmla="*/ 1775551 w 1877948"/>
              <a:gd name="connsiteY2" fmla="*/ 0 h 1023972"/>
              <a:gd name="connsiteX3" fmla="*/ 1877948 w 1877948"/>
              <a:gd name="connsiteY3" fmla="*/ 102397 h 1023972"/>
              <a:gd name="connsiteX4" fmla="*/ 1877948 w 1877948"/>
              <a:gd name="connsiteY4" fmla="*/ 921575 h 1023972"/>
              <a:gd name="connsiteX5" fmla="*/ 1775551 w 1877948"/>
              <a:gd name="connsiteY5" fmla="*/ 1023972 h 1023972"/>
              <a:gd name="connsiteX6" fmla="*/ 102397 w 1877948"/>
              <a:gd name="connsiteY6" fmla="*/ 1023972 h 1023972"/>
              <a:gd name="connsiteX7" fmla="*/ 0 w 1877948"/>
              <a:gd name="connsiteY7" fmla="*/ 921575 h 1023972"/>
              <a:gd name="connsiteX8" fmla="*/ 0 w 1877948"/>
              <a:gd name="connsiteY8" fmla="*/ 102397 h 10239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77948" h="1023972">
                <a:moveTo>
                  <a:pt x="0" y="102397"/>
                </a:moveTo>
                <a:cubicBezTo>
                  <a:pt x="0" y="45845"/>
                  <a:pt x="45845" y="0"/>
                  <a:pt x="102397" y="0"/>
                </a:cubicBezTo>
                <a:lnTo>
                  <a:pt x="1775551" y="0"/>
                </a:lnTo>
                <a:cubicBezTo>
                  <a:pt x="1832103" y="0"/>
                  <a:pt x="1877948" y="45845"/>
                  <a:pt x="1877948" y="102397"/>
                </a:cubicBezTo>
                <a:lnTo>
                  <a:pt x="1877948" y="921575"/>
                </a:lnTo>
                <a:cubicBezTo>
                  <a:pt x="1877948" y="978127"/>
                  <a:pt x="1832103" y="1023972"/>
                  <a:pt x="1775551" y="1023972"/>
                </a:cubicBezTo>
                <a:lnTo>
                  <a:pt x="102397" y="1023972"/>
                </a:lnTo>
                <a:cubicBezTo>
                  <a:pt x="45845" y="1023972"/>
                  <a:pt x="0" y="978127"/>
                  <a:pt x="0" y="921575"/>
                </a:cubicBezTo>
                <a:lnTo>
                  <a:pt x="0" y="102397"/>
                </a:lnTo>
                <a:close/>
              </a:path>
            </a:pathLst>
          </a:custGeom>
          <a:solidFill>
            <a:srgbClr val="00B05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42240" tIns="142240" rIns="142240" bIns="144000" numCol="1" spcCol="1270" anchor="ctr" anchorCtr="0">
            <a:noAutofit/>
          </a:bodyPr>
          <a:lstStyle/>
          <a:p>
            <a:pPr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600" b="1" dirty="0">
                <a:solidFill>
                  <a:schemeClr val="bg1"/>
                </a:solidFill>
              </a:rPr>
              <a:t>СПО </a:t>
            </a:r>
            <a:r>
              <a:rPr lang="ru-RU" sz="1600" b="1" kern="1200" dirty="0">
                <a:solidFill>
                  <a:schemeClr val="bg1"/>
                </a:solidFill>
              </a:rPr>
              <a:t>2 курс</a:t>
            </a:r>
          </a:p>
        </p:txBody>
      </p:sp>
      <p:sp>
        <p:nvSpPr>
          <p:cNvPr id="60" name="Прямоугольник 59"/>
          <p:cNvSpPr/>
          <p:nvPr/>
        </p:nvSpPr>
        <p:spPr>
          <a:xfrm>
            <a:off x="1066800" y="6467558"/>
            <a:ext cx="10424682" cy="307777"/>
          </a:xfrm>
          <a:prstGeom prst="rect">
            <a:avLst/>
          </a:prstGeom>
          <a:ln w="19050">
            <a:solidFill>
              <a:srgbClr val="00B050"/>
            </a:solidFill>
            <a:prstDash val="dash"/>
          </a:ln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accent3">
                    <a:lumMod val="50000"/>
                  </a:schemeClr>
                </a:solidFill>
              </a:rPr>
              <a:t>Единая образовательная платформа</a:t>
            </a:r>
          </a:p>
        </p:txBody>
      </p:sp>
      <p:sp>
        <p:nvSpPr>
          <p:cNvPr id="63" name="Заголовок 7"/>
          <p:cNvSpPr>
            <a:spLocks noGrp="1"/>
          </p:cNvSpPr>
          <p:nvPr>
            <p:ph type="title"/>
          </p:nvPr>
        </p:nvSpPr>
        <p:spPr>
          <a:xfrm>
            <a:off x="4605867" y="77828"/>
            <a:ext cx="7405113" cy="344199"/>
          </a:xfrm>
          <a:solidFill>
            <a:srgbClr val="002060"/>
          </a:solidFill>
        </p:spPr>
        <p:txBody>
          <a:bodyPr anchor="b"/>
          <a:lstStyle/>
          <a:p>
            <a:pPr algn="ctr"/>
            <a:r>
              <a:rPr lang="ru-RU" sz="2400" dirty="0"/>
              <a:t>Подходы к разработке модели деятельности пед классов</a:t>
            </a:r>
            <a:r>
              <a:rPr lang="ru-RU" dirty="0"/>
              <a:t> </a:t>
            </a:r>
          </a:p>
        </p:txBody>
      </p:sp>
      <p:sp>
        <p:nvSpPr>
          <p:cNvPr id="27" name="Полилиния 26"/>
          <p:cNvSpPr/>
          <p:nvPr/>
        </p:nvSpPr>
        <p:spPr>
          <a:xfrm>
            <a:off x="9230330" y="2425373"/>
            <a:ext cx="1453585" cy="545283"/>
          </a:xfrm>
          <a:custGeom>
            <a:avLst/>
            <a:gdLst>
              <a:gd name="connsiteX0" fmla="*/ 0 w 1877948"/>
              <a:gd name="connsiteY0" fmla="*/ 102397 h 1023972"/>
              <a:gd name="connsiteX1" fmla="*/ 102397 w 1877948"/>
              <a:gd name="connsiteY1" fmla="*/ 0 h 1023972"/>
              <a:gd name="connsiteX2" fmla="*/ 1775551 w 1877948"/>
              <a:gd name="connsiteY2" fmla="*/ 0 h 1023972"/>
              <a:gd name="connsiteX3" fmla="*/ 1877948 w 1877948"/>
              <a:gd name="connsiteY3" fmla="*/ 102397 h 1023972"/>
              <a:gd name="connsiteX4" fmla="*/ 1877948 w 1877948"/>
              <a:gd name="connsiteY4" fmla="*/ 921575 h 1023972"/>
              <a:gd name="connsiteX5" fmla="*/ 1775551 w 1877948"/>
              <a:gd name="connsiteY5" fmla="*/ 1023972 h 1023972"/>
              <a:gd name="connsiteX6" fmla="*/ 102397 w 1877948"/>
              <a:gd name="connsiteY6" fmla="*/ 1023972 h 1023972"/>
              <a:gd name="connsiteX7" fmla="*/ 0 w 1877948"/>
              <a:gd name="connsiteY7" fmla="*/ 921575 h 1023972"/>
              <a:gd name="connsiteX8" fmla="*/ 0 w 1877948"/>
              <a:gd name="connsiteY8" fmla="*/ 102397 h 10239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77948" h="1023972">
                <a:moveTo>
                  <a:pt x="0" y="102397"/>
                </a:moveTo>
                <a:cubicBezTo>
                  <a:pt x="0" y="45845"/>
                  <a:pt x="45845" y="0"/>
                  <a:pt x="102397" y="0"/>
                </a:cubicBezTo>
                <a:lnTo>
                  <a:pt x="1775551" y="0"/>
                </a:lnTo>
                <a:cubicBezTo>
                  <a:pt x="1832103" y="0"/>
                  <a:pt x="1877948" y="45845"/>
                  <a:pt x="1877948" y="102397"/>
                </a:cubicBezTo>
                <a:lnTo>
                  <a:pt x="1877948" y="921575"/>
                </a:lnTo>
                <a:cubicBezTo>
                  <a:pt x="1877948" y="978127"/>
                  <a:pt x="1832103" y="1023972"/>
                  <a:pt x="1775551" y="1023972"/>
                </a:cubicBezTo>
                <a:lnTo>
                  <a:pt x="102397" y="1023972"/>
                </a:lnTo>
                <a:cubicBezTo>
                  <a:pt x="45845" y="1023972"/>
                  <a:pt x="0" y="978127"/>
                  <a:pt x="0" y="921575"/>
                </a:cubicBezTo>
                <a:lnTo>
                  <a:pt x="0" y="102397"/>
                </a:lnTo>
                <a:close/>
              </a:path>
            </a:pathLst>
          </a:custGeom>
          <a:solidFill>
            <a:srgbClr val="00B05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42240" tIns="142240" rIns="142240" bIns="144000" numCol="1" spcCol="1270" anchor="ctr" anchorCtr="0">
            <a:noAutofit/>
          </a:bodyPr>
          <a:lstStyle/>
          <a:p>
            <a:pPr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600" b="1" dirty="0">
                <a:solidFill>
                  <a:schemeClr val="bg1"/>
                </a:solidFill>
              </a:rPr>
              <a:t>Университет</a:t>
            </a:r>
            <a:endParaRPr lang="ru-RU" sz="1600" b="1" kern="1200" dirty="0">
              <a:solidFill>
                <a:schemeClr val="bg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9118948" y="2041742"/>
            <a:ext cx="1678488" cy="4209512"/>
          </a:xfrm>
          <a:prstGeom prst="rect">
            <a:avLst/>
          </a:prstGeom>
          <a:noFill/>
          <a:ln w="28575">
            <a:solidFill>
              <a:srgbClr val="C00000"/>
            </a:solidFill>
            <a:prstDash val="lg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олилиния 28"/>
          <p:cNvSpPr/>
          <p:nvPr/>
        </p:nvSpPr>
        <p:spPr>
          <a:xfrm>
            <a:off x="9230329" y="4841672"/>
            <a:ext cx="1453585" cy="1270240"/>
          </a:xfrm>
          <a:custGeom>
            <a:avLst/>
            <a:gdLst>
              <a:gd name="connsiteX0" fmla="*/ 0 w 1877948"/>
              <a:gd name="connsiteY0" fmla="*/ 102397 h 1023972"/>
              <a:gd name="connsiteX1" fmla="*/ 102397 w 1877948"/>
              <a:gd name="connsiteY1" fmla="*/ 0 h 1023972"/>
              <a:gd name="connsiteX2" fmla="*/ 1775551 w 1877948"/>
              <a:gd name="connsiteY2" fmla="*/ 0 h 1023972"/>
              <a:gd name="connsiteX3" fmla="*/ 1877948 w 1877948"/>
              <a:gd name="connsiteY3" fmla="*/ 102397 h 1023972"/>
              <a:gd name="connsiteX4" fmla="*/ 1877948 w 1877948"/>
              <a:gd name="connsiteY4" fmla="*/ 921575 h 1023972"/>
              <a:gd name="connsiteX5" fmla="*/ 1775551 w 1877948"/>
              <a:gd name="connsiteY5" fmla="*/ 1023972 h 1023972"/>
              <a:gd name="connsiteX6" fmla="*/ 102397 w 1877948"/>
              <a:gd name="connsiteY6" fmla="*/ 1023972 h 1023972"/>
              <a:gd name="connsiteX7" fmla="*/ 0 w 1877948"/>
              <a:gd name="connsiteY7" fmla="*/ 921575 h 1023972"/>
              <a:gd name="connsiteX8" fmla="*/ 0 w 1877948"/>
              <a:gd name="connsiteY8" fmla="*/ 102397 h 10239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77948" h="1023972">
                <a:moveTo>
                  <a:pt x="0" y="102397"/>
                </a:moveTo>
                <a:cubicBezTo>
                  <a:pt x="0" y="45845"/>
                  <a:pt x="45845" y="0"/>
                  <a:pt x="102397" y="0"/>
                </a:cubicBezTo>
                <a:lnTo>
                  <a:pt x="1775551" y="0"/>
                </a:lnTo>
                <a:cubicBezTo>
                  <a:pt x="1832103" y="0"/>
                  <a:pt x="1877948" y="45845"/>
                  <a:pt x="1877948" y="102397"/>
                </a:cubicBezTo>
                <a:lnTo>
                  <a:pt x="1877948" y="921575"/>
                </a:lnTo>
                <a:cubicBezTo>
                  <a:pt x="1877948" y="978127"/>
                  <a:pt x="1832103" y="1023972"/>
                  <a:pt x="1775551" y="1023972"/>
                </a:cubicBezTo>
                <a:lnTo>
                  <a:pt x="102397" y="1023972"/>
                </a:lnTo>
                <a:cubicBezTo>
                  <a:pt x="45845" y="1023972"/>
                  <a:pt x="0" y="978127"/>
                  <a:pt x="0" y="921575"/>
                </a:cubicBezTo>
                <a:lnTo>
                  <a:pt x="0" y="102397"/>
                </a:lnTo>
                <a:close/>
              </a:path>
            </a:pathLst>
          </a:custGeom>
          <a:solidFill>
            <a:srgbClr val="00B05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42240" tIns="142240" rIns="142240" bIns="144000" numCol="1" spcCol="1270" anchor="ctr" anchorCtr="0">
            <a:noAutofit/>
          </a:bodyPr>
          <a:lstStyle/>
          <a:p>
            <a:pPr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600" b="1" dirty="0">
                <a:solidFill>
                  <a:schemeClr val="bg1"/>
                </a:solidFill>
              </a:rPr>
              <a:t>Университетский педагогический колледж</a:t>
            </a:r>
            <a:endParaRPr lang="ru-RU" sz="1600" b="1" kern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043492"/>
      </p:ext>
    </p:extLst>
  </p:cSld>
  <p:clrMapOvr>
    <a:masterClrMapping/>
  </p:clrMapOvr>
</p:sld>
</file>

<file path=ppt/theme/theme1.xml><?xml version="1.0" encoding="utf-8"?>
<a:theme xmlns:a="http://schemas.openxmlformats.org/drawingml/2006/main" name="tf16411248">
  <a:themeElements>
    <a:clrScheme name="Основные цвета ЧГУ">
      <a:dk1>
        <a:sysClr val="windowText" lastClr="000000"/>
      </a:dk1>
      <a:lt1>
        <a:srgbClr val="FFFFFF"/>
      </a:lt1>
      <a:dk2>
        <a:srgbClr val="900000"/>
      </a:dk2>
      <a:lt2>
        <a:srgbClr val="F2F2F2"/>
      </a:lt2>
      <a:accent1>
        <a:srgbClr val="C00000"/>
      </a:accent1>
      <a:accent2>
        <a:srgbClr val="00B0F0"/>
      </a:accent2>
      <a:accent3>
        <a:srgbClr val="499A00"/>
      </a:accent3>
      <a:accent4>
        <a:srgbClr val="F69E00"/>
      </a:accent4>
      <a:accent5>
        <a:srgbClr val="600000"/>
      </a:accent5>
      <a:accent6>
        <a:srgbClr val="8A5800"/>
      </a:accent6>
      <a:hlink>
        <a:srgbClr val="C00000"/>
      </a:hlink>
      <a:folHlink>
        <a:srgbClr val="3C3C3C"/>
      </a:folHlink>
    </a:clrScheme>
    <a:fontScheme name="Cambria-Calibri">
      <a:majorFont>
        <a:latin typeface="Cambria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>
            <a:lumMod val="95000"/>
          </a:schemeClr>
        </a:solidFill>
        <a:ln>
          <a:solidFill>
            <a:schemeClr val="accent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_19716549_TF16411248.potx" id="{6E250086-97E1-4042-811E-BB45AE74F0FB}" vid="{3860F70A-3D30-41D9-8434-6A7E943678DC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EEA25CC0A0AC24199CDC46C25B8B0BC" ma:contentTypeVersion="9" ma:contentTypeDescription="Create a new document." ma:contentTypeScope="" ma:versionID="76e25e1730b4532ab1d5e5b131a96a5a">
  <xsd:schema xmlns:xsd="http://www.w3.org/2001/XMLSchema" xmlns:xs="http://www.w3.org/2001/XMLSchema" xmlns:p="http://schemas.microsoft.com/office/2006/metadata/properties" xmlns:ns1="http://schemas.microsoft.com/sharepoint/v3" xmlns:ns2="6dc4bcd6-49db-4c07-9060-8acfc67cef9f" xmlns:ns3="fb0879af-3eba-417a-a55a-ffe6dcd6ca77" targetNamespace="http://schemas.microsoft.com/office/2006/metadata/properties" ma:root="true" ma:fieldsID="ad1e9281a84c4949647088091c718de3" ns1:_="" ns2:_="" ns3:_="">
    <xsd:import namespace="http://schemas.microsoft.com/sharepoint/v3"/>
    <xsd:import namespace="6dc4bcd6-49db-4c07-9060-8acfc67cef9f"/>
    <xsd:import namespace="fb0879af-3eba-417a-a55a-ffe6dcd6ca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3:SharedWithUsers" minOccurs="0"/>
                <xsd:element ref="ns3:SharedWithDetails" minOccurs="0"/>
                <xsd:element ref="ns3:LastSharedByUser" minOccurs="0"/>
                <xsd:element ref="ns3:LastSharedByTime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c4bcd6-49db-4c07-9060-8acfc67cef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0879af-3eba-417a-a55a-ffe6dcd6ca77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3" nillable="true" ma:displayName="Last Shared By User" ma:hidden="true" ma:internalName="LastSharedByUser" ma:readOnly="true">
      <xsd:simpleType>
        <xsd:restriction base="dms:Note"/>
      </xsd:simpleType>
    </xsd:element>
    <xsd:element name="LastSharedByTime" ma:index="14" nillable="true" ma:displayName="Last Shared By Time" ma:hidden="true" ma:internalName="LastSharedByTim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543E42B-7C8A-4AB1-9F29-E7D83A36D5D6}">
  <ds:schemaRefs>
    <ds:schemaRef ds:uri="http://schemas.microsoft.com/office/2006/metadata/properties"/>
    <ds:schemaRef ds:uri="http://schemas.microsoft.com/office/infopath/2007/PartnerControls"/>
    <ds:schemaRef ds:uri="fb0879af-3eba-417a-a55a-ffe6dcd6ca77"/>
    <ds:schemaRef ds:uri="http://purl.org/dc/terms/"/>
    <ds:schemaRef ds:uri="http://purl.org/dc/dcmitype/"/>
    <ds:schemaRef ds:uri="http://schemas.microsoft.com/sharepoint/v3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6dc4bcd6-49db-4c07-9060-8acfc67cef9f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0F655827-7CC1-40B1-BA1C-E9676D7EEDB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6dc4bcd6-49db-4c07-9060-8acfc67cef9f"/>
    <ds:schemaRef ds:uri="fb0879af-3eba-417a-a55a-ffe6dcd6ca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1745</Words>
  <Application>Microsoft Office PowerPoint</Application>
  <PresentationFormat>Широкоэкранный</PresentationFormat>
  <Paragraphs>287</Paragraphs>
  <Slides>11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22" baseType="lpstr">
      <vt:lpstr>Arial</vt:lpstr>
      <vt:lpstr>Bahnschrift SemiBold SemiConden</vt:lpstr>
      <vt:lpstr>Calibri</vt:lpstr>
      <vt:lpstr>Cambria</vt:lpstr>
      <vt:lpstr>Montserrat</vt:lpstr>
      <vt:lpstr>Open Sans Extrabold</vt:lpstr>
      <vt:lpstr>Oswald</vt:lpstr>
      <vt:lpstr>Segoe UI</vt:lpstr>
      <vt:lpstr>Times New Roman</vt:lpstr>
      <vt:lpstr>Wingdings</vt:lpstr>
      <vt:lpstr>tf16411248</vt:lpstr>
      <vt:lpstr>Разработка и внедрение механизма реализации межуровневой сетевой модели  бесшовного педагогического образования  в Вологодской области «Учитель школы будущего»</vt:lpstr>
      <vt:lpstr>Идея проекта</vt:lpstr>
      <vt:lpstr>Проектные инициативы</vt:lpstr>
      <vt:lpstr>Нацпроект «Образование»</vt:lpstr>
      <vt:lpstr>Презентация PowerPoint</vt:lpstr>
      <vt:lpstr>Презентация PowerPoint</vt:lpstr>
      <vt:lpstr>Участники</vt:lpstr>
      <vt:lpstr>Для создания модели</vt:lpstr>
      <vt:lpstr>Подходы к разработке модели деятельности пед классов </vt:lpstr>
      <vt:lpstr>Презентация PowerPoint</vt:lpstr>
      <vt:lpstr>Благодарю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2019-10-28T09:26:01Z</dcterms:created>
  <dcterms:modified xsi:type="dcterms:W3CDTF">2021-09-22T08:48:46Z</dcterms:modified>
</cp:coreProperties>
</file>