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12" r:id="rId3"/>
    <p:sldId id="327" r:id="rId4"/>
    <p:sldId id="261" r:id="rId5"/>
    <p:sldId id="324" r:id="rId6"/>
    <p:sldId id="325" r:id="rId7"/>
    <p:sldId id="326" r:id="rId8"/>
    <p:sldId id="330" r:id="rId9"/>
    <p:sldId id="329" r:id="rId10"/>
    <p:sldId id="328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03" userDrawn="1">
          <p15:clr>
            <a:srgbClr val="A4A3A4"/>
          </p15:clr>
        </p15:guide>
        <p15:guide id="4" orient="horz" pos="3066" userDrawn="1">
          <p15:clr>
            <a:srgbClr val="A4A3A4"/>
          </p15:clr>
        </p15:guide>
        <p15:guide id="9" pos="5573" userDrawn="1">
          <p15:clr>
            <a:srgbClr val="A4A3A4"/>
          </p15:clr>
        </p15:guide>
        <p15:guide id="17" pos="272" userDrawn="1">
          <p15:clr>
            <a:srgbClr val="A4A3A4"/>
          </p15:clr>
        </p15:guide>
        <p15:guide id="33" pos="2115" userDrawn="1">
          <p15:clr>
            <a:srgbClr val="A4A3A4"/>
          </p15:clr>
        </p15:guide>
        <p15:guide id="34" pos="1746" userDrawn="1">
          <p15:clr>
            <a:srgbClr val="A4A3A4"/>
          </p15:clr>
        </p15:guide>
        <p15:guide id="35" pos="3475" userDrawn="1">
          <p15:clr>
            <a:srgbClr val="A4A3A4"/>
          </p15:clr>
        </p15:guide>
        <p15:guide id="36" pos="3645" userDrawn="1">
          <p15:clr>
            <a:srgbClr val="A4A3A4"/>
          </p15:clr>
        </p15:guide>
        <p15:guide id="38" pos="4184" userDrawn="1">
          <p15:clr>
            <a:srgbClr val="A4A3A4"/>
          </p15:clr>
        </p15:guide>
        <p15:guide id="39" pos="4326" userDrawn="1">
          <p15:clr>
            <a:srgbClr val="A4A3A4"/>
          </p15:clr>
        </p15:guide>
        <p15:guide id="40" orient="horz" pos="1535" userDrawn="1">
          <p15:clr>
            <a:srgbClr val="A4A3A4"/>
          </p15:clr>
        </p15:guide>
        <p15:guide id="41" orient="horz" pos="770" userDrawn="1">
          <p15:clr>
            <a:srgbClr val="A4A3A4"/>
          </p15:clr>
        </p15:guide>
        <p15:guide id="42" orient="horz" pos="373" userDrawn="1">
          <p15:clr>
            <a:srgbClr val="A4A3A4"/>
          </p15:clr>
        </p15:guide>
        <p15:guide id="43" orient="horz" pos="514" userDrawn="1">
          <p15:clr>
            <a:srgbClr val="A4A3A4"/>
          </p15:clr>
        </p15:guide>
        <p15:guide id="44" orient="horz" pos="1138" userDrawn="1">
          <p15:clr>
            <a:srgbClr val="A4A3A4"/>
          </p15:clr>
        </p15:guide>
        <p15:guide id="45" orient="horz" pos="1875" userDrawn="1">
          <p15:clr>
            <a:srgbClr val="A4A3A4"/>
          </p15:clr>
        </p15:guide>
        <p15:guide id="46" orient="horz" pos="2442" userDrawn="1">
          <p15:clr>
            <a:srgbClr val="A4A3A4"/>
          </p15:clr>
        </p15:guide>
        <p15:guide id="47" pos="55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S One" initials="LO" lastIdx="1" clrIdx="0">
    <p:extLst>
      <p:ext uri="{19B8F6BF-5375-455C-9EA6-DF929625EA0E}">
        <p15:presenceInfo xmlns:p15="http://schemas.microsoft.com/office/powerpoint/2012/main" userId="LENS O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27E"/>
    <a:srgbClr val="DA251D"/>
    <a:srgbClr val="BFBFBF"/>
    <a:srgbClr val="EC928E"/>
    <a:srgbClr val="F4BDBB"/>
    <a:srgbClr val="F6BFBC"/>
    <a:srgbClr val="C0221A"/>
    <a:srgbClr val="FFFFFF"/>
    <a:srgbClr val="FF0000"/>
    <a:srgbClr val="EA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32" autoAdjust="0"/>
    <p:restoredTop sz="94374" autoAdjust="0"/>
  </p:normalViewPr>
  <p:slideViewPr>
    <p:cSldViewPr snapToObjects="1" showGuides="1">
      <p:cViewPr varScale="1">
        <p:scale>
          <a:sx n="115" d="100"/>
          <a:sy n="115" d="100"/>
        </p:scale>
        <p:origin x="-408" y="-96"/>
      </p:cViewPr>
      <p:guideLst>
        <p:guide orient="horz" pos="203"/>
        <p:guide orient="horz" pos="3066"/>
        <p:guide pos="5573"/>
        <p:guide pos="272"/>
        <p:guide pos="2115"/>
        <p:guide pos="1746"/>
        <p:guide pos="3475"/>
        <p:guide pos="3645"/>
        <p:guide pos="4184"/>
        <p:guide pos="4326"/>
        <p:guide orient="horz" pos="1535"/>
        <p:guide orient="horz" pos="770"/>
        <p:guide orient="horz" pos="373"/>
        <p:guide orient="horz" pos="514"/>
        <p:guide orient="horz" pos="1138"/>
        <p:guide orient="horz" pos="1875"/>
        <p:guide orient="horz" pos="2442"/>
        <p:guide pos="5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698D3-8B74-41C5-BC25-1258AA89B79F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ACD42-1F1F-43F4-A6AD-1220077472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09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34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11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9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93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8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60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3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7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7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53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75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47237-FE5B-4140-A06D-FF1884FA8782}" type="datetimeFigureOut">
              <a:rPr lang="ru-RU" smtClean="0"/>
              <a:pPr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87312-1C92-4752-B8A3-234D5C9F3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2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Равнобедренный треугольник 4"/>
          <p:cNvSpPr/>
          <p:nvPr/>
        </p:nvSpPr>
        <p:spPr>
          <a:xfrm rot="5400000">
            <a:off x="1528712" y="-1312866"/>
            <a:ext cx="5151581" cy="7769680"/>
          </a:xfrm>
          <a:custGeom>
            <a:avLst/>
            <a:gdLst>
              <a:gd name="connsiteX0" fmla="*/ 0 w 5143500"/>
              <a:gd name="connsiteY0" fmla="*/ 6732240 h 6732240"/>
              <a:gd name="connsiteX1" fmla="*/ 2566041 w 5143500"/>
              <a:gd name="connsiteY1" fmla="*/ 0 h 6732240"/>
              <a:gd name="connsiteX2" fmla="*/ 5143500 w 5143500"/>
              <a:gd name="connsiteY2" fmla="*/ 6732240 h 6732240"/>
              <a:gd name="connsiteX3" fmla="*/ 0 w 5143500"/>
              <a:gd name="connsiteY3" fmla="*/ 6732240 h 6732240"/>
              <a:gd name="connsiteX0" fmla="*/ 0 w 5143500"/>
              <a:gd name="connsiteY0" fmla="*/ 6732240 h 6732240"/>
              <a:gd name="connsiteX1" fmla="*/ 1361130 w 5143500"/>
              <a:gd name="connsiteY1" fmla="*/ 3144442 h 6732240"/>
              <a:gd name="connsiteX2" fmla="*/ 2566041 w 5143500"/>
              <a:gd name="connsiteY2" fmla="*/ 0 h 6732240"/>
              <a:gd name="connsiteX3" fmla="*/ 5143500 w 5143500"/>
              <a:gd name="connsiteY3" fmla="*/ 6732240 h 6732240"/>
              <a:gd name="connsiteX4" fmla="*/ 0 w 5143500"/>
              <a:gd name="connsiteY4" fmla="*/ 6732240 h 6732240"/>
              <a:gd name="connsiteX0" fmla="*/ 0 w 5143500"/>
              <a:gd name="connsiteY0" fmla="*/ 6732240 h 6732240"/>
              <a:gd name="connsiteX1" fmla="*/ 1 w 5143500"/>
              <a:gd name="connsiteY1" fmla="*/ 2174200 h 6732240"/>
              <a:gd name="connsiteX2" fmla="*/ 2566041 w 5143500"/>
              <a:gd name="connsiteY2" fmla="*/ 0 h 6732240"/>
              <a:gd name="connsiteX3" fmla="*/ 5143500 w 5143500"/>
              <a:gd name="connsiteY3" fmla="*/ 6732240 h 6732240"/>
              <a:gd name="connsiteX4" fmla="*/ 0 w 5143500"/>
              <a:gd name="connsiteY4" fmla="*/ 6732240 h 6732240"/>
              <a:gd name="connsiteX0" fmla="*/ 0 w 5143500"/>
              <a:gd name="connsiteY0" fmla="*/ 6732240 h 6732240"/>
              <a:gd name="connsiteX1" fmla="*/ 1 w 5143500"/>
              <a:gd name="connsiteY1" fmla="*/ 2174200 h 6732240"/>
              <a:gd name="connsiteX2" fmla="*/ 2566041 w 5143500"/>
              <a:gd name="connsiteY2" fmla="*/ 0 h 6732240"/>
              <a:gd name="connsiteX3" fmla="*/ 3399334 w 5143500"/>
              <a:gd name="connsiteY3" fmla="*/ 2167220 h 6732240"/>
              <a:gd name="connsiteX4" fmla="*/ 5143500 w 5143500"/>
              <a:gd name="connsiteY4" fmla="*/ 6732240 h 6732240"/>
              <a:gd name="connsiteX5" fmla="*/ 0 w 5143500"/>
              <a:gd name="connsiteY5" fmla="*/ 6732240 h 6732240"/>
              <a:gd name="connsiteX0" fmla="*/ 0 w 5144373"/>
              <a:gd name="connsiteY0" fmla="*/ 6732240 h 6732240"/>
              <a:gd name="connsiteX1" fmla="*/ 1 w 5144373"/>
              <a:gd name="connsiteY1" fmla="*/ 2174200 h 6732240"/>
              <a:gd name="connsiteX2" fmla="*/ 2566041 w 5144373"/>
              <a:gd name="connsiteY2" fmla="*/ 0 h 6732240"/>
              <a:gd name="connsiteX3" fmla="*/ 5144373 w 5144373"/>
              <a:gd name="connsiteY3" fmla="*/ 2160240 h 6732240"/>
              <a:gd name="connsiteX4" fmla="*/ 5143500 w 5144373"/>
              <a:gd name="connsiteY4" fmla="*/ 6732240 h 6732240"/>
              <a:gd name="connsiteX5" fmla="*/ 0 w 5144373"/>
              <a:gd name="connsiteY5" fmla="*/ 6732240 h 6732240"/>
              <a:gd name="connsiteX0" fmla="*/ 0 w 5143500"/>
              <a:gd name="connsiteY0" fmla="*/ 9434549 h 9434549"/>
              <a:gd name="connsiteX1" fmla="*/ 1 w 5143500"/>
              <a:gd name="connsiteY1" fmla="*/ 4876509 h 9434549"/>
              <a:gd name="connsiteX2" fmla="*/ 2566041 w 5143500"/>
              <a:gd name="connsiteY2" fmla="*/ 2702309 h 9434549"/>
              <a:gd name="connsiteX3" fmla="*/ 5129976 w 5143500"/>
              <a:gd name="connsiteY3" fmla="*/ 0 h 9434549"/>
              <a:gd name="connsiteX4" fmla="*/ 5143500 w 5143500"/>
              <a:gd name="connsiteY4" fmla="*/ 9434549 h 9434549"/>
              <a:gd name="connsiteX5" fmla="*/ 0 w 5143500"/>
              <a:gd name="connsiteY5" fmla="*/ 9434549 h 9434549"/>
              <a:gd name="connsiteX0" fmla="*/ 0 w 5143500"/>
              <a:gd name="connsiteY0" fmla="*/ 9434549 h 9434549"/>
              <a:gd name="connsiteX1" fmla="*/ 1 w 5143500"/>
              <a:gd name="connsiteY1" fmla="*/ 4876509 h 9434549"/>
              <a:gd name="connsiteX2" fmla="*/ 5129976 w 5143500"/>
              <a:gd name="connsiteY2" fmla="*/ 0 h 9434549"/>
              <a:gd name="connsiteX3" fmla="*/ 5143500 w 5143500"/>
              <a:gd name="connsiteY3" fmla="*/ 9434549 h 9434549"/>
              <a:gd name="connsiteX4" fmla="*/ 0 w 5143500"/>
              <a:gd name="connsiteY4" fmla="*/ 9434549 h 9434549"/>
              <a:gd name="connsiteX0" fmla="*/ 0 w 5143500"/>
              <a:gd name="connsiteY0" fmla="*/ 8868539 h 8868539"/>
              <a:gd name="connsiteX1" fmla="*/ 1 w 5143500"/>
              <a:gd name="connsiteY1" fmla="*/ 4310499 h 8868539"/>
              <a:gd name="connsiteX2" fmla="*/ 5122776 w 5143500"/>
              <a:gd name="connsiteY2" fmla="*/ 0 h 8868539"/>
              <a:gd name="connsiteX3" fmla="*/ 5143500 w 5143500"/>
              <a:gd name="connsiteY3" fmla="*/ 8868539 h 8868539"/>
              <a:gd name="connsiteX4" fmla="*/ 0 w 5143500"/>
              <a:gd name="connsiteY4" fmla="*/ 8868539 h 8868539"/>
              <a:gd name="connsiteX0" fmla="*/ 7199 w 5150699"/>
              <a:gd name="connsiteY0" fmla="*/ 8868539 h 8868539"/>
              <a:gd name="connsiteX1" fmla="*/ 0 w 5150699"/>
              <a:gd name="connsiteY1" fmla="*/ 3701609 h 8868539"/>
              <a:gd name="connsiteX2" fmla="*/ 5129975 w 5150699"/>
              <a:gd name="connsiteY2" fmla="*/ 0 h 8868539"/>
              <a:gd name="connsiteX3" fmla="*/ 5150699 w 5150699"/>
              <a:gd name="connsiteY3" fmla="*/ 8868539 h 8868539"/>
              <a:gd name="connsiteX4" fmla="*/ 7199 w 5150699"/>
              <a:gd name="connsiteY4" fmla="*/ 8868539 h 8868539"/>
              <a:gd name="connsiteX0" fmla="*/ 7199 w 5151578"/>
              <a:gd name="connsiteY0" fmla="*/ 9528888 h 9528888"/>
              <a:gd name="connsiteX1" fmla="*/ 0 w 5151578"/>
              <a:gd name="connsiteY1" fmla="*/ 4361958 h 9528888"/>
              <a:gd name="connsiteX2" fmla="*/ 5151578 w 5151578"/>
              <a:gd name="connsiteY2" fmla="*/ 0 h 9528888"/>
              <a:gd name="connsiteX3" fmla="*/ 5150699 w 5151578"/>
              <a:gd name="connsiteY3" fmla="*/ 9528888 h 9528888"/>
              <a:gd name="connsiteX4" fmla="*/ 7199 w 5151578"/>
              <a:gd name="connsiteY4" fmla="*/ 9528888 h 9528888"/>
              <a:gd name="connsiteX0" fmla="*/ 7199 w 5151581"/>
              <a:gd name="connsiteY0" fmla="*/ 9254462 h 9254462"/>
              <a:gd name="connsiteX1" fmla="*/ 0 w 5151581"/>
              <a:gd name="connsiteY1" fmla="*/ 4087532 h 9254462"/>
              <a:gd name="connsiteX2" fmla="*/ 5151581 w 5151581"/>
              <a:gd name="connsiteY2" fmla="*/ 0 h 9254462"/>
              <a:gd name="connsiteX3" fmla="*/ 5150699 w 5151581"/>
              <a:gd name="connsiteY3" fmla="*/ 9254462 h 9254462"/>
              <a:gd name="connsiteX4" fmla="*/ 7199 w 5151581"/>
              <a:gd name="connsiteY4" fmla="*/ 9254462 h 9254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1581" h="9254462">
                <a:moveTo>
                  <a:pt x="7199" y="9254462"/>
                </a:moveTo>
                <a:cubicBezTo>
                  <a:pt x="7199" y="7735115"/>
                  <a:pt x="0" y="5606879"/>
                  <a:pt x="0" y="4087532"/>
                </a:cubicBezTo>
                <a:lnTo>
                  <a:pt x="5151581" y="0"/>
                </a:lnTo>
                <a:lnTo>
                  <a:pt x="5150699" y="9254462"/>
                </a:lnTo>
                <a:lnTo>
                  <a:pt x="7199" y="925446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Равнобедренный треугольник 4"/>
          <p:cNvSpPr/>
          <p:nvPr/>
        </p:nvSpPr>
        <p:spPr>
          <a:xfrm rot="5400000">
            <a:off x="205213" y="-205212"/>
            <a:ext cx="5144373" cy="5554804"/>
          </a:xfrm>
          <a:custGeom>
            <a:avLst/>
            <a:gdLst>
              <a:gd name="connsiteX0" fmla="*/ 0 w 5143500"/>
              <a:gd name="connsiteY0" fmla="*/ 6732240 h 6732240"/>
              <a:gd name="connsiteX1" fmla="*/ 2566041 w 5143500"/>
              <a:gd name="connsiteY1" fmla="*/ 0 h 6732240"/>
              <a:gd name="connsiteX2" fmla="*/ 5143500 w 5143500"/>
              <a:gd name="connsiteY2" fmla="*/ 6732240 h 6732240"/>
              <a:gd name="connsiteX3" fmla="*/ 0 w 5143500"/>
              <a:gd name="connsiteY3" fmla="*/ 6732240 h 6732240"/>
              <a:gd name="connsiteX0" fmla="*/ 0 w 5143500"/>
              <a:gd name="connsiteY0" fmla="*/ 6732240 h 6732240"/>
              <a:gd name="connsiteX1" fmla="*/ 1361130 w 5143500"/>
              <a:gd name="connsiteY1" fmla="*/ 3144442 h 6732240"/>
              <a:gd name="connsiteX2" fmla="*/ 2566041 w 5143500"/>
              <a:gd name="connsiteY2" fmla="*/ 0 h 6732240"/>
              <a:gd name="connsiteX3" fmla="*/ 5143500 w 5143500"/>
              <a:gd name="connsiteY3" fmla="*/ 6732240 h 6732240"/>
              <a:gd name="connsiteX4" fmla="*/ 0 w 5143500"/>
              <a:gd name="connsiteY4" fmla="*/ 6732240 h 6732240"/>
              <a:gd name="connsiteX0" fmla="*/ 0 w 5143500"/>
              <a:gd name="connsiteY0" fmla="*/ 6732240 h 6732240"/>
              <a:gd name="connsiteX1" fmla="*/ 1 w 5143500"/>
              <a:gd name="connsiteY1" fmla="*/ 2174200 h 6732240"/>
              <a:gd name="connsiteX2" fmla="*/ 2566041 w 5143500"/>
              <a:gd name="connsiteY2" fmla="*/ 0 h 6732240"/>
              <a:gd name="connsiteX3" fmla="*/ 5143500 w 5143500"/>
              <a:gd name="connsiteY3" fmla="*/ 6732240 h 6732240"/>
              <a:gd name="connsiteX4" fmla="*/ 0 w 5143500"/>
              <a:gd name="connsiteY4" fmla="*/ 6732240 h 6732240"/>
              <a:gd name="connsiteX0" fmla="*/ 0 w 5143500"/>
              <a:gd name="connsiteY0" fmla="*/ 6732240 h 6732240"/>
              <a:gd name="connsiteX1" fmla="*/ 1 w 5143500"/>
              <a:gd name="connsiteY1" fmla="*/ 2174200 h 6732240"/>
              <a:gd name="connsiteX2" fmla="*/ 2566041 w 5143500"/>
              <a:gd name="connsiteY2" fmla="*/ 0 h 6732240"/>
              <a:gd name="connsiteX3" fmla="*/ 3399334 w 5143500"/>
              <a:gd name="connsiteY3" fmla="*/ 2167220 h 6732240"/>
              <a:gd name="connsiteX4" fmla="*/ 5143500 w 5143500"/>
              <a:gd name="connsiteY4" fmla="*/ 6732240 h 6732240"/>
              <a:gd name="connsiteX5" fmla="*/ 0 w 5143500"/>
              <a:gd name="connsiteY5" fmla="*/ 6732240 h 6732240"/>
              <a:gd name="connsiteX0" fmla="*/ 0 w 5144373"/>
              <a:gd name="connsiteY0" fmla="*/ 6732240 h 6732240"/>
              <a:gd name="connsiteX1" fmla="*/ 1 w 5144373"/>
              <a:gd name="connsiteY1" fmla="*/ 2174200 h 6732240"/>
              <a:gd name="connsiteX2" fmla="*/ 2566041 w 5144373"/>
              <a:gd name="connsiteY2" fmla="*/ 0 h 6732240"/>
              <a:gd name="connsiteX3" fmla="*/ 5144373 w 5144373"/>
              <a:gd name="connsiteY3" fmla="*/ 2160240 h 6732240"/>
              <a:gd name="connsiteX4" fmla="*/ 5143500 w 5144373"/>
              <a:gd name="connsiteY4" fmla="*/ 6732240 h 6732240"/>
              <a:gd name="connsiteX5" fmla="*/ 0 w 5144373"/>
              <a:gd name="connsiteY5" fmla="*/ 6732240 h 6732240"/>
              <a:gd name="connsiteX0" fmla="*/ 0 w 5144373"/>
              <a:gd name="connsiteY0" fmla="*/ 6691298 h 6691298"/>
              <a:gd name="connsiteX1" fmla="*/ 1 w 5144373"/>
              <a:gd name="connsiteY1" fmla="*/ 2133258 h 6691298"/>
              <a:gd name="connsiteX2" fmla="*/ 2607295 w 5144373"/>
              <a:gd name="connsiteY2" fmla="*/ 0 h 6691298"/>
              <a:gd name="connsiteX3" fmla="*/ 5144373 w 5144373"/>
              <a:gd name="connsiteY3" fmla="*/ 2119298 h 6691298"/>
              <a:gd name="connsiteX4" fmla="*/ 5143500 w 5144373"/>
              <a:gd name="connsiteY4" fmla="*/ 6691298 h 6691298"/>
              <a:gd name="connsiteX5" fmla="*/ 0 w 5144373"/>
              <a:gd name="connsiteY5" fmla="*/ 6691298 h 6691298"/>
              <a:gd name="connsiteX0" fmla="*/ 0 w 5144373"/>
              <a:gd name="connsiteY0" fmla="*/ 6658542 h 6658542"/>
              <a:gd name="connsiteX1" fmla="*/ 1 w 5144373"/>
              <a:gd name="connsiteY1" fmla="*/ 2100502 h 6658542"/>
              <a:gd name="connsiteX2" fmla="*/ 2634796 w 5144373"/>
              <a:gd name="connsiteY2" fmla="*/ 0 h 6658542"/>
              <a:gd name="connsiteX3" fmla="*/ 5144373 w 5144373"/>
              <a:gd name="connsiteY3" fmla="*/ 2086542 h 6658542"/>
              <a:gd name="connsiteX4" fmla="*/ 5143500 w 5144373"/>
              <a:gd name="connsiteY4" fmla="*/ 6658542 h 6658542"/>
              <a:gd name="connsiteX5" fmla="*/ 0 w 5144373"/>
              <a:gd name="connsiteY5" fmla="*/ 6658542 h 6658542"/>
              <a:gd name="connsiteX0" fmla="*/ 0 w 5144373"/>
              <a:gd name="connsiteY0" fmla="*/ 6699490 h 6699490"/>
              <a:gd name="connsiteX1" fmla="*/ 1 w 5144373"/>
              <a:gd name="connsiteY1" fmla="*/ 2141450 h 6699490"/>
              <a:gd name="connsiteX2" fmla="*/ 2614174 w 5144373"/>
              <a:gd name="connsiteY2" fmla="*/ 0 h 6699490"/>
              <a:gd name="connsiteX3" fmla="*/ 5144373 w 5144373"/>
              <a:gd name="connsiteY3" fmla="*/ 2127490 h 6699490"/>
              <a:gd name="connsiteX4" fmla="*/ 5143500 w 5144373"/>
              <a:gd name="connsiteY4" fmla="*/ 6699490 h 6699490"/>
              <a:gd name="connsiteX5" fmla="*/ 0 w 5144373"/>
              <a:gd name="connsiteY5" fmla="*/ 6699490 h 6699490"/>
              <a:gd name="connsiteX0" fmla="*/ 0 w 5144373"/>
              <a:gd name="connsiteY0" fmla="*/ 6666737 h 6666737"/>
              <a:gd name="connsiteX1" fmla="*/ 1 w 5144373"/>
              <a:gd name="connsiteY1" fmla="*/ 2108697 h 6666737"/>
              <a:gd name="connsiteX2" fmla="*/ 2641678 w 5144373"/>
              <a:gd name="connsiteY2" fmla="*/ 0 h 6666737"/>
              <a:gd name="connsiteX3" fmla="*/ 5144373 w 5144373"/>
              <a:gd name="connsiteY3" fmla="*/ 2094737 h 6666737"/>
              <a:gd name="connsiteX4" fmla="*/ 5143500 w 5144373"/>
              <a:gd name="connsiteY4" fmla="*/ 6666737 h 6666737"/>
              <a:gd name="connsiteX5" fmla="*/ 0 w 5144373"/>
              <a:gd name="connsiteY5" fmla="*/ 6666737 h 6666737"/>
              <a:gd name="connsiteX0" fmla="*/ 0 w 5144373"/>
              <a:gd name="connsiteY0" fmla="*/ 6650361 h 6650361"/>
              <a:gd name="connsiteX1" fmla="*/ 1 w 5144373"/>
              <a:gd name="connsiteY1" fmla="*/ 2092321 h 6650361"/>
              <a:gd name="connsiteX2" fmla="*/ 2655431 w 5144373"/>
              <a:gd name="connsiteY2" fmla="*/ 0 h 6650361"/>
              <a:gd name="connsiteX3" fmla="*/ 5144373 w 5144373"/>
              <a:gd name="connsiteY3" fmla="*/ 2078361 h 6650361"/>
              <a:gd name="connsiteX4" fmla="*/ 5143500 w 5144373"/>
              <a:gd name="connsiteY4" fmla="*/ 6650361 h 6650361"/>
              <a:gd name="connsiteX5" fmla="*/ 0 w 5144373"/>
              <a:gd name="connsiteY5" fmla="*/ 6650361 h 6650361"/>
              <a:gd name="connsiteX0" fmla="*/ 0 w 5144373"/>
              <a:gd name="connsiteY0" fmla="*/ 6616325 h 6616325"/>
              <a:gd name="connsiteX1" fmla="*/ 1 w 5144373"/>
              <a:gd name="connsiteY1" fmla="*/ 2058285 h 6616325"/>
              <a:gd name="connsiteX2" fmla="*/ 2636381 w 5144373"/>
              <a:gd name="connsiteY2" fmla="*/ 0 h 6616325"/>
              <a:gd name="connsiteX3" fmla="*/ 5144373 w 5144373"/>
              <a:gd name="connsiteY3" fmla="*/ 2044325 h 6616325"/>
              <a:gd name="connsiteX4" fmla="*/ 5143500 w 5144373"/>
              <a:gd name="connsiteY4" fmla="*/ 6616325 h 6616325"/>
              <a:gd name="connsiteX5" fmla="*/ 0 w 5144373"/>
              <a:gd name="connsiteY5" fmla="*/ 6616325 h 661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44373" h="6616325">
                <a:moveTo>
                  <a:pt x="0" y="6616325"/>
                </a:moveTo>
                <a:cubicBezTo>
                  <a:pt x="0" y="5096978"/>
                  <a:pt x="1" y="3577632"/>
                  <a:pt x="1" y="2058285"/>
                </a:cubicBezTo>
                <a:lnTo>
                  <a:pt x="2636381" y="0"/>
                </a:lnTo>
                <a:lnTo>
                  <a:pt x="5144373" y="2044325"/>
                </a:lnTo>
                <a:lnTo>
                  <a:pt x="5143500" y="6616325"/>
                </a:lnTo>
                <a:lnTo>
                  <a:pt x="0" y="6616325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386711" y="1437302"/>
            <a:ext cx="4256205" cy="2590491"/>
            <a:chOff x="315795" y="1459028"/>
            <a:chExt cx="4256205" cy="2590491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315795" y="1459028"/>
              <a:ext cx="4256205" cy="2590491"/>
              <a:chOff x="315795" y="1459028"/>
              <a:chExt cx="4256205" cy="2590491"/>
            </a:xfrm>
          </p:grpSpPr>
          <p:grpSp>
            <p:nvGrpSpPr>
              <p:cNvPr id="32" name="Группа 31"/>
              <p:cNvGrpSpPr/>
              <p:nvPr/>
            </p:nvGrpSpPr>
            <p:grpSpPr>
              <a:xfrm>
                <a:off x="315795" y="1459028"/>
                <a:ext cx="4256205" cy="2590491"/>
                <a:chOff x="315795" y="1459028"/>
                <a:chExt cx="4256205" cy="2590491"/>
              </a:xfrm>
            </p:grpSpPr>
            <p:sp>
              <p:nvSpPr>
                <p:cNvPr id="35" name="Полилиния 34"/>
                <p:cNvSpPr/>
                <p:nvPr/>
              </p:nvSpPr>
              <p:spPr>
                <a:xfrm>
                  <a:off x="315795" y="1596676"/>
                  <a:ext cx="4256205" cy="2096730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6" name="Полилиния 35"/>
                <p:cNvSpPr/>
                <p:nvPr/>
              </p:nvSpPr>
              <p:spPr>
                <a:xfrm>
                  <a:off x="434086" y="1596676"/>
                  <a:ext cx="3960440" cy="1951028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solidFill>
                  <a:schemeClr val="bg1"/>
                </a:solidFill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H="1" flipV="1">
                  <a:off x="2876905" y="2503467"/>
                  <a:ext cx="16885" cy="1153637"/>
                </a:xfrm>
                <a:prstGeom prst="line">
                  <a:avLst/>
                </a:prstGeom>
                <a:ln w="28575" cap="rnd" cmpd="sng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oval" w="med" len="med"/>
                  <a:tailEnd type="oval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TextBox 37"/>
                <p:cNvSpPr txBox="1"/>
                <p:nvPr/>
              </p:nvSpPr>
              <p:spPr>
                <a:xfrm>
                  <a:off x="2979419" y="3526299"/>
                  <a:ext cx="153428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>
                      <a:solidFill>
                        <a:schemeClr val="bg1"/>
                      </a:solidFill>
                    </a:rPr>
                    <a:t>Вологодская область</a:t>
                  </a:r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1605530" y="1459028"/>
                  <a:ext cx="150013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>
                      <a:solidFill>
                        <a:schemeClr val="bg1"/>
                      </a:solidFill>
                    </a:rPr>
                    <a:t>ЧГУ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676362" y="3043526"/>
                <a:ext cx="9291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solidFill>
                      <a:srgbClr val="DA251D"/>
                    </a:solidFill>
                  </a:rPr>
                  <a:t>Череповец</a:t>
                </a:r>
                <a:endParaRPr lang="ru-RU" sz="1000" b="1" dirty="0">
                  <a:solidFill>
                    <a:srgbClr val="DA251D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012807" y="2565291"/>
                <a:ext cx="8640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solidFill>
                      <a:srgbClr val="DA251D"/>
                    </a:solidFill>
                  </a:rPr>
                  <a:t>Вологда</a:t>
                </a:r>
              </a:p>
            </p:txBody>
          </p:sp>
        </p:grpSp>
        <p:sp>
          <p:nvSpPr>
            <p:cNvPr id="31" name="Овал 30"/>
            <p:cNvSpPr/>
            <p:nvPr/>
          </p:nvSpPr>
          <p:spPr>
            <a:xfrm>
              <a:off x="1977193" y="2942756"/>
              <a:ext cx="218555" cy="218555"/>
            </a:xfrm>
            <a:prstGeom prst="ellipse">
              <a:avLst/>
            </a:prstGeom>
            <a:solidFill>
              <a:srgbClr val="DA251D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0" name="Овал 39"/>
          <p:cNvSpPr/>
          <p:nvPr/>
        </p:nvSpPr>
        <p:spPr>
          <a:xfrm>
            <a:off x="1656921" y="3047280"/>
            <a:ext cx="289555" cy="289555"/>
          </a:xfrm>
          <a:prstGeom prst="ellipse">
            <a:avLst/>
          </a:prstGeom>
          <a:noFill/>
          <a:ln w="19050">
            <a:solidFill>
              <a:srgbClr val="DA251D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90245" y="234922"/>
            <a:ext cx="39387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Череповецкий государственный университет – </a:t>
            </a:r>
          </a:p>
          <a:p>
            <a:pPr algn="r"/>
            <a:r>
              <a:rPr lang="ru-RU" sz="2000" b="1" dirty="0">
                <a:solidFill>
                  <a:srgbClr val="DA251D"/>
                </a:solidFill>
              </a:rPr>
              <a:t>опорный вуз </a:t>
            </a:r>
          </a:p>
          <a:p>
            <a:pPr algn="r"/>
            <a:r>
              <a:rPr lang="ru-RU" sz="2000" b="1" dirty="0">
                <a:solidFill>
                  <a:srgbClr val="DA251D"/>
                </a:solidFill>
              </a:rPr>
              <a:t>Вологодской области</a:t>
            </a:r>
          </a:p>
        </p:txBody>
      </p:sp>
      <p:sp>
        <p:nvSpPr>
          <p:cNvPr id="44" name="Овал 43"/>
          <p:cNvSpPr/>
          <p:nvPr/>
        </p:nvSpPr>
        <p:spPr>
          <a:xfrm>
            <a:off x="1586436" y="3073275"/>
            <a:ext cx="218555" cy="218555"/>
          </a:xfrm>
          <a:prstGeom prst="ellipse">
            <a:avLst/>
          </a:prstGeom>
          <a:solidFill>
            <a:srgbClr val="DA251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Овал 44"/>
          <p:cNvSpPr/>
          <p:nvPr/>
        </p:nvSpPr>
        <p:spPr>
          <a:xfrm>
            <a:off x="2126496" y="2820564"/>
            <a:ext cx="426261" cy="426261"/>
          </a:xfrm>
          <a:prstGeom prst="ellipse">
            <a:avLst/>
          </a:prstGeom>
          <a:noFill/>
          <a:ln w="19050">
            <a:solidFill>
              <a:srgbClr val="DA251D">
                <a:alpha val="80000"/>
              </a:srgb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 flipV="1">
            <a:off x="325425" y="594978"/>
            <a:ext cx="135886" cy="135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0759" y="506298"/>
            <a:ext cx="18434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Санкт-Петербург</a:t>
            </a:r>
          </a:p>
        </p:txBody>
      </p:sp>
      <p:sp>
        <p:nvSpPr>
          <p:cNvPr id="48" name="Полилиния 47"/>
          <p:cNvSpPr/>
          <p:nvPr/>
        </p:nvSpPr>
        <p:spPr>
          <a:xfrm rot="14961256">
            <a:off x="449246" y="786512"/>
            <a:ext cx="310098" cy="450740"/>
          </a:xfrm>
          <a:custGeom>
            <a:avLst/>
            <a:gdLst>
              <a:gd name="connsiteX0" fmla="*/ 0 w 1307541"/>
              <a:gd name="connsiteY0" fmla="*/ 937346 h 1900567"/>
              <a:gd name="connsiteX1" fmla="*/ 102982 w 1307541"/>
              <a:gd name="connsiteY1" fmla="*/ 834364 h 1900567"/>
              <a:gd name="connsiteX2" fmla="*/ 418027 w 1307541"/>
              <a:gd name="connsiteY2" fmla="*/ 834364 h 1900567"/>
              <a:gd name="connsiteX3" fmla="*/ 714532 w 1307541"/>
              <a:gd name="connsiteY3" fmla="*/ 0 h 1900567"/>
              <a:gd name="connsiteX4" fmla="*/ 714531 w 1307541"/>
              <a:gd name="connsiteY4" fmla="*/ 834364 h 1900567"/>
              <a:gd name="connsiteX5" fmla="*/ 1162588 w 1307541"/>
              <a:gd name="connsiteY5" fmla="*/ 834364 h 1900567"/>
              <a:gd name="connsiteX6" fmla="*/ 1307539 w 1307541"/>
              <a:gd name="connsiteY6" fmla="*/ 426473 h 1900567"/>
              <a:gd name="connsiteX7" fmla="*/ 1307539 w 1307541"/>
              <a:gd name="connsiteY7" fmla="*/ 834364 h 1900567"/>
              <a:gd name="connsiteX8" fmla="*/ 1307540 w 1307541"/>
              <a:gd name="connsiteY8" fmla="*/ 834364 h 1900567"/>
              <a:gd name="connsiteX9" fmla="*/ 1307540 w 1307541"/>
              <a:gd name="connsiteY9" fmla="*/ 1016228 h 1900567"/>
              <a:gd name="connsiteX10" fmla="*/ 1307541 w 1307541"/>
              <a:gd name="connsiteY10" fmla="*/ 1016228 h 1900567"/>
              <a:gd name="connsiteX11" fmla="*/ 1307541 w 1307541"/>
              <a:gd name="connsiteY11" fmla="*/ 1438274 h 1900567"/>
              <a:gd name="connsiteX12" fmla="*/ 1166124 w 1307541"/>
              <a:gd name="connsiteY12" fmla="*/ 1040328 h 1900567"/>
              <a:gd name="connsiteX13" fmla="*/ 718775 w 1307541"/>
              <a:gd name="connsiteY13" fmla="*/ 1040328 h 1900567"/>
              <a:gd name="connsiteX14" fmla="*/ 718775 w 1307541"/>
              <a:gd name="connsiteY14" fmla="*/ 1900567 h 1900567"/>
              <a:gd name="connsiteX15" fmla="*/ 413075 w 1307541"/>
              <a:gd name="connsiteY15" fmla="*/ 1040328 h 1900567"/>
              <a:gd name="connsiteX16" fmla="*/ 102982 w 1307541"/>
              <a:gd name="connsiteY16" fmla="*/ 1040328 h 1900567"/>
              <a:gd name="connsiteX17" fmla="*/ 0 w 1307541"/>
              <a:gd name="connsiteY17" fmla="*/ 937346 h 190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07541" h="1900567">
                <a:moveTo>
                  <a:pt x="0" y="937346"/>
                </a:moveTo>
                <a:cubicBezTo>
                  <a:pt x="0" y="880471"/>
                  <a:pt x="46107" y="834364"/>
                  <a:pt x="102982" y="834364"/>
                </a:cubicBezTo>
                <a:lnTo>
                  <a:pt x="418027" y="834364"/>
                </a:lnTo>
                <a:lnTo>
                  <a:pt x="714532" y="0"/>
                </a:lnTo>
                <a:lnTo>
                  <a:pt x="714531" y="834364"/>
                </a:lnTo>
                <a:lnTo>
                  <a:pt x="1162588" y="834364"/>
                </a:lnTo>
                <a:lnTo>
                  <a:pt x="1307539" y="426473"/>
                </a:lnTo>
                <a:lnTo>
                  <a:pt x="1307539" y="834364"/>
                </a:lnTo>
                <a:lnTo>
                  <a:pt x="1307540" y="834364"/>
                </a:lnTo>
                <a:lnTo>
                  <a:pt x="1307540" y="1016228"/>
                </a:lnTo>
                <a:lnTo>
                  <a:pt x="1307541" y="1016228"/>
                </a:lnTo>
                <a:lnTo>
                  <a:pt x="1307541" y="1438274"/>
                </a:lnTo>
                <a:lnTo>
                  <a:pt x="1166124" y="1040328"/>
                </a:lnTo>
                <a:lnTo>
                  <a:pt x="718775" y="1040328"/>
                </a:lnTo>
                <a:lnTo>
                  <a:pt x="718775" y="1900567"/>
                </a:lnTo>
                <a:lnTo>
                  <a:pt x="413075" y="1040328"/>
                </a:lnTo>
                <a:lnTo>
                  <a:pt x="102982" y="1040328"/>
                </a:lnTo>
                <a:cubicBezTo>
                  <a:pt x="46107" y="1040328"/>
                  <a:pt x="0" y="994221"/>
                  <a:pt x="0" y="937346"/>
                </a:cubicBezTo>
                <a:close/>
              </a:path>
            </a:pathLst>
          </a:custGeom>
          <a:solidFill>
            <a:srgbClr val="FF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2176" y="4428859"/>
            <a:ext cx="8118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Москва</a:t>
            </a:r>
          </a:p>
        </p:txBody>
      </p:sp>
      <p:sp>
        <p:nvSpPr>
          <p:cNvPr id="50" name="Полилиния 49"/>
          <p:cNvSpPr/>
          <p:nvPr/>
        </p:nvSpPr>
        <p:spPr>
          <a:xfrm rot="7413338">
            <a:off x="534772" y="4002841"/>
            <a:ext cx="310098" cy="450740"/>
          </a:xfrm>
          <a:custGeom>
            <a:avLst/>
            <a:gdLst>
              <a:gd name="connsiteX0" fmla="*/ 0 w 1307541"/>
              <a:gd name="connsiteY0" fmla="*/ 937346 h 1900567"/>
              <a:gd name="connsiteX1" fmla="*/ 102982 w 1307541"/>
              <a:gd name="connsiteY1" fmla="*/ 834364 h 1900567"/>
              <a:gd name="connsiteX2" fmla="*/ 418027 w 1307541"/>
              <a:gd name="connsiteY2" fmla="*/ 834364 h 1900567"/>
              <a:gd name="connsiteX3" fmla="*/ 714532 w 1307541"/>
              <a:gd name="connsiteY3" fmla="*/ 0 h 1900567"/>
              <a:gd name="connsiteX4" fmla="*/ 714531 w 1307541"/>
              <a:gd name="connsiteY4" fmla="*/ 834364 h 1900567"/>
              <a:gd name="connsiteX5" fmla="*/ 1162588 w 1307541"/>
              <a:gd name="connsiteY5" fmla="*/ 834364 h 1900567"/>
              <a:gd name="connsiteX6" fmla="*/ 1307539 w 1307541"/>
              <a:gd name="connsiteY6" fmla="*/ 426473 h 1900567"/>
              <a:gd name="connsiteX7" fmla="*/ 1307539 w 1307541"/>
              <a:gd name="connsiteY7" fmla="*/ 834364 h 1900567"/>
              <a:gd name="connsiteX8" fmla="*/ 1307540 w 1307541"/>
              <a:gd name="connsiteY8" fmla="*/ 834364 h 1900567"/>
              <a:gd name="connsiteX9" fmla="*/ 1307540 w 1307541"/>
              <a:gd name="connsiteY9" fmla="*/ 1016228 h 1900567"/>
              <a:gd name="connsiteX10" fmla="*/ 1307541 w 1307541"/>
              <a:gd name="connsiteY10" fmla="*/ 1016228 h 1900567"/>
              <a:gd name="connsiteX11" fmla="*/ 1307541 w 1307541"/>
              <a:gd name="connsiteY11" fmla="*/ 1438274 h 1900567"/>
              <a:gd name="connsiteX12" fmla="*/ 1166124 w 1307541"/>
              <a:gd name="connsiteY12" fmla="*/ 1040328 h 1900567"/>
              <a:gd name="connsiteX13" fmla="*/ 718775 w 1307541"/>
              <a:gd name="connsiteY13" fmla="*/ 1040328 h 1900567"/>
              <a:gd name="connsiteX14" fmla="*/ 718775 w 1307541"/>
              <a:gd name="connsiteY14" fmla="*/ 1900567 h 1900567"/>
              <a:gd name="connsiteX15" fmla="*/ 413075 w 1307541"/>
              <a:gd name="connsiteY15" fmla="*/ 1040328 h 1900567"/>
              <a:gd name="connsiteX16" fmla="*/ 102982 w 1307541"/>
              <a:gd name="connsiteY16" fmla="*/ 1040328 h 1900567"/>
              <a:gd name="connsiteX17" fmla="*/ 0 w 1307541"/>
              <a:gd name="connsiteY17" fmla="*/ 937346 h 190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07541" h="1900567">
                <a:moveTo>
                  <a:pt x="0" y="937346"/>
                </a:moveTo>
                <a:cubicBezTo>
                  <a:pt x="0" y="880471"/>
                  <a:pt x="46107" y="834364"/>
                  <a:pt x="102982" y="834364"/>
                </a:cubicBezTo>
                <a:lnTo>
                  <a:pt x="418027" y="834364"/>
                </a:lnTo>
                <a:lnTo>
                  <a:pt x="714532" y="0"/>
                </a:lnTo>
                <a:lnTo>
                  <a:pt x="714531" y="834364"/>
                </a:lnTo>
                <a:lnTo>
                  <a:pt x="1162588" y="834364"/>
                </a:lnTo>
                <a:lnTo>
                  <a:pt x="1307539" y="426473"/>
                </a:lnTo>
                <a:lnTo>
                  <a:pt x="1307539" y="834364"/>
                </a:lnTo>
                <a:lnTo>
                  <a:pt x="1307540" y="834364"/>
                </a:lnTo>
                <a:lnTo>
                  <a:pt x="1307540" y="1016228"/>
                </a:lnTo>
                <a:lnTo>
                  <a:pt x="1307541" y="1016228"/>
                </a:lnTo>
                <a:lnTo>
                  <a:pt x="1307541" y="1438274"/>
                </a:lnTo>
                <a:lnTo>
                  <a:pt x="1166124" y="1040328"/>
                </a:lnTo>
                <a:lnTo>
                  <a:pt x="718775" y="1040328"/>
                </a:lnTo>
                <a:lnTo>
                  <a:pt x="718775" y="1900567"/>
                </a:lnTo>
                <a:lnTo>
                  <a:pt x="413075" y="1040328"/>
                </a:lnTo>
                <a:lnTo>
                  <a:pt x="102982" y="1040328"/>
                </a:lnTo>
                <a:cubicBezTo>
                  <a:pt x="46107" y="1040328"/>
                  <a:pt x="0" y="994221"/>
                  <a:pt x="0" y="937346"/>
                </a:cubicBezTo>
                <a:close/>
              </a:path>
            </a:pathLst>
          </a:custGeom>
          <a:solidFill>
            <a:srgbClr val="FF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solidFill>
                <a:schemeClr val="tx1"/>
              </a:solidFill>
            </a:endParaRPr>
          </a:p>
        </p:txBody>
      </p:sp>
      <p:sp>
        <p:nvSpPr>
          <p:cNvPr id="51" name="5-конечная звезда 50"/>
          <p:cNvSpPr/>
          <p:nvPr/>
        </p:nvSpPr>
        <p:spPr>
          <a:xfrm>
            <a:off x="371301" y="4450035"/>
            <a:ext cx="214709" cy="214709"/>
          </a:xfrm>
          <a:prstGeom prst="star5">
            <a:avLst>
              <a:gd name="adj" fmla="val 25117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solidFill>
                <a:schemeClr val="tx1"/>
              </a:solidFill>
            </a:endParaRPr>
          </a:p>
        </p:txBody>
      </p: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 flipH="1" flipV="1">
            <a:off x="1676446" y="1591191"/>
            <a:ext cx="10283" cy="1577553"/>
          </a:xfrm>
          <a:prstGeom prst="line">
            <a:avLst/>
          </a:prstGeom>
          <a:ln w="285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6682409" y="2104924"/>
            <a:ext cx="2136893" cy="206210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ru-RU" sz="1600" dirty="0">
                <a:latin typeface="Calibri"/>
                <a:cs typeface="Calibri"/>
              </a:rPr>
              <a:t>Университет, который меняет образ мышления и деятельности людей через обучение, исследования и социальную активность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5314879" y="2858490"/>
            <a:ext cx="1062920" cy="646331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pPr algn="ctr"/>
            <a:r>
              <a:rPr lang="ru-RU" b="1" dirty="0">
                <a:latin typeface="Calibri"/>
                <a:cs typeface="Calibri"/>
              </a:rPr>
              <a:t>МИССИЯ</a:t>
            </a:r>
          </a:p>
          <a:p>
            <a:pPr algn="ctr"/>
            <a:r>
              <a:rPr lang="ru-RU" b="1" dirty="0">
                <a:latin typeface="Calibri"/>
                <a:cs typeface="Calibri"/>
              </a:rPr>
              <a:t>ЧГУ</a:t>
            </a:r>
          </a:p>
        </p:txBody>
      </p:sp>
      <p:pic>
        <p:nvPicPr>
          <p:cNvPr id="55" name="Picture 2" descr="D:\Александр\у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946" y="4520799"/>
            <a:ext cx="271471" cy="25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639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101"/>
          <p:cNvSpPr txBox="1"/>
          <p:nvPr/>
        </p:nvSpPr>
        <p:spPr>
          <a:xfrm>
            <a:off x="251520" y="1274437"/>
            <a:ext cx="2255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Стремимся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405071" y="1266605"/>
            <a:ext cx="1887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Создали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4580370" y="1274437"/>
            <a:ext cx="1570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Запустили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929841" y="1276160"/>
            <a:ext cx="1900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Повлияли</a:t>
            </a:r>
          </a:p>
        </p:txBody>
      </p:sp>
      <p:sp>
        <p:nvSpPr>
          <p:cNvPr id="206" name="Прямоугольник 205"/>
          <p:cNvSpPr/>
          <p:nvPr/>
        </p:nvSpPr>
        <p:spPr>
          <a:xfrm>
            <a:off x="2264686" y="1716655"/>
            <a:ext cx="22236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cs typeface="Arial" charset="0"/>
              </a:rPr>
              <a:t>… инфраструктуру Регионального научно-технологического центра и бизнес-инкубатор «</a:t>
            </a:r>
            <a:r>
              <a:rPr lang="ru-RU" sz="1200" b="1" dirty="0" err="1">
                <a:cs typeface="Arial" charset="0"/>
              </a:rPr>
              <a:t>Техностарт</a:t>
            </a:r>
            <a:r>
              <a:rPr lang="ru-RU" sz="1200" b="1" dirty="0">
                <a:cs typeface="Arial" charset="0"/>
              </a:rPr>
              <a:t>» </a:t>
            </a:r>
          </a:p>
          <a:p>
            <a:pPr>
              <a:defRPr/>
            </a:pPr>
            <a:r>
              <a:rPr lang="ru-RU" sz="1200" b="1" dirty="0">
                <a:latin typeface="+mj-lt"/>
                <a:cs typeface="Arial" charset="0"/>
              </a:rPr>
              <a:t>… новую систему управления коммерческими исследованиями в вузе</a:t>
            </a:r>
          </a:p>
          <a:p>
            <a:pPr>
              <a:defRPr/>
            </a:pPr>
            <a:r>
              <a:rPr lang="ru-RU" sz="1200" b="1" dirty="0">
                <a:latin typeface="+mj-lt"/>
                <a:cs typeface="Arial" charset="0"/>
              </a:rPr>
              <a:t>… новые формы перспективного планирования инновационной деятельности – проектные сессии с партнерами</a:t>
            </a:r>
            <a:endParaRPr lang="ru-RU" sz="1400" b="1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263579" y="1581640"/>
            <a:ext cx="21031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b="1"/>
              <a:t>к формированию </a:t>
            </a:r>
            <a:r>
              <a:rPr lang="ru-RU" altLang="ru-RU" sz="1400" b="1" dirty="0"/>
              <a:t>региональной партнерской сети и инфраструктуры создания и реализации инноваций для модернизации традиционных отраслей, развития новых </a:t>
            </a:r>
            <a:r>
              <a:rPr lang="ru-RU" altLang="ru-RU" sz="1400" b="1" dirty="0" err="1"/>
              <a:t>высокотехно</a:t>
            </a:r>
            <a:r>
              <a:rPr lang="ru-RU" altLang="ru-RU" sz="1400" b="1" dirty="0"/>
              <a:t>-логичных отраслей и генерации </a:t>
            </a:r>
            <a:r>
              <a:rPr lang="ru-RU" altLang="ru-RU" sz="1400" b="1" dirty="0" err="1"/>
              <a:t>стартапов</a:t>
            </a:r>
            <a:endParaRPr lang="ru-RU" altLang="ru-RU" sz="1400" b="1" dirty="0"/>
          </a:p>
        </p:txBody>
      </p:sp>
      <p:sp>
        <p:nvSpPr>
          <p:cNvPr id="208" name="Прямоугольник 207"/>
          <p:cNvSpPr/>
          <p:nvPr/>
        </p:nvSpPr>
        <p:spPr>
          <a:xfrm>
            <a:off x="6777245" y="1626645"/>
            <a:ext cx="2069893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 b="1" dirty="0">
                <a:cs typeface="Arial" charset="0"/>
              </a:rPr>
              <a:t>… на разработку и реализацию  региональных стратегических проектов «Вологодская область — </a:t>
            </a:r>
            <a:r>
              <a:rPr lang="ru-RU" sz="1000" b="1" dirty="0" err="1">
                <a:cs typeface="Arial" charset="0"/>
              </a:rPr>
              <a:t>биорегион</a:t>
            </a:r>
            <a:r>
              <a:rPr lang="ru-RU" sz="1000" b="1" dirty="0">
                <a:cs typeface="Arial" charset="0"/>
              </a:rPr>
              <a:t>» и «Производительность труда»</a:t>
            </a:r>
            <a:endParaRPr lang="ru-RU" sz="1000" dirty="0">
              <a:solidFill>
                <a:schemeClr val="bg1"/>
              </a:solidFill>
              <a:cs typeface="Arial" charset="0"/>
            </a:endParaRPr>
          </a:p>
          <a:p>
            <a:pPr>
              <a:defRPr/>
            </a:pPr>
            <a:r>
              <a:rPr lang="ru-RU" sz="1000" b="1" dirty="0">
                <a:cs typeface="Arial" charset="0"/>
              </a:rPr>
              <a:t>… на решение о разработке стратегического проекта развития г. Череповца «Фабрика 4.0»</a:t>
            </a:r>
          </a:p>
          <a:p>
            <a:pPr>
              <a:defRPr/>
            </a:pPr>
            <a:r>
              <a:rPr lang="ru-RU" sz="1000" b="1" dirty="0">
                <a:cs typeface="Arial" charset="0"/>
              </a:rPr>
              <a:t>… на возникновение в регионе</a:t>
            </a:r>
          </a:p>
          <a:p>
            <a:pPr>
              <a:defRPr/>
            </a:pPr>
            <a:r>
              <a:rPr lang="ru-RU" sz="1000" b="1" dirty="0">
                <a:cs typeface="Arial" charset="0"/>
              </a:rPr>
              <a:t>новых отраслей: индустриальная автоматизация на основе </a:t>
            </a:r>
            <a:r>
              <a:rPr lang="en-US" sz="1000" b="1" dirty="0">
                <a:cs typeface="Arial" charset="0"/>
              </a:rPr>
              <a:t>Big Data</a:t>
            </a:r>
            <a:r>
              <a:rPr lang="ru-RU" sz="1000" b="1" dirty="0">
                <a:cs typeface="Arial" charset="0"/>
              </a:rPr>
              <a:t>, машинного обучения</a:t>
            </a:r>
            <a:r>
              <a:rPr lang="en-US" sz="1000" b="1" dirty="0">
                <a:cs typeface="Arial" charset="0"/>
              </a:rPr>
              <a:t> </a:t>
            </a:r>
            <a:r>
              <a:rPr lang="ru-RU" sz="1000" b="1" dirty="0">
                <a:cs typeface="Arial" charset="0"/>
              </a:rPr>
              <a:t>и предиктивной аналитики, робототехника, беспилотный транспорт, искусственный интеллект</a:t>
            </a:r>
          </a:p>
          <a:p>
            <a:pPr>
              <a:defRPr/>
            </a:pPr>
            <a:r>
              <a:rPr lang="ru-RU" sz="1000" b="1" dirty="0">
                <a:cs typeface="Arial" charset="0"/>
              </a:rPr>
              <a:t>… на формирование заявки в </a:t>
            </a:r>
            <a:r>
              <a:rPr lang="ru-RU" sz="1000" b="1" dirty="0" err="1">
                <a:cs typeface="Arial" charset="0"/>
              </a:rPr>
              <a:t>Минпромторг</a:t>
            </a:r>
            <a:r>
              <a:rPr lang="ru-RU" sz="1000" b="1" dirty="0">
                <a:cs typeface="Arial" charset="0"/>
              </a:rPr>
              <a:t> по созданию </a:t>
            </a:r>
            <a:r>
              <a:rPr lang="ru-RU" sz="1000" b="1" dirty="0" err="1">
                <a:cs typeface="Arial" charset="0"/>
              </a:rPr>
              <a:t>Экотехнопарка</a:t>
            </a:r>
            <a:r>
              <a:rPr lang="ru-RU" sz="1000" b="1" dirty="0">
                <a:cs typeface="Arial" charset="0"/>
              </a:rPr>
              <a:t> «Череповец»</a:t>
            </a:r>
          </a:p>
        </p:txBody>
      </p:sp>
      <p:sp>
        <p:nvSpPr>
          <p:cNvPr id="209" name="Прямоугольник 208"/>
          <p:cNvSpPr/>
          <p:nvPr/>
        </p:nvSpPr>
        <p:spPr>
          <a:xfrm>
            <a:off x="4616566" y="2661760"/>
            <a:ext cx="2025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rgbClr val="C00000"/>
                </a:solidFill>
                <a:latin typeface="+mj-lt"/>
                <a:cs typeface="Arial" charset="0"/>
              </a:rPr>
              <a:t>… 7</a:t>
            </a:r>
            <a:r>
              <a:rPr lang="ru-RU" sz="1200" b="1" dirty="0">
                <a:latin typeface="+mj-lt"/>
                <a:cs typeface="Arial" charset="0"/>
              </a:rPr>
              <a:t> новых для региона инновационных услуг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235049" y="4388018"/>
            <a:ext cx="6560990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Эффекты модернизации </a:t>
            </a:r>
          </a:p>
          <a:p>
            <a:pPr>
              <a:lnSpc>
                <a:spcPct val="8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в инновационной деятельности</a:t>
            </a:r>
          </a:p>
        </p:txBody>
      </p:sp>
      <p:sp>
        <p:nvSpPr>
          <p:cNvPr id="281" name="Прямоугольник 280"/>
          <p:cNvSpPr/>
          <p:nvPr/>
        </p:nvSpPr>
        <p:spPr>
          <a:xfrm>
            <a:off x="4592842" y="3246825"/>
            <a:ext cx="2072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+mj-lt"/>
                <a:cs typeface="Arial" charset="0"/>
              </a:rPr>
              <a:t>… более </a:t>
            </a:r>
            <a:r>
              <a:rPr lang="ru-RU" sz="1200" b="1" dirty="0">
                <a:solidFill>
                  <a:srgbClr val="C00000"/>
                </a:solidFill>
                <a:latin typeface="+mj-lt"/>
                <a:cs typeface="Arial" charset="0"/>
              </a:rPr>
              <a:t>90 </a:t>
            </a:r>
            <a:r>
              <a:rPr lang="ru-RU" sz="1200" b="1" dirty="0">
                <a:latin typeface="+mj-lt"/>
                <a:cs typeface="Arial" charset="0"/>
              </a:rPr>
              <a:t>договоров на НИОКР на сумму свыше </a:t>
            </a:r>
            <a:r>
              <a:rPr lang="ru-RU" sz="1200" b="1" dirty="0">
                <a:solidFill>
                  <a:srgbClr val="C00000"/>
                </a:solidFill>
                <a:latin typeface="+mj-lt"/>
                <a:cs typeface="Arial" charset="0"/>
              </a:rPr>
              <a:t>75 </a:t>
            </a:r>
            <a:r>
              <a:rPr lang="ru-RU" sz="1200" b="1" dirty="0">
                <a:latin typeface="+mj-lt"/>
                <a:cs typeface="Arial" charset="0"/>
              </a:rPr>
              <a:t>млн. руб.</a:t>
            </a:r>
            <a:endParaRPr lang="ru-RU" sz="1400" b="1" dirty="0">
              <a:latin typeface="+mj-lt"/>
              <a:cs typeface="Arial" charset="0"/>
            </a:endParaRPr>
          </a:p>
        </p:txBody>
      </p:sp>
      <p:sp>
        <p:nvSpPr>
          <p:cNvPr id="284" name="Прямоугольник 283"/>
          <p:cNvSpPr/>
          <p:nvPr/>
        </p:nvSpPr>
        <p:spPr>
          <a:xfrm>
            <a:off x="4594381" y="1666715"/>
            <a:ext cx="20477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200" b="1" dirty="0">
                <a:cs typeface="Arial" charset="0"/>
              </a:rPr>
              <a:t>… реализацию инновационных проектов с «Северсталью» и </a:t>
            </a:r>
            <a:r>
              <a:rPr lang="ru-RU" sz="1200" b="1" dirty="0">
                <a:solidFill>
                  <a:srgbClr val="C00000"/>
                </a:solidFill>
                <a:cs typeface="Arial" charset="0"/>
              </a:rPr>
              <a:t>57</a:t>
            </a:r>
            <a:r>
              <a:rPr lang="ru-RU" sz="1200" b="1" dirty="0">
                <a:cs typeface="Arial" charset="0"/>
              </a:rPr>
              <a:t> другими компаниями</a:t>
            </a:r>
          </a:p>
        </p:txBody>
      </p:sp>
      <p:sp>
        <p:nvSpPr>
          <p:cNvPr id="285" name="Прямоугольник 284"/>
          <p:cNvSpPr/>
          <p:nvPr/>
        </p:nvSpPr>
        <p:spPr>
          <a:xfrm>
            <a:off x="4588918" y="2813992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6" name="Прямоугольник 285"/>
          <p:cNvSpPr/>
          <p:nvPr/>
        </p:nvSpPr>
        <p:spPr>
          <a:xfrm>
            <a:off x="4580671" y="1825958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7" name="Прямоугольник 286"/>
          <p:cNvSpPr/>
          <p:nvPr/>
        </p:nvSpPr>
        <p:spPr>
          <a:xfrm>
            <a:off x="2263142" y="1856199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8" name="Прямоугольник 287"/>
          <p:cNvSpPr/>
          <p:nvPr/>
        </p:nvSpPr>
        <p:spPr>
          <a:xfrm>
            <a:off x="2263178" y="2751770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9" name="Прямоугольник 288"/>
          <p:cNvSpPr/>
          <p:nvPr/>
        </p:nvSpPr>
        <p:spPr>
          <a:xfrm>
            <a:off x="2263177" y="3336835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0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4D587312-1C92-4752-B8A3-234D5C9F320A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91" name="Прямоугольник 290"/>
          <p:cNvSpPr/>
          <p:nvPr/>
        </p:nvSpPr>
        <p:spPr>
          <a:xfrm>
            <a:off x="4594381" y="3372029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2" name="Прямоугольник 291"/>
          <p:cNvSpPr/>
          <p:nvPr/>
        </p:nvSpPr>
        <p:spPr>
          <a:xfrm>
            <a:off x="6761733" y="1750713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3" name="Прямоугольник 292"/>
          <p:cNvSpPr/>
          <p:nvPr/>
        </p:nvSpPr>
        <p:spPr>
          <a:xfrm>
            <a:off x="6761769" y="2526745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4" name="Прямоугольник 293"/>
          <p:cNvSpPr/>
          <p:nvPr/>
        </p:nvSpPr>
        <p:spPr>
          <a:xfrm>
            <a:off x="6761768" y="2976795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5" name="Прямоугольник 294"/>
          <p:cNvSpPr/>
          <p:nvPr/>
        </p:nvSpPr>
        <p:spPr>
          <a:xfrm>
            <a:off x="6777245" y="4191930"/>
            <a:ext cx="60481" cy="60481"/>
          </a:xfrm>
          <a:prstGeom prst="rect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97" name="Прямая соединительная линия 296"/>
          <p:cNvCxnSpPr/>
          <p:nvPr/>
        </p:nvCxnSpPr>
        <p:spPr>
          <a:xfrm flipH="1">
            <a:off x="4790161" y="4912010"/>
            <a:ext cx="3442479" cy="7234"/>
          </a:xfrm>
          <a:prstGeom prst="line">
            <a:avLst/>
          </a:prstGeom>
          <a:ln w="28575" cap="rnd" cmpd="sng">
            <a:solidFill>
              <a:srgbClr val="DA251D"/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>
            <a:extLst>
              <a:ext uri="{FF2B5EF4-FFF2-40B4-BE49-F238E27FC236}">
                <a16:creationId xmlns:a16="http://schemas.microsoft.com/office/drawing/2014/main" id="{1911498C-A224-4CD3-94A6-ED4BD71AF666}"/>
              </a:ext>
            </a:extLst>
          </p:cNvPr>
          <p:cNvCxnSpPr/>
          <p:nvPr/>
        </p:nvCxnSpPr>
        <p:spPr>
          <a:xfrm flipV="1">
            <a:off x="3820914" y="1480338"/>
            <a:ext cx="650626" cy="10565"/>
          </a:xfrm>
          <a:prstGeom prst="straightConnector1">
            <a:avLst/>
          </a:prstGeom>
          <a:ln w="34925" cap="rnd" cmpd="sng">
            <a:solidFill>
              <a:schemeClr val="bg1">
                <a:lumMod val="75000"/>
              </a:schemeClr>
            </a:solidFill>
            <a:prstDash val="sysDash"/>
            <a:round/>
            <a:headEnd type="oval" w="med" len="me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>
            <a:extLst>
              <a:ext uri="{FF2B5EF4-FFF2-40B4-BE49-F238E27FC236}">
                <a16:creationId xmlns:a16="http://schemas.microsoft.com/office/drawing/2014/main" id="{12F99093-2211-473B-9061-9DF29746E8CD}"/>
              </a:ext>
            </a:extLst>
          </p:cNvPr>
          <p:cNvCxnSpPr>
            <a:cxnSpLocks/>
          </p:cNvCxnSpPr>
          <p:nvPr/>
        </p:nvCxnSpPr>
        <p:spPr>
          <a:xfrm flipV="1">
            <a:off x="6041806" y="1480337"/>
            <a:ext cx="650626" cy="10565"/>
          </a:xfrm>
          <a:prstGeom prst="straightConnector1">
            <a:avLst/>
          </a:prstGeom>
          <a:ln w="34925" cap="rnd" cmpd="sng">
            <a:solidFill>
              <a:schemeClr val="bg1">
                <a:lumMod val="75000"/>
              </a:schemeClr>
            </a:solidFill>
            <a:prstDash val="sysDash"/>
            <a:round/>
            <a:headEnd type="oval" w="med" len="me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>
            <a:extLst>
              <a:ext uri="{FF2B5EF4-FFF2-40B4-BE49-F238E27FC236}">
                <a16:creationId xmlns:a16="http://schemas.microsoft.com/office/drawing/2014/main" id="{B232A0B0-8BA0-461A-A176-D03D716C3A15}"/>
              </a:ext>
            </a:extLst>
          </p:cNvPr>
          <p:cNvCxnSpPr>
            <a:cxnSpLocks/>
          </p:cNvCxnSpPr>
          <p:nvPr/>
        </p:nvCxnSpPr>
        <p:spPr>
          <a:xfrm flipV="1">
            <a:off x="1715768" y="1480338"/>
            <a:ext cx="650626" cy="10565"/>
          </a:xfrm>
          <a:prstGeom prst="straightConnector1">
            <a:avLst/>
          </a:prstGeom>
          <a:ln w="34925" cap="rnd" cmpd="sng">
            <a:solidFill>
              <a:schemeClr val="bg1">
                <a:lumMod val="75000"/>
              </a:schemeClr>
            </a:solidFill>
            <a:prstDash val="sysDash"/>
            <a:round/>
            <a:headEnd type="oval" w="med" len="me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Скругленный прямоугольник 11">
            <a:extLst>
              <a:ext uri="{FF2B5EF4-FFF2-40B4-BE49-F238E27FC236}">
                <a16:creationId xmlns:a16="http://schemas.microsoft.com/office/drawing/2014/main" id="{229A5470-A190-4B14-9E54-5D3E28437811}"/>
              </a:ext>
            </a:extLst>
          </p:cNvPr>
          <p:cNvSpPr/>
          <p:nvPr/>
        </p:nvSpPr>
        <p:spPr>
          <a:xfrm>
            <a:off x="1115791" y="228475"/>
            <a:ext cx="725390" cy="514572"/>
          </a:xfrm>
          <a:prstGeom prst="roundRect">
            <a:avLst>
              <a:gd name="adj" fmla="val 9263"/>
            </a:avLst>
          </a:prstGeom>
          <a:solidFill>
            <a:srgbClr val="FFFFFF">
              <a:alpha val="42745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01" name="Скругленный прямоугольник 12">
            <a:extLst>
              <a:ext uri="{FF2B5EF4-FFF2-40B4-BE49-F238E27FC236}">
                <a16:creationId xmlns:a16="http://schemas.microsoft.com/office/drawing/2014/main" id="{E051AEF7-4217-4122-B06F-94E978B87287}"/>
              </a:ext>
            </a:extLst>
          </p:cNvPr>
          <p:cNvSpPr/>
          <p:nvPr/>
        </p:nvSpPr>
        <p:spPr>
          <a:xfrm>
            <a:off x="468865" y="220210"/>
            <a:ext cx="408633" cy="793437"/>
          </a:xfrm>
          <a:prstGeom prst="roundRect">
            <a:avLst>
              <a:gd name="adj" fmla="val 9263"/>
            </a:avLst>
          </a:prstGeom>
          <a:solidFill>
            <a:srgbClr val="FFFFFF">
              <a:alpha val="43137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04" name="Скругленный прямоугольник 13">
            <a:extLst>
              <a:ext uri="{FF2B5EF4-FFF2-40B4-BE49-F238E27FC236}">
                <a16:creationId xmlns:a16="http://schemas.microsoft.com/office/drawing/2014/main" id="{FBC86E1B-72A5-4DB2-88A5-034B04DC7FC3}"/>
              </a:ext>
            </a:extLst>
          </p:cNvPr>
          <p:cNvSpPr/>
          <p:nvPr/>
        </p:nvSpPr>
        <p:spPr>
          <a:xfrm rot="5400000">
            <a:off x="1408773" y="575162"/>
            <a:ext cx="142163" cy="722652"/>
          </a:xfrm>
          <a:prstGeom prst="roundRect">
            <a:avLst>
              <a:gd name="adj" fmla="val 17638"/>
            </a:avLst>
          </a:prstGeom>
          <a:solidFill>
            <a:srgbClr val="FFFFFF">
              <a:alpha val="43137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05" name="Полилиния 14">
            <a:extLst>
              <a:ext uri="{FF2B5EF4-FFF2-40B4-BE49-F238E27FC236}">
                <a16:creationId xmlns:a16="http://schemas.microsoft.com/office/drawing/2014/main" id="{DD99E44B-0EB5-418F-A223-ADF2F1C013E3}"/>
              </a:ext>
            </a:extLst>
          </p:cNvPr>
          <p:cNvSpPr/>
          <p:nvPr/>
        </p:nvSpPr>
        <p:spPr>
          <a:xfrm flipV="1">
            <a:off x="1517606" y="571001"/>
            <a:ext cx="265148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6" name="Полилиния 15">
            <a:extLst>
              <a:ext uri="{FF2B5EF4-FFF2-40B4-BE49-F238E27FC236}">
                <a16:creationId xmlns:a16="http://schemas.microsoft.com/office/drawing/2014/main" id="{B6ACA1F8-A4C3-49B9-80DE-3A9A2741F453}"/>
              </a:ext>
            </a:extLst>
          </p:cNvPr>
          <p:cNvSpPr/>
          <p:nvPr/>
        </p:nvSpPr>
        <p:spPr>
          <a:xfrm flipV="1">
            <a:off x="1480341" y="631447"/>
            <a:ext cx="302413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7" name="Полилиния 16">
            <a:extLst>
              <a:ext uri="{FF2B5EF4-FFF2-40B4-BE49-F238E27FC236}">
                <a16:creationId xmlns:a16="http://schemas.microsoft.com/office/drawing/2014/main" id="{E7202889-3543-4A6C-AEF3-DA0B94730473}"/>
              </a:ext>
            </a:extLst>
          </p:cNvPr>
          <p:cNvSpPr/>
          <p:nvPr/>
        </p:nvSpPr>
        <p:spPr>
          <a:xfrm flipV="1">
            <a:off x="1167298" y="891299"/>
            <a:ext cx="122827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8" name="Полилиния 17">
            <a:extLst>
              <a:ext uri="{FF2B5EF4-FFF2-40B4-BE49-F238E27FC236}">
                <a16:creationId xmlns:a16="http://schemas.microsoft.com/office/drawing/2014/main" id="{9776F754-4945-4278-8314-A0D54FC7683E}"/>
              </a:ext>
            </a:extLst>
          </p:cNvPr>
          <p:cNvSpPr/>
          <p:nvPr/>
        </p:nvSpPr>
        <p:spPr>
          <a:xfrm flipV="1">
            <a:off x="1323819" y="891299"/>
            <a:ext cx="122827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9" name="Полилиния 18">
            <a:extLst>
              <a:ext uri="{FF2B5EF4-FFF2-40B4-BE49-F238E27FC236}">
                <a16:creationId xmlns:a16="http://schemas.microsoft.com/office/drawing/2014/main" id="{51D17F09-94DD-4ABD-82BE-DA65CD861320}"/>
              </a:ext>
            </a:extLst>
          </p:cNvPr>
          <p:cNvSpPr/>
          <p:nvPr/>
        </p:nvSpPr>
        <p:spPr>
          <a:xfrm flipV="1">
            <a:off x="1480341" y="891299"/>
            <a:ext cx="122827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0" name="Полилиния 19">
            <a:extLst>
              <a:ext uri="{FF2B5EF4-FFF2-40B4-BE49-F238E27FC236}">
                <a16:creationId xmlns:a16="http://schemas.microsoft.com/office/drawing/2014/main" id="{803703A5-642D-4051-9720-F6ED82E864BB}"/>
              </a:ext>
            </a:extLst>
          </p:cNvPr>
          <p:cNvSpPr/>
          <p:nvPr/>
        </p:nvSpPr>
        <p:spPr>
          <a:xfrm flipV="1">
            <a:off x="1636863" y="891299"/>
            <a:ext cx="122827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pSp>
        <p:nvGrpSpPr>
          <p:cNvPr id="111" name="Группа 110">
            <a:extLst>
              <a:ext uri="{FF2B5EF4-FFF2-40B4-BE49-F238E27FC236}">
                <a16:creationId xmlns:a16="http://schemas.microsoft.com/office/drawing/2014/main" id="{AEF08BB2-6E0B-4BDB-81F5-BBEE272A1236}"/>
              </a:ext>
            </a:extLst>
          </p:cNvPr>
          <p:cNvGrpSpPr/>
          <p:nvPr/>
        </p:nvGrpSpPr>
        <p:grpSpPr>
          <a:xfrm rot="18000000">
            <a:off x="1144008" y="371160"/>
            <a:ext cx="336201" cy="242393"/>
            <a:chOff x="1144008" y="269882"/>
            <a:chExt cx="452197" cy="326024"/>
          </a:xfrm>
        </p:grpSpPr>
        <p:sp>
          <p:nvSpPr>
            <p:cNvPr id="167" name="Овал 166">
              <a:extLst>
                <a:ext uri="{FF2B5EF4-FFF2-40B4-BE49-F238E27FC236}">
                  <a16:creationId xmlns:a16="http://schemas.microsoft.com/office/drawing/2014/main" id="{3D4920C6-CE3E-4F58-B61B-BE3D4C891F39}"/>
                </a:ext>
              </a:extLst>
            </p:cNvPr>
            <p:cNvSpPr/>
            <p:nvPr/>
          </p:nvSpPr>
          <p:spPr>
            <a:xfrm rot="3600000">
              <a:off x="1369960" y="269882"/>
              <a:ext cx="218589" cy="218590"/>
            </a:xfrm>
            <a:prstGeom prst="ellipse">
              <a:avLst/>
            </a:pr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68" name="Полилиния 22">
              <a:extLst>
                <a:ext uri="{FF2B5EF4-FFF2-40B4-BE49-F238E27FC236}">
                  <a16:creationId xmlns:a16="http://schemas.microsoft.com/office/drawing/2014/main" id="{CB63D99B-E830-4ED1-A965-B0AD2663BAD4}"/>
                </a:ext>
              </a:extLst>
            </p:cNvPr>
            <p:cNvSpPr/>
            <p:nvPr/>
          </p:nvSpPr>
          <p:spPr>
            <a:xfrm rot="9900000">
              <a:off x="1144008" y="293714"/>
              <a:ext cx="293764" cy="42433"/>
            </a:xfrm>
            <a:custGeom>
              <a:avLst/>
              <a:gdLst>
                <a:gd name="connsiteX0" fmla="*/ 0 w 204787"/>
                <a:gd name="connsiteY0" fmla="*/ 0 h 0"/>
                <a:gd name="connsiteX1" fmla="*/ 204787 w 204787"/>
                <a:gd name="connsiteY1" fmla="*/ 0 h 0"/>
                <a:gd name="connsiteX2" fmla="*/ 204787 w 204787"/>
                <a:gd name="connsiteY2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4787">
                  <a:moveTo>
                    <a:pt x="0" y="0"/>
                  </a:moveTo>
                  <a:lnTo>
                    <a:pt x="204787" y="0"/>
                  </a:lnTo>
                  <a:lnTo>
                    <a:pt x="204787" y="0"/>
                  </a:lnTo>
                </a:path>
              </a:pathLst>
            </a:custGeom>
            <a:noFill/>
            <a:ln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169" name="Полилиния 23">
              <a:extLst>
                <a:ext uri="{FF2B5EF4-FFF2-40B4-BE49-F238E27FC236}">
                  <a16:creationId xmlns:a16="http://schemas.microsoft.com/office/drawing/2014/main" id="{2CD68989-825F-431D-BB77-487980ED3316}"/>
                </a:ext>
              </a:extLst>
            </p:cNvPr>
            <p:cNvSpPr/>
            <p:nvPr/>
          </p:nvSpPr>
          <p:spPr>
            <a:xfrm rot="19800000" flipH="1">
              <a:off x="1238294" y="460359"/>
              <a:ext cx="190067" cy="0"/>
            </a:xfrm>
            <a:custGeom>
              <a:avLst/>
              <a:gdLst>
                <a:gd name="connsiteX0" fmla="*/ 0 w 204787"/>
                <a:gd name="connsiteY0" fmla="*/ 0 h 0"/>
                <a:gd name="connsiteX1" fmla="*/ 204787 w 204787"/>
                <a:gd name="connsiteY1" fmla="*/ 0 h 0"/>
                <a:gd name="connsiteX2" fmla="*/ 204787 w 204787"/>
                <a:gd name="connsiteY2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4787">
                  <a:moveTo>
                    <a:pt x="0" y="0"/>
                  </a:moveTo>
                  <a:lnTo>
                    <a:pt x="204787" y="0"/>
                  </a:lnTo>
                  <a:lnTo>
                    <a:pt x="204787" y="0"/>
                  </a:lnTo>
                </a:path>
              </a:pathLst>
            </a:custGeom>
            <a:noFill/>
            <a:ln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170" name="Полилиния 24">
              <a:extLst>
                <a:ext uri="{FF2B5EF4-FFF2-40B4-BE49-F238E27FC236}">
                  <a16:creationId xmlns:a16="http://schemas.microsoft.com/office/drawing/2014/main" id="{3D86DCB0-2D5B-429F-A05C-1A6219631CC5}"/>
                </a:ext>
              </a:extLst>
            </p:cNvPr>
            <p:cNvSpPr/>
            <p:nvPr/>
          </p:nvSpPr>
          <p:spPr>
            <a:xfrm rot="18900000" flipH="1">
              <a:off x="1302441" y="553473"/>
              <a:ext cx="293764" cy="42433"/>
            </a:xfrm>
            <a:custGeom>
              <a:avLst/>
              <a:gdLst>
                <a:gd name="connsiteX0" fmla="*/ 0 w 204787"/>
                <a:gd name="connsiteY0" fmla="*/ 0 h 0"/>
                <a:gd name="connsiteX1" fmla="*/ 204787 w 204787"/>
                <a:gd name="connsiteY1" fmla="*/ 0 h 0"/>
                <a:gd name="connsiteX2" fmla="*/ 204787 w 204787"/>
                <a:gd name="connsiteY2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4787">
                  <a:moveTo>
                    <a:pt x="0" y="0"/>
                  </a:moveTo>
                  <a:lnTo>
                    <a:pt x="204787" y="0"/>
                  </a:lnTo>
                  <a:lnTo>
                    <a:pt x="204787" y="0"/>
                  </a:lnTo>
                </a:path>
              </a:pathLst>
            </a:custGeom>
            <a:noFill/>
            <a:ln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12" name="Полилиния 25">
            <a:extLst>
              <a:ext uri="{FF2B5EF4-FFF2-40B4-BE49-F238E27FC236}">
                <a16:creationId xmlns:a16="http://schemas.microsoft.com/office/drawing/2014/main" id="{8CDF2A16-BE44-4325-90FA-BEF818DE4AE3}"/>
              </a:ext>
            </a:extLst>
          </p:cNvPr>
          <p:cNvSpPr/>
          <p:nvPr/>
        </p:nvSpPr>
        <p:spPr>
          <a:xfrm rot="20479715">
            <a:off x="515505" y="446757"/>
            <a:ext cx="321100" cy="153083"/>
          </a:xfrm>
          <a:custGeom>
            <a:avLst/>
            <a:gdLst>
              <a:gd name="connsiteX0" fmla="*/ 0 w 546100"/>
              <a:gd name="connsiteY0" fmla="*/ 260350 h 260350"/>
              <a:gd name="connsiteX1" fmla="*/ 152400 w 546100"/>
              <a:gd name="connsiteY1" fmla="*/ 107950 h 260350"/>
              <a:gd name="connsiteX2" fmla="*/ 212725 w 546100"/>
              <a:gd name="connsiteY2" fmla="*/ 168275 h 260350"/>
              <a:gd name="connsiteX3" fmla="*/ 333375 w 546100"/>
              <a:gd name="connsiteY3" fmla="*/ 47625 h 260350"/>
              <a:gd name="connsiteX4" fmla="*/ 415925 w 546100"/>
              <a:gd name="connsiteY4" fmla="*/ 130175 h 260350"/>
              <a:gd name="connsiteX5" fmla="*/ 546100 w 546100"/>
              <a:gd name="connsiteY5" fmla="*/ 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100" h="260350">
                <a:moveTo>
                  <a:pt x="0" y="260350"/>
                </a:moveTo>
                <a:lnTo>
                  <a:pt x="152400" y="107950"/>
                </a:lnTo>
                <a:lnTo>
                  <a:pt x="212725" y="168275"/>
                </a:lnTo>
                <a:lnTo>
                  <a:pt x="333375" y="47625"/>
                </a:lnTo>
                <a:lnTo>
                  <a:pt x="415925" y="130175"/>
                </a:lnTo>
                <a:lnTo>
                  <a:pt x="546100" y="0"/>
                </a:lnTo>
              </a:path>
            </a:pathLst>
          </a:custGeom>
          <a:noFill/>
          <a:ln w="28575"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3" name="Полилиния 26">
            <a:extLst>
              <a:ext uri="{FF2B5EF4-FFF2-40B4-BE49-F238E27FC236}">
                <a16:creationId xmlns:a16="http://schemas.microsoft.com/office/drawing/2014/main" id="{394558B0-4FA0-43D4-A990-CB4F44C5C3C8}"/>
              </a:ext>
            </a:extLst>
          </p:cNvPr>
          <p:cNvSpPr/>
          <p:nvPr/>
        </p:nvSpPr>
        <p:spPr>
          <a:xfrm flipV="1">
            <a:off x="525056" y="275364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4" name="Полилиния 27">
            <a:extLst>
              <a:ext uri="{FF2B5EF4-FFF2-40B4-BE49-F238E27FC236}">
                <a16:creationId xmlns:a16="http://schemas.microsoft.com/office/drawing/2014/main" id="{2DA34FCB-1B2C-48F7-8C4C-9788AABCA681}"/>
              </a:ext>
            </a:extLst>
          </p:cNvPr>
          <p:cNvSpPr/>
          <p:nvPr/>
        </p:nvSpPr>
        <p:spPr>
          <a:xfrm flipV="1">
            <a:off x="525055" y="326522"/>
            <a:ext cx="7203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5" name="Овал 114">
            <a:extLst>
              <a:ext uri="{FF2B5EF4-FFF2-40B4-BE49-F238E27FC236}">
                <a16:creationId xmlns:a16="http://schemas.microsoft.com/office/drawing/2014/main" id="{BF970475-DC53-4E8E-B69D-52FC751E0109}"/>
              </a:ext>
            </a:extLst>
          </p:cNvPr>
          <p:cNvSpPr/>
          <p:nvPr/>
        </p:nvSpPr>
        <p:spPr>
          <a:xfrm rot="3600000">
            <a:off x="507985" y="628119"/>
            <a:ext cx="67079" cy="67079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16" name="Овал 115">
            <a:extLst>
              <a:ext uri="{FF2B5EF4-FFF2-40B4-BE49-F238E27FC236}">
                <a16:creationId xmlns:a16="http://schemas.microsoft.com/office/drawing/2014/main" id="{A1BBC5EA-62E0-4224-BAD7-6AEF7F99F3C4}"/>
              </a:ext>
            </a:extLst>
          </p:cNvPr>
          <p:cNvSpPr/>
          <p:nvPr/>
        </p:nvSpPr>
        <p:spPr>
          <a:xfrm rot="3600000">
            <a:off x="773303" y="366114"/>
            <a:ext cx="67079" cy="67079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17" name="Полилиния 30">
            <a:extLst>
              <a:ext uri="{FF2B5EF4-FFF2-40B4-BE49-F238E27FC236}">
                <a16:creationId xmlns:a16="http://schemas.microsoft.com/office/drawing/2014/main" id="{F6A63672-FA91-4E31-9DA5-0B02E47799E5}"/>
              </a:ext>
            </a:extLst>
          </p:cNvPr>
          <p:cNvSpPr/>
          <p:nvPr/>
        </p:nvSpPr>
        <p:spPr>
          <a:xfrm flipV="1">
            <a:off x="710501" y="617051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8" name="Полилиния 31">
            <a:extLst>
              <a:ext uri="{FF2B5EF4-FFF2-40B4-BE49-F238E27FC236}">
                <a16:creationId xmlns:a16="http://schemas.microsoft.com/office/drawing/2014/main" id="{CF8A03C1-BDBF-4E93-8E89-6BC1E0225BEF}"/>
              </a:ext>
            </a:extLst>
          </p:cNvPr>
          <p:cNvSpPr/>
          <p:nvPr/>
        </p:nvSpPr>
        <p:spPr>
          <a:xfrm flipV="1">
            <a:off x="710501" y="672767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19" name="Полилиния 32">
            <a:extLst>
              <a:ext uri="{FF2B5EF4-FFF2-40B4-BE49-F238E27FC236}">
                <a16:creationId xmlns:a16="http://schemas.microsoft.com/office/drawing/2014/main" id="{5F1594F2-B438-4A4D-B8EE-BFC5C0101E30}"/>
              </a:ext>
            </a:extLst>
          </p:cNvPr>
          <p:cNvSpPr/>
          <p:nvPr/>
        </p:nvSpPr>
        <p:spPr>
          <a:xfrm flipV="1">
            <a:off x="710229" y="729782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0" name="Полилиния 33">
            <a:extLst>
              <a:ext uri="{FF2B5EF4-FFF2-40B4-BE49-F238E27FC236}">
                <a16:creationId xmlns:a16="http://schemas.microsoft.com/office/drawing/2014/main" id="{7FCAB8AB-4A6A-42F8-9DD7-1E2A5AE59B62}"/>
              </a:ext>
            </a:extLst>
          </p:cNvPr>
          <p:cNvSpPr/>
          <p:nvPr/>
        </p:nvSpPr>
        <p:spPr>
          <a:xfrm flipV="1">
            <a:off x="710501" y="790310"/>
            <a:ext cx="7203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pSp>
        <p:nvGrpSpPr>
          <p:cNvPr id="121" name="Группа 120">
            <a:extLst>
              <a:ext uri="{FF2B5EF4-FFF2-40B4-BE49-F238E27FC236}">
                <a16:creationId xmlns:a16="http://schemas.microsoft.com/office/drawing/2014/main" id="{D61B7E25-4B72-4556-A746-84A33B370DDE}"/>
              </a:ext>
            </a:extLst>
          </p:cNvPr>
          <p:cNvGrpSpPr/>
          <p:nvPr/>
        </p:nvGrpSpPr>
        <p:grpSpPr>
          <a:xfrm>
            <a:off x="772775" y="312499"/>
            <a:ext cx="481420" cy="946855"/>
            <a:chOff x="772775" y="211221"/>
            <a:chExt cx="542513" cy="1067013"/>
          </a:xfrm>
          <a:solidFill>
            <a:schemeClr val="bg1">
              <a:lumMod val="75000"/>
            </a:schemeClr>
          </a:solidFill>
        </p:grpSpPr>
        <p:sp>
          <p:nvSpPr>
            <p:cNvPr id="157" name="Овал 156">
              <a:extLst>
                <a:ext uri="{FF2B5EF4-FFF2-40B4-BE49-F238E27FC236}">
                  <a16:creationId xmlns:a16="http://schemas.microsoft.com/office/drawing/2014/main" id="{32E30206-09B9-46C3-8873-C353F8A94A69}"/>
                </a:ext>
              </a:extLst>
            </p:cNvPr>
            <p:cNvSpPr/>
            <p:nvPr/>
          </p:nvSpPr>
          <p:spPr>
            <a:xfrm>
              <a:off x="918911" y="211221"/>
              <a:ext cx="244764" cy="24476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58" name="Скругленный прямоугольник 36">
              <a:extLst>
                <a:ext uri="{FF2B5EF4-FFF2-40B4-BE49-F238E27FC236}">
                  <a16:creationId xmlns:a16="http://schemas.microsoft.com/office/drawing/2014/main" id="{73FF62CC-833C-43CC-8E9B-4A984E1EE5EA}"/>
                </a:ext>
              </a:extLst>
            </p:cNvPr>
            <p:cNvSpPr/>
            <p:nvPr/>
          </p:nvSpPr>
          <p:spPr>
            <a:xfrm>
              <a:off x="924389" y="482466"/>
              <a:ext cx="239286" cy="448835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grpSp>
          <p:nvGrpSpPr>
            <p:cNvPr id="159" name="Группа 158">
              <a:extLst>
                <a:ext uri="{FF2B5EF4-FFF2-40B4-BE49-F238E27FC236}">
                  <a16:creationId xmlns:a16="http://schemas.microsoft.com/office/drawing/2014/main" id="{B424362F-6EA1-4A3D-AF37-D1D9F93FAF1B}"/>
                </a:ext>
              </a:extLst>
            </p:cNvPr>
            <p:cNvGrpSpPr/>
            <p:nvPr/>
          </p:nvGrpSpPr>
          <p:grpSpPr>
            <a:xfrm>
              <a:off x="1052679" y="538120"/>
              <a:ext cx="262609" cy="273741"/>
              <a:chOff x="1052679" y="538120"/>
              <a:chExt cx="262609" cy="273741"/>
            </a:xfrm>
            <a:grpFill/>
          </p:grpSpPr>
          <p:sp>
            <p:nvSpPr>
              <p:cNvPr id="165" name="Скругленный прямоугольник 43">
                <a:extLst>
                  <a:ext uri="{FF2B5EF4-FFF2-40B4-BE49-F238E27FC236}">
                    <a16:creationId xmlns:a16="http://schemas.microsoft.com/office/drawing/2014/main" id="{94D60E5C-AF93-4A34-9D2E-5BDE28E173C0}"/>
                  </a:ext>
                </a:extLst>
              </p:cNvPr>
              <p:cNvSpPr/>
              <p:nvPr/>
            </p:nvSpPr>
            <p:spPr>
              <a:xfrm rot="18000000">
                <a:off x="1151815" y="438984"/>
                <a:ext cx="64337" cy="262609"/>
              </a:xfrm>
              <a:prstGeom prst="roundRect">
                <a:avLst>
                  <a:gd name="adj" fmla="val 3984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166" name="Скругленный прямоугольник 44">
                <a:extLst>
                  <a:ext uri="{FF2B5EF4-FFF2-40B4-BE49-F238E27FC236}">
                    <a16:creationId xmlns:a16="http://schemas.microsoft.com/office/drawing/2014/main" id="{F4E6EF58-DE06-48FE-9A1D-5E07DBDD4854}"/>
                  </a:ext>
                </a:extLst>
              </p:cNvPr>
              <p:cNvSpPr/>
              <p:nvPr/>
            </p:nvSpPr>
            <p:spPr>
              <a:xfrm rot="1800000">
                <a:off x="1196717" y="583716"/>
                <a:ext cx="64337" cy="228145"/>
              </a:xfrm>
              <a:prstGeom prst="roundRect">
                <a:avLst>
                  <a:gd name="adj" fmla="val 3984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</p:grpSp>
        <p:grpSp>
          <p:nvGrpSpPr>
            <p:cNvPr id="160" name="Группа 159">
              <a:extLst>
                <a:ext uri="{FF2B5EF4-FFF2-40B4-BE49-F238E27FC236}">
                  <a16:creationId xmlns:a16="http://schemas.microsoft.com/office/drawing/2014/main" id="{FCE5357E-DBDF-41D8-9944-6FD81D9BA751}"/>
                </a:ext>
              </a:extLst>
            </p:cNvPr>
            <p:cNvGrpSpPr/>
            <p:nvPr/>
          </p:nvGrpSpPr>
          <p:grpSpPr>
            <a:xfrm flipH="1">
              <a:off x="772775" y="537318"/>
              <a:ext cx="262609" cy="273741"/>
              <a:chOff x="772775" y="537318"/>
              <a:chExt cx="262609" cy="273741"/>
            </a:xfrm>
            <a:grpFill/>
          </p:grpSpPr>
          <p:sp>
            <p:nvSpPr>
              <p:cNvPr id="163" name="Скругленный прямоугольник 41">
                <a:extLst>
                  <a:ext uri="{FF2B5EF4-FFF2-40B4-BE49-F238E27FC236}">
                    <a16:creationId xmlns:a16="http://schemas.microsoft.com/office/drawing/2014/main" id="{15EC6A2F-9F14-43BB-A27A-56D93FEF782A}"/>
                  </a:ext>
                </a:extLst>
              </p:cNvPr>
              <p:cNvSpPr/>
              <p:nvPr/>
            </p:nvSpPr>
            <p:spPr>
              <a:xfrm rot="18000000">
                <a:off x="871911" y="438182"/>
                <a:ext cx="64337" cy="262609"/>
              </a:xfrm>
              <a:prstGeom prst="roundRect">
                <a:avLst>
                  <a:gd name="adj" fmla="val 3984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164" name="Скругленный прямоугольник 42">
                <a:extLst>
                  <a:ext uri="{FF2B5EF4-FFF2-40B4-BE49-F238E27FC236}">
                    <a16:creationId xmlns:a16="http://schemas.microsoft.com/office/drawing/2014/main" id="{48E75899-23F2-4750-823A-D92D2B75E7F1}"/>
                  </a:ext>
                </a:extLst>
              </p:cNvPr>
              <p:cNvSpPr/>
              <p:nvPr/>
            </p:nvSpPr>
            <p:spPr>
              <a:xfrm rot="1800000">
                <a:off x="916813" y="582914"/>
                <a:ext cx="64337" cy="228145"/>
              </a:xfrm>
              <a:prstGeom prst="roundRect">
                <a:avLst>
                  <a:gd name="adj" fmla="val 3984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</p:grpSp>
        <p:sp>
          <p:nvSpPr>
            <p:cNvPr id="161" name="Скругленный прямоугольник 39">
              <a:extLst>
                <a:ext uri="{FF2B5EF4-FFF2-40B4-BE49-F238E27FC236}">
                  <a16:creationId xmlns:a16="http://schemas.microsoft.com/office/drawing/2014/main" id="{B6A1D240-B14C-4AF4-A7B4-DFC269255DC2}"/>
                </a:ext>
              </a:extLst>
            </p:cNvPr>
            <p:cNvSpPr/>
            <p:nvPr/>
          </p:nvSpPr>
          <p:spPr>
            <a:xfrm>
              <a:off x="924389" y="772181"/>
              <a:ext cx="91599" cy="506053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62" name="Скругленный прямоугольник 40">
              <a:extLst>
                <a:ext uri="{FF2B5EF4-FFF2-40B4-BE49-F238E27FC236}">
                  <a16:creationId xmlns:a16="http://schemas.microsoft.com/office/drawing/2014/main" id="{57C21499-D7A3-4A70-A7AB-88F98690F201}"/>
                </a:ext>
              </a:extLst>
            </p:cNvPr>
            <p:cNvSpPr/>
            <p:nvPr/>
          </p:nvSpPr>
          <p:spPr>
            <a:xfrm>
              <a:off x="1074783" y="769937"/>
              <a:ext cx="91599" cy="506053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</p:grpSp>
      <p:sp>
        <p:nvSpPr>
          <p:cNvPr id="122" name="Полилиния 45">
            <a:extLst>
              <a:ext uri="{FF2B5EF4-FFF2-40B4-BE49-F238E27FC236}">
                <a16:creationId xmlns:a16="http://schemas.microsoft.com/office/drawing/2014/main" id="{8A1E0A7E-5799-4BC9-97FE-51714706FA37}"/>
              </a:ext>
            </a:extLst>
          </p:cNvPr>
          <p:cNvSpPr/>
          <p:nvPr/>
        </p:nvSpPr>
        <p:spPr>
          <a:xfrm flipV="1">
            <a:off x="521033" y="885453"/>
            <a:ext cx="128590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3" name="Полилиния 46">
            <a:extLst>
              <a:ext uri="{FF2B5EF4-FFF2-40B4-BE49-F238E27FC236}">
                <a16:creationId xmlns:a16="http://schemas.microsoft.com/office/drawing/2014/main" id="{6BF7E45A-7F24-4BE2-B5B7-0B47BF9EA57A}"/>
              </a:ext>
            </a:extLst>
          </p:cNvPr>
          <p:cNvSpPr/>
          <p:nvPr/>
        </p:nvSpPr>
        <p:spPr>
          <a:xfrm flipV="1">
            <a:off x="521873" y="836029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4" name="Полилиния 47">
            <a:extLst>
              <a:ext uri="{FF2B5EF4-FFF2-40B4-BE49-F238E27FC236}">
                <a16:creationId xmlns:a16="http://schemas.microsoft.com/office/drawing/2014/main" id="{BA6328D3-A0E0-4BCF-AC24-BB10AC8EC54A}"/>
              </a:ext>
            </a:extLst>
          </p:cNvPr>
          <p:cNvSpPr/>
          <p:nvPr/>
        </p:nvSpPr>
        <p:spPr>
          <a:xfrm flipV="1">
            <a:off x="521873" y="790310"/>
            <a:ext cx="124566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5" name="Полилиния 48">
            <a:extLst>
              <a:ext uri="{FF2B5EF4-FFF2-40B4-BE49-F238E27FC236}">
                <a16:creationId xmlns:a16="http://schemas.microsoft.com/office/drawing/2014/main" id="{9DCD53AC-3228-4AFC-9EFE-140E82D17375}"/>
              </a:ext>
            </a:extLst>
          </p:cNvPr>
          <p:cNvSpPr/>
          <p:nvPr/>
        </p:nvSpPr>
        <p:spPr>
          <a:xfrm flipV="1">
            <a:off x="1517606" y="510832"/>
            <a:ext cx="265148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6" name="Полилиния 49">
            <a:extLst>
              <a:ext uri="{FF2B5EF4-FFF2-40B4-BE49-F238E27FC236}">
                <a16:creationId xmlns:a16="http://schemas.microsoft.com/office/drawing/2014/main" id="{1176178F-D0D7-4CFF-8D3C-C8AE5CF0A276}"/>
              </a:ext>
            </a:extLst>
          </p:cNvPr>
          <p:cNvSpPr/>
          <p:nvPr/>
        </p:nvSpPr>
        <p:spPr>
          <a:xfrm flipV="1">
            <a:off x="1476355" y="272176"/>
            <a:ext cx="306399" cy="45719"/>
          </a:xfrm>
          <a:custGeom>
            <a:avLst/>
            <a:gdLst>
              <a:gd name="connsiteX0" fmla="*/ 0 w 204787"/>
              <a:gd name="connsiteY0" fmla="*/ 0 h 0"/>
              <a:gd name="connsiteX1" fmla="*/ 204787 w 204787"/>
              <a:gd name="connsiteY1" fmla="*/ 0 h 0"/>
              <a:gd name="connsiteX2" fmla="*/ 204787 w 204787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">
                <a:moveTo>
                  <a:pt x="0" y="0"/>
                </a:moveTo>
                <a:lnTo>
                  <a:pt x="204787" y="0"/>
                </a:lnTo>
                <a:lnTo>
                  <a:pt x="204787" y="0"/>
                </a:lnTo>
              </a:path>
            </a:pathLst>
          </a:custGeom>
          <a:noFill/>
          <a:ln w="38100">
            <a:solidFill>
              <a:srgbClr val="DA25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pSp>
        <p:nvGrpSpPr>
          <p:cNvPr id="127" name="Группа 126">
            <a:extLst>
              <a:ext uri="{FF2B5EF4-FFF2-40B4-BE49-F238E27FC236}">
                <a16:creationId xmlns:a16="http://schemas.microsoft.com/office/drawing/2014/main" id="{F393DC5C-E99F-4684-9852-D6B076C67BAB}"/>
              </a:ext>
            </a:extLst>
          </p:cNvPr>
          <p:cNvGrpSpPr/>
          <p:nvPr/>
        </p:nvGrpSpPr>
        <p:grpSpPr>
          <a:xfrm>
            <a:off x="3129947" y="231363"/>
            <a:ext cx="626780" cy="984621"/>
            <a:chOff x="3129946" y="130084"/>
            <a:chExt cx="599399" cy="941607"/>
          </a:xfrm>
          <a:solidFill>
            <a:srgbClr val="DA251D"/>
          </a:solidFill>
        </p:grpSpPr>
        <p:sp>
          <p:nvSpPr>
            <p:cNvPr id="144" name="Овал 143">
              <a:extLst>
                <a:ext uri="{FF2B5EF4-FFF2-40B4-BE49-F238E27FC236}">
                  <a16:creationId xmlns:a16="http://schemas.microsoft.com/office/drawing/2014/main" id="{79914B06-C77A-47A6-95EA-DA4E259CB6A4}"/>
                </a:ext>
              </a:extLst>
            </p:cNvPr>
            <p:cNvSpPr/>
            <p:nvPr/>
          </p:nvSpPr>
          <p:spPr>
            <a:xfrm>
              <a:off x="3350786" y="130084"/>
              <a:ext cx="217201" cy="2172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5" name="Скругленный прямоугольник 52">
              <a:extLst>
                <a:ext uri="{FF2B5EF4-FFF2-40B4-BE49-F238E27FC236}">
                  <a16:creationId xmlns:a16="http://schemas.microsoft.com/office/drawing/2014/main" id="{44F4CFC6-7FFB-4E5E-9A60-199962CC43ED}"/>
                </a:ext>
              </a:extLst>
            </p:cNvPr>
            <p:cNvSpPr/>
            <p:nvPr/>
          </p:nvSpPr>
          <p:spPr>
            <a:xfrm>
              <a:off x="3355647" y="370784"/>
              <a:ext cx="212340" cy="398292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6" name="Скругленный прямоугольник 53">
              <a:extLst>
                <a:ext uri="{FF2B5EF4-FFF2-40B4-BE49-F238E27FC236}">
                  <a16:creationId xmlns:a16="http://schemas.microsoft.com/office/drawing/2014/main" id="{BCC31EAA-C259-40F1-BA36-36042D765898}"/>
                </a:ext>
              </a:extLst>
            </p:cNvPr>
            <p:cNvSpPr/>
            <p:nvPr/>
          </p:nvSpPr>
          <p:spPr>
            <a:xfrm rot="18000000">
              <a:off x="3557462" y="332199"/>
              <a:ext cx="57092" cy="233037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7" name="Скругленный прямоугольник 54">
              <a:extLst>
                <a:ext uri="{FF2B5EF4-FFF2-40B4-BE49-F238E27FC236}">
                  <a16:creationId xmlns:a16="http://schemas.microsoft.com/office/drawing/2014/main" id="{49107712-EA9F-4E6B-9449-3891A87E3BC3}"/>
                </a:ext>
              </a:extLst>
            </p:cNvPr>
            <p:cNvSpPr/>
            <p:nvPr/>
          </p:nvSpPr>
          <p:spPr>
            <a:xfrm rot="1800000">
              <a:off x="3672253" y="333151"/>
              <a:ext cx="57092" cy="202454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8" name="Скругленный прямоугольник 55">
              <a:extLst>
                <a:ext uri="{FF2B5EF4-FFF2-40B4-BE49-F238E27FC236}">
                  <a16:creationId xmlns:a16="http://schemas.microsoft.com/office/drawing/2014/main" id="{975DD2AF-0427-4CA1-8279-924F81664018}"/>
                </a:ext>
              </a:extLst>
            </p:cNvPr>
            <p:cNvSpPr/>
            <p:nvPr/>
          </p:nvSpPr>
          <p:spPr>
            <a:xfrm rot="3600000" flipH="1">
              <a:off x="3309078" y="331487"/>
              <a:ext cx="57092" cy="233037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9" name="Скругленный прямоугольник 56">
              <a:extLst>
                <a:ext uri="{FF2B5EF4-FFF2-40B4-BE49-F238E27FC236}">
                  <a16:creationId xmlns:a16="http://schemas.microsoft.com/office/drawing/2014/main" id="{FA60C2CD-0E33-4E9F-ABBF-963E7FFA824A}"/>
                </a:ext>
              </a:extLst>
            </p:cNvPr>
            <p:cNvSpPr/>
            <p:nvPr/>
          </p:nvSpPr>
          <p:spPr>
            <a:xfrm rot="8100000" flipH="1">
              <a:off x="3182786" y="340970"/>
              <a:ext cx="55513" cy="202454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50" name="Скругленный прямоугольник 57">
              <a:extLst>
                <a:ext uri="{FF2B5EF4-FFF2-40B4-BE49-F238E27FC236}">
                  <a16:creationId xmlns:a16="http://schemas.microsoft.com/office/drawing/2014/main" id="{2B73E830-BAC0-452C-911C-9433DE6E8F45}"/>
                </a:ext>
              </a:extLst>
            </p:cNvPr>
            <p:cNvSpPr/>
            <p:nvPr/>
          </p:nvSpPr>
          <p:spPr>
            <a:xfrm rot="1800000">
              <a:off x="3331928" y="620136"/>
              <a:ext cx="81284" cy="287822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51" name="Скругленный прямоугольник 58">
              <a:extLst>
                <a:ext uri="{FF2B5EF4-FFF2-40B4-BE49-F238E27FC236}">
                  <a16:creationId xmlns:a16="http://schemas.microsoft.com/office/drawing/2014/main" id="{973EB3A8-719C-43CC-90FF-F0C65FC56D99}"/>
                </a:ext>
              </a:extLst>
            </p:cNvPr>
            <p:cNvSpPr/>
            <p:nvPr/>
          </p:nvSpPr>
          <p:spPr>
            <a:xfrm>
              <a:off x="3489105" y="625883"/>
              <a:ext cx="81284" cy="272787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52" name="Скругленный прямоугольник 59">
              <a:extLst>
                <a:ext uri="{FF2B5EF4-FFF2-40B4-BE49-F238E27FC236}">
                  <a16:creationId xmlns:a16="http://schemas.microsoft.com/office/drawing/2014/main" id="{539DAC46-F780-4BCE-920E-111DE61388C5}"/>
                </a:ext>
              </a:extLst>
            </p:cNvPr>
            <p:cNvSpPr/>
            <p:nvPr/>
          </p:nvSpPr>
          <p:spPr>
            <a:xfrm>
              <a:off x="3272508" y="830143"/>
              <a:ext cx="81284" cy="238005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53" name="Скругленный прямоугольник 60">
              <a:extLst>
                <a:ext uri="{FF2B5EF4-FFF2-40B4-BE49-F238E27FC236}">
                  <a16:creationId xmlns:a16="http://schemas.microsoft.com/office/drawing/2014/main" id="{65E71DFD-534A-43C5-A248-48443D358FCA}"/>
                </a:ext>
              </a:extLst>
            </p:cNvPr>
            <p:cNvSpPr/>
            <p:nvPr/>
          </p:nvSpPr>
          <p:spPr>
            <a:xfrm>
              <a:off x="3489105" y="833686"/>
              <a:ext cx="81284" cy="238005"/>
            </a:xfrm>
            <a:prstGeom prst="roundRect">
              <a:avLst>
                <a:gd name="adj" fmla="val 398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grpSp>
          <p:nvGrpSpPr>
            <p:cNvPr id="154" name="Группа 153">
              <a:extLst>
                <a:ext uri="{FF2B5EF4-FFF2-40B4-BE49-F238E27FC236}">
                  <a16:creationId xmlns:a16="http://schemas.microsoft.com/office/drawing/2014/main" id="{436877B8-E277-4108-B56D-423D0C284CDF}"/>
                </a:ext>
              </a:extLst>
            </p:cNvPr>
            <p:cNvGrpSpPr/>
            <p:nvPr/>
          </p:nvGrpSpPr>
          <p:grpSpPr>
            <a:xfrm>
              <a:off x="3129946" y="208479"/>
              <a:ext cx="139298" cy="265524"/>
              <a:chOff x="3129946" y="208479"/>
              <a:chExt cx="202454" cy="385911"/>
            </a:xfrm>
            <a:grpFill/>
          </p:grpSpPr>
          <p:sp>
            <p:nvSpPr>
              <p:cNvPr id="155" name="Скругленный прямоугольник 62">
                <a:extLst>
                  <a:ext uri="{FF2B5EF4-FFF2-40B4-BE49-F238E27FC236}">
                    <a16:creationId xmlns:a16="http://schemas.microsoft.com/office/drawing/2014/main" id="{6E659E90-6CE4-4565-B3DC-BE755C051919}"/>
                  </a:ext>
                </a:extLst>
              </p:cNvPr>
              <p:cNvSpPr/>
              <p:nvPr/>
            </p:nvSpPr>
            <p:spPr>
              <a:xfrm rot="17100000" flipH="1">
                <a:off x="3183264" y="155161"/>
                <a:ext cx="95818" cy="202454"/>
              </a:xfrm>
              <a:prstGeom prst="roundRect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156" name="Скругленный прямоугольник 63">
                <a:extLst>
                  <a:ext uri="{FF2B5EF4-FFF2-40B4-BE49-F238E27FC236}">
                    <a16:creationId xmlns:a16="http://schemas.microsoft.com/office/drawing/2014/main" id="{8CF78239-B20B-4D5E-8045-BE4D7A7C50E5}"/>
                  </a:ext>
                </a:extLst>
              </p:cNvPr>
              <p:cNvSpPr/>
              <p:nvPr/>
            </p:nvSpPr>
            <p:spPr>
              <a:xfrm rot="900000" flipH="1">
                <a:off x="3166113" y="232512"/>
                <a:ext cx="45719" cy="361878"/>
              </a:xfrm>
              <a:prstGeom prst="roundRect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</p:grpSp>
      </p:grpSp>
      <p:sp>
        <p:nvSpPr>
          <p:cNvPr id="128" name="Полилиния 64">
            <a:extLst>
              <a:ext uri="{FF2B5EF4-FFF2-40B4-BE49-F238E27FC236}">
                <a16:creationId xmlns:a16="http://schemas.microsoft.com/office/drawing/2014/main" id="{5ED9D839-826A-49E3-ACC9-4F9304F8F46C}"/>
              </a:ext>
            </a:extLst>
          </p:cNvPr>
          <p:cNvSpPr/>
          <p:nvPr/>
        </p:nvSpPr>
        <p:spPr>
          <a:xfrm rot="900000">
            <a:off x="2888866" y="604118"/>
            <a:ext cx="341056" cy="644552"/>
          </a:xfrm>
          <a:custGeom>
            <a:avLst/>
            <a:gdLst>
              <a:gd name="connsiteX0" fmla="*/ 225420 w 962066"/>
              <a:gd name="connsiteY0" fmla="*/ 10435 h 1148438"/>
              <a:gd name="connsiteX1" fmla="*/ 10435 w 962066"/>
              <a:gd name="connsiteY1" fmla="*/ 382803 h 1148438"/>
              <a:gd name="connsiteX2" fmla="*/ 32260 w 962066"/>
              <a:gd name="connsiteY2" fmla="*/ 440391 h 1148438"/>
              <a:gd name="connsiteX3" fmla="*/ 36123 w 962066"/>
              <a:gd name="connsiteY3" fmla="*/ 446514 h 1148438"/>
              <a:gd name="connsiteX4" fmla="*/ 36123 w 962066"/>
              <a:gd name="connsiteY4" fmla="*/ 1148438 h 1148438"/>
              <a:gd name="connsiteX5" fmla="*/ 155335 w 962066"/>
              <a:gd name="connsiteY5" fmla="*/ 1148438 h 1148438"/>
              <a:gd name="connsiteX6" fmla="*/ 155335 w 962066"/>
              <a:gd name="connsiteY6" fmla="*/ 568896 h 1148438"/>
              <a:gd name="connsiteX7" fmla="*/ 205166 w 962066"/>
              <a:gd name="connsiteY7" fmla="*/ 591632 h 1148438"/>
              <a:gd name="connsiteX8" fmla="*/ 322017 w 962066"/>
              <a:gd name="connsiteY8" fmla="*/ 607683 h 1148438"/>
              <a:gd name="connsiteX9" fmla="*/ 325430 w 962066"/>
              <a:gd name="connsiteY9" fmla="*/ 607128 h 1148438"/>
              <a:gd name="connsiteX10" fmla="*/ 438132 w 962066"/>
              <a:gd name="connsiteY10" fmla="*/ 1027739 h 1148438"/>
              <a:gd name="connsiteX11" fmla="*/ 553282 w 962066"/>
              <a:gd name="connsiteY11" fmla="*/ 996884 h 1148438"/>
              <a:gd name="connsiteX12" fmla="*/ 440481 w 962066"/>
              <a:gd name="connsiteY12" fmla="*/ 575908 h 1148438"/>
              <a:gd name="connsiteX13" fmla="*/ 490930 w 962066"/>
              <a:gd name="connsiteY13" fmla="*/ 544083 h 1148438"/>
              <a:gd name="connsiteX14" fmla="*/ 533560 w 962066"/>
              <a:gd name="connsiteY14" fmla="*/ 503639 h 1148438"/>
              <a:gd name="connsiteX15" fmla="*/ 567282 w 962066"/>
              <a:gd name="connsiteY15" fmla="*/ 456318 h 1148438"/>
              <a:gd name="connsiteX16" fmla="*/ 858826 w 962066"/>
              <a:gd name="connsiteY16" fmla="*/ 961286 h 1148438"/>
              <a:gd name="connsiteX17" fmla="*/ 962066 w 962066"/>
              <a:gd name="connsiteY17" fmla="*/ 901680 h 1148438"/>
              <a:gd name="connsiteX18" fmla="*/ 607619 w 962066"/>
              <a:gd name="connsiteY18" fmla="*/ 287760 h 1148438"/>
              <a:gd name="connsiteX19" fmla="*/ 607680 w 962066"/>
              <a:gd name="connsiteY19" fmla="*/ 286208 h 1148438"/>
              <a:gd name="connsiteX20" fmla="*/ 597787 w 962066"/>
              <a:gd name="connsiteY20" fmla="*/ 225423 h 1148438"/>
              <a:gd name="connsiteX21" fmla="*/ 225420 w 962066"/>
              <a:gd name="connsiteY21" fmla="*/ 10435 h 1148438"/>
              <a:gd name="connsiteX0" fmla="*/ 225420 w 962066"/>
              <a:gd name="connsiteY0" fmla="*/ 10435 h 1148438"/>
              <a:gd name="connsiteX1" fmla="*/ 10435 w 962066"/>
              <a:gd name="connsiteY1" fmla="*/ 382803 h 1148438"/>
              <a:gd name="connsiteX2" fmla="*/ 32260 w 962066"/>
              <a:gd name="connsiteY2" fmla="*/ 440391 h 1148438"/>
              <a:gd name="connsiteX3" fmla="*/ 36123 w 962066"/>
              <a:gd name="connsiteY3" fmla="*/ 446514 h 1148438"/>
              <a:gd name="connsiteX4" fmla="*/ 36123 w 962066"/>
              <a:gd name="connsiteY4" fmla="*/ 1148438 h 1148438"/>
              <a:gd name="connsiteX5" fmla="*/ 155335 w 962066"/>
              <a:gd name="connsiteY5" fmla="*/ 1148438 h 1148438"/>
              <a:gd name="connsiteX6" fmla="*/ 155335 w 962066"/>
              <a:gd name="connsiteY6" fmla="*/ 568896 h 1148438"/>
              <a:gd name="connsiteX7" fmla="*/ 205166 w 962066"/>
              <a:gd name="connsiteY7" fmla="*/ 591632 h 1148438"/>
              <a:gd name="connsiteX8" fmla="*/ 322017 w 962066"/>
              <a:gd name="connsiteY8" fmla="*/ 607683 h 1148438"/>
              <a:gd name="connsiteX9" fmla="*/ 325430 w 962066"/>
              <a:gd name="connsiteY9" fmla="*/ 607128 h 1148438"/>
              <a:gd name="connsiteX10" fmla="*/ 438132 w 962066"/>
              <a:gd name="connsiteY10" fmla="*/ 1027739 h 1148438"/>
              <a:gd name="connsiteX11" fmla="*/ 553282 w 962066"/>
              <a:gd name="connsiteY11" fmla="*/ 996884 h 1148438"/>
              <a:gd name="connsiteX12" fmla="*/ 440481 w 962066"/>
              <a:gd name="connsiteY12" fmla="*/ 575908 h 1148438"/>
              <a:gd name="connsiteX13" fmla="*/ 490930 w 962066"/>
              <a:gd name="connsiteY13" fmla="*/ 544083 h 1148438"/>
              <a:gd name="connsiteX14" fmla="*/ 533560 w 962066"/>
              <a:gd name="connsiteY14" fmla="*/ 503639 h 1148438"/>
              <a:gd name="connsiteX15" fmla="*/ 567282 w 962066"/>
              <a:gd name="connsiteY15" fmla="*/ 456318 h 1148438"/>
              <a:gd name="connsiteX16" fmla="*/ 962066 w 962066"/>
              <a:gd name="connsiteY16" fmla="*/ 901680 h 1148438"/>
              <a:gd name="connsiteX17" fmla="*/ 607619 w 962066"/>
              <a:gd name="connsiteY17" fmla="*/ 287760 h 1148438"/>
              <a:gd name="connsiteX18" fmla="*/ 607680 w 962066"/>
              <a:gd name="connsiteY18" fmla="*/ 286208 h 1148438"/>
              <a:gd name="connsiteX19" fmla="*/ 597787 w 962066"/>
              <a:gd name="connsiteY19" fmla="*/ 225423 h 1148438"/>
              <a:gd name="connsiteX20" fmla="*/ 225420 w 962066"/>
              <a:gd name="connsiteY20" fmla="*/ 10435 h 1148438"/>
              <a:gd name="connsiteX0" fmla="*/ 225420 w 607680"/>
              <a:gd name="connsiteY0" fmla="*/ 10435 h 1148438"/>
              <a:gd name="connsiteX1" fmla="*/ 10435 w 607680"/>
              <a:gd name="connsiteY1" fmla="*/ 382803 h 1148438"/>
              <a:gd name="connsiteX2" fmla="*/ 32260 w 607680"/>
              <a:gd name="connsiteY2" fmla="*/ 440391 h 1148438"/>
              <a:gd name="connsiteX3" fmla="*/ 36123 w 607680"/>
              <a:gd name="connsiteY3" fmla="*/ 446514 h 1148438"/>
              <a:gd name="connsiteX4" fmla="*/ 36123 w 607680"/>
              <a:gd name="connsiteY4" fmla="*/ 1148438 h 1148438"/>
              <a:gd name="connsiteX5" fmla="*/ 155335 w 607680"/>
              <a:gd name="connsiteY5" fmla="*/ 1148438 h 1148438"/>
              <a:gd name="connsiteX6" fmla="*/ 155335 w 607680"/>
              <a:gd name="connsiteY6" fmla="*/ 568896 h 1148438"/>
              <a:gd name="connsiteX7" fmla="*/ 205166 w 607680"/>
              <a:gd name="connsiteY7" fmla="*/ 591632 h 1148438"/>
              <a:gd name="connsiteX8" fmla="*/ 322017 w 607680"/>
              <a:gd name="connsiteY8" fmla="*/ 607683 h 1148438"/>
              <a:gd name="connsiteX9" fmla="*/ 325430 w 607680"/>
              <a:gd name="connsiteY9" fmla="*/ 607128 h 1148438"/>
              <a:gd name="connsiteX10" fmla="*/ 438132 w 607680"/>
              <a:gd name="connsiteY10" fmla="*/ 1027739 h 1148438"/>
              <a:gd name="connsiteX11" fmla="*/ 553282 w 607680"/>
              <a:gd name="connsiteY11" fmla="*/ 996884 h 1148438"/>
              <a:gd name="connsiteX12" fmla="*/ 440481 w 607680"/>
              <a:gd name="connsiteY12" fmla="*/ 575908 h 1148438"/>
              <a:gd name="connsiteX13" fmla="*/ 490930 w 607680"/>
              <a:gd name="connsiteY13" fmla="*/ 544083 h 1148438"/>
              <a:gd name="connsiteX14" fmla="*/ 533560 w 607680"/>
              <a:gd name="connsiteY14" fmla="*/ 503639 h 1148438"/>
              <a:gd name="connsiteX15" fmla="*/ 567282 w 607680"/>
              <a:gd name="connsiteY15" fmla="*/ 456318 h 1148438"/>
              <a:gd name="connsiteX16" fmla="*/ 607619 w 607680"/>
              <a:gd name="connsiteY16" fmla="*/ 287760 h 1148438"/>
              <a:gd name="connsiteX17" fmla="*/ 607680 w 607680"/>
              <a:gd name="connsiteY17" fmla="*/ 286208 h 1148438"/>
              <a:gd name="connsiteX18" fmla="*/ 597787 w 607680"/>
              <a:gd name="connsiteY18" fmla="*/ 225423 h 1148438"/>
              <a:gd name="connsiteX19" fmla="*/ 225420 w 607680"/>
              <a:gd name="connsiteY19" fmla="*/ 10435 h 1148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7680" h="1148438">
                <a:moveTo>
                  <a:pt x="225420" y="10435"/>
                </a:moveTo>
                <a:cubicBezTo>
                  <a:pt x="63228" y="53894"/>
                  <a:pt x="-33025" y="220609"/>
                  <a:pt x="10435" y="382803"/>
                </a:cubicBezTo>
                <a:cubicBezTo>
                  <a:pt x="15867" y="403078"/>
                  <a:pt x="23226" y="422321"/>
                  <a:pt x="32260" y="440391"/>
                </a:cubicBezTo>
                <a:lnTo>
                  <a:pt x="36123" y="446514"/>
                </a:lnTo>
                <a:lnTo>
                  <a:pt x="36123" y="1148438"/>
                </a:lnTo>
                <a:lnTo>
                  <a:pt x="155335" y="1148438"/>
                </a:lnTo>
                <a:lnTo>
                  <a:pt x="155335" y="568896"/>
                </a:lnTo>
                <a:lnTo>
                  <a:pt x="205166" y="591632"/>
                </a:lnTo>
                <a:cubicBezTo>
                  <a:pt x="242070" y="604370"/>
                  <a:pt x="281686" y="610104"/>
                  <a:pt x="322017" y="607683"/>
                </a:cubicBezTo>
                <a:lnTo>
                  <a:pt x="325430" y="607128"/>
                </a:lnTo>
                <a:lnTo>
                  <a:pt x="438132" y="1027739"/>
                </a:lnTo>
                <a:lnTo>
                  <a:pt x="553282" y="996884"/>
                </a:lnTo>
                <a:lnTo>
                  <a:pt x="440481" y="575908"/>
                </a:lnTo>
                <a:lnTo>
                  <a:pt x="490930" y="544083"/>
                </a:lnTo>
                <a:cubicBezTo>
                  <a:pt x="506506" y="531945"/>
                  <a:pt x="520764" y="518381"/>
                  <a:pt x="533560" y="503639"/>
                </a:cubicBezTo>
                <a:lnTo>
                  <a:pt x="567282" y="456318"/>
                </a:lnTo>
                <a:lnTo>
                  <a:pt x="607619" y="287760"/>
                </a:lnTo>
                <a:cubicBezTo>
                  <a:pt x="607639" y="287243"/>
                  <a:pt x="607660" y="286725"/>
                  <a:pt x="607680" y="286208"/>
                </a:cubicBezTo>
                <a:cubicBezTo>
                  <a:pt x="606469" y="266042"/>
                  <a:pt x="603220" y="245697"/>
                  <a:pt x="597787" y="225423"/>
                </a:cubicBezTo>
                <a:cubicBezTo>
                  <a:pt x="554327" y="63228"/>
                  <a:pt x="387613" y="-33025"/>
                  <a:pt x="225420" y="104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126DA154-EACB-419F-B91A-223A64C858DF}"/>
              </a:ext>
            </a:extLst>
          </p:cNvPr>
          <p:cNvSpPr/>
          <p:nvPr/>
        </p:nvSpPr>
        <p:spPr>
          <a:xfrm rot="3116507">
            <a:off x="3601678" y="474511"/>
            <a:ext cx="422216" cy="66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30" name="Полилиния 66">
            <a:extLst>
              <a:ext uri="{FF2B5EF4-FFF2-40B4-BE49-F238E27FC236}">
                <a16:creationId xmlns:a16="http://schemas.microsoft.com/office/drawing/2014/main" id="{3B77EB0C-629C-42A5-ABB8-965FCE4C09A5}"/>
              </a:ext>
            </a:extLst>
          </p:cNvPr>
          <p:cNvSpPr/>
          <p:nvPr/>
        </p:nvSpPr>
        <p:spPr>
          <a:xfrm rot="900000" flipH="1">
            <a:off x="4951401" y="290937"/>
            <a:ext cx="707366" cy="844398"/>
          </a:xfrm>
          <a:custGeom>
            <a:avLst/>
            <a:gdLst>
              <a:gd name="connsiteX0" fmla="*/ 225420 w 962066"/>
              <a:gd name="connsiteY0" fmla="*/ 10435 h 1148438"/>
              <a:gd name="connsiteX1" fmla="*/ 10435 w 962066"/>
              <a:gd name="connsiteY1" fmla="*/ 382803 h 1148438"/>
              <a:gd name="connsiteX2" fmla="*/ 32260 w 962066"/>
              <a:gd name="connsiteY2" fmla="*/ 440391 h 1148438"/>
              <a:gd name="connsiteX3" fmla="*/ 36123 w 962066"/>
              <a:gd name="connsiteY3" fmla="*/ 446514 h 1148438"/>
              <a:gd name="connsiteX4" fmla="*/ 36123 w 962066"/>
              <a:gd name="connsiteY4" fmla="*/ 1148438 h 1148438"/>
              <a:gd name="connsiteX5" fmla="*/ 155335 w 962066"/>
              <a:gd name="connsiteY5" fmla="*/ 1148438 h 1148438"/>
              <a:gd name="connsiteX6" fmla="*/ 155335 w 962066"/>
              <a:gd name="connsiteY6" fmla="*/ 568896 h 1148438"/>
              <a:gd name="connsiteX7" fmla="*/ 205166 w 962066"/>
              <a:gd name="connsiteY7" fmla="*/ 591632 h 1148438"/>
              <a:gd name="connsiteX8" fmla="*/ 322017 w 962066"/>
              <a:gd name="connsiteY8" fmla="*/ 607683 h 1148438"/>
              <a:gd name="connsiteX9" fmla="*/ 325430 w 962066"/>
              <a:gd name="connsiteY9" fmla="*/ 607128 h 1148438"/>
              <a:gd name="connsiteX10" fmla="*/ 438132 w 962066"/>
              <a:gd name="connsiteY10" fmla="*/ 1027739 h 1148438"/>
              <a:gd name="connsiteX11" fmla="*/ 553282 w 962066"/>
              <a:gd name="connsiteY11" fmla="*/ 996884 h 1148438"/>
              <a:gd name="connsiteX12" fmla="*/ 440481 w 962066"/>
              <a:gd name="connsiteY12" fmla="*/ 575908 h 1148438"/>
              <a:gd name="connsiteX13" fmla="*/ 490930 w 962066"/>
              <a:gd name="connsiteY13" fmla="*/ 544083 h 1148438"/>
              <a:gd name="connsiteX14" fmla="*/ 533560 w 962066"/>
              <a:gd name="connsiteY14" fmla="*/ 503639 h 1148438"/>
              <a:gd name="connsiteX15" fmla="*/ 567282 w 962066"/>
              <a:gd name="connsiteY15" fmla="*/ 456318 h 1148438"/>
              <a:gd name="connsiteX16" fmla="*/ 858826 w 962066"/>
              <a:gd name="connsiteY16" fmla="*/ 961286 h 1148438"/>
              <a:gd name="connsiteX17" fmla="*/ 962066 w 962066"/>
              <a:gd name="connsiteY17" fmla="*/ 901680 h 1148438"/>
              <a:gd name="connsiteX18" fmla="*/ 607619 w 962066"/>
              <a:gd name="connsiteY18" fmla="*/ 287760 h 1148438"/>
              <a:gd name="connsiteX19" fmla="*/ 607680 w 962066"/>
              <a:gd name="connsiteY19" fmla="*/ 286208 h 1148438"/>
              <a:gd name="connsiteX20" fmla="*/ 597787 w 962066"/>
              <a:gd name="connsiteY20" fmla="*/ 225423 h 1148438"/>
              <a:gd name="connsiteX21" fmla="*/ 225420 w 962066"/>
              <a:gd name="connsiteY21" fmla="*/ 10435 h 1148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62066" h="1148438">
                <a:moveTo>
                  <a:pt x="225420" y="10435"/>
                </a:moveTo>
                <a:cubicBezTo>
                  <a:pt x="63228" y="53894"/>
                  <a:pt x="-33025" y="220609"/>
                  <a:pt x="10435" y="382803"/>
                </a:cubicBezTo>
                <a:cubicBezTo>
                  <a:pt x="15867" y="403078"/>
                  <a:pt x="23226" y="422321"/>
                  <a:pt x="32260" y="440391"/>
                </a:cubicBezTo>
                <a:lnTo>
                  <a:pt x="36123" y="446514"/>
                </a:lnTo>
                <a:lnTo>
                  <a:pt x="36123" y="1148438"/>
                </a:lnTo>
                <a:lnTo>
                  <a:pt x="155335" y="1148438"/>
                </a:lnTo>
                <a:lnTo>
                  <a:pt x="155335" y="568896"/>
                </a:lnTo>
                <a:lnTo>
                  <a:pt x="205166" y="591632"/>
                </a:lnTo>
                <a:cubicBezTo>
                  <a:pt x="242070" y="604370"/>
                  <a:pt x="281686" y="610104"/>
                  <a:pt x="322017" y="607683"/>
                </a:cubicBezTo>
                <a:lnTo>
                  <a:pt x="325430" y="607128"/>
                </a:lnTo>
                <a:lnTo>
                  <a:pt x="438132" y="1027739"/>
                </a:lnTo>
                <a:lnTo>
                  <a:pt x="553282" y="996884"/>
                </a:lnTo>
                <a:lnTo>
                  <a:pt x="440481" y="575908"/>
                </a:lnTo>
                <a:lnTo>
                  <a:pt x="490930" y="544083"/>
                </a:lnTo>
                <a:cubicBezTo>
                  <a:pt x="506506" y="531945"/>
                  <a:pt x="520764" y="518381"/>
                  <a:pt x="533560" y="503639"/>
                </a:cubicBezTo>
                <a:lnTo>
                  <a:pt x="567282" y="456318"/>
                </a:lnTo>
                <a:lnTo>
                  <a:pt x="858826" y="961286"/>
                </a:lnTo>
                <a:lnTo>
                  <a:pt x="962066" y="901680"/>
                </a:lnTo>
                <a:lnTo>
                  <a:pt x="607619" y="287760"/>
                </a:lnTo>
                <a:lnTo>
                  <a:pt x="607680" y="286208"/>
                </a:lnTo>
                <a:cubicBezTo>
                  <a:pt x="606469" y="266042"/>
                  <a:pt x="603220" y="245697"/>
                  <a:pt x="597787" y="225423"/>
                </a:cubicBezTo>
                <a:cubicBezTo>
                  <a:pt x="554327" y="63228"/>
                  <a:pt x="387613" y="-33025"/>
                  <a:pt x="225420" y="104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131" name="Полилиния 67">
            <a:extLst>
              <a:ext uri="{FF2B5EF4-FFF2-40B4-BE49-F238E27FC236}">
                <a16:creationId xmlns:a16="http://schemas.microsoft.com/office/drawing/2014/main" id="{300517CF-4026-4BBD-8F4C-156FE79B4683}"/>
              </a:ext>
            </a:extLst>
          </p:cNvPr>
          <p:cNvSpPr/>
          <p:nvPr/>
        </p:nvSpPr>
        <p:spPr>
          <a:xfrm rot="19216730" flipV="1">
            <a:off x="5065961" y="389734"/>
            <a:ext cx="239026" cy="44491"/>
          </a:xfrm>
          <a:custGeom>
            <a:avLst/>
            <a:gdLst>
              <a:gd name="connsiteX0" fmla="*/ 0 w 469900"/>
              <a:gd name="connsiteY0" fmla="*/ 38100 h 38100"/>
              <a:gd name="connsiteX1" fmla="*/ 469900 w 469900"/>
              <a:gd name="connsiteY1" fmla="*/ 38100 h 38100"/>
              <a:gd name="connsiteX2" fmla="*/ 469900 w 469900"/>
              <a:gd name="connsiteY2" fmla="*/ 0 h 38100"/>
              <a:gd name="connsiteX0" fmla="*/ 0 w 469900"/>
              <a:gd name="connsiteY0" fmla="*/ 0 h 0"/>
              <a:gd name="connsiteX1" fmla="*/ 469900 w 4699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noFill/>
          <a:ln w="38100">
            <a:solidFill>
              <a:srgbClr val="EA83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2" name="Полилиния 68">
            <a:extLst>
              <a:ext uri="{FF2B5EF4-FFF2-40B4-BE49-F238E27FC236}">
                <a16:creationId xmlns:a16="http://schemas.microsoft.com/office/drawing/2014/main" id="{B7F871D3-9DC2-4976-9736-C3011E421A14}"/>
              </a:ext>
            </a:extLst>
          </p:cNvPr>
          <p:cNvSpPr/>
          <p:nvPr/>
        </p:nvSpPr>
        <p:spPr>
          <a:xfrm rot="16861121" flipV="1">
            <a:off x="5602084" y="681252"/>
            <a:ext cx="239026" cy="44491"/>
          </a:xfrm>
          <a:custGeom>
            <a:avLst/>
            <a:gdLst>
              <a:gd name="connsiteX0" fmla="*/ 0 w 469900"/>
              <a:gd name="connsiteY0" fmla="*/ 38100 h 38100"/>
              <a:gd name="connsiteX1" fmla="*/ 469900 w 469900"/>
              <a:gd name="connsiteY1" fmla="*/ 38100 h 38100"/>
              <a:gd name="connsiteX2" fmla="*/ 469900 w 469900"/>
              <a:gd name="connsiteY2" fmla="*/ 0 h 38100"/>
              <a:gd name="connsiteX0" fmla="*/ 0 w 469900"/>
              <a:gd name="connsiteY0" fmla="*/ 0 h 0"/>
              <a:gd name="connsiteX1" fmla="*/ 469900 w 4699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noFill/>
          <a:ln w="38100">
            <a:solidFill>
              <a:srgbClr val="EA83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3" name="Арка 132">
            <a:extLst>
              <a:ext uri="{FF2B5EF4-FFF2-40B4-BE49-F238E27FC236}">
                <a16:creationId xmlns:a16="http://schemas.microsoft.com/office/drawing/2014/main" id="{5E4052C8-1FF0-4DE3-B557-260BB0730608}"/>
              </a:ext>
            </a:extLst>
          </p:cNvPr>
          <p:cNvSpPr/>
          <p:nvPr/>
        </p:nvSpPr>
        <p:spPr>
          <a:xfrm rot="3879282">
            <a:off x="5183237" y="216922"/>
            <a:ext cx="610781" cy="619834"/>
          </a:xfrm>
          <a:prstGeom prst="blockArc">
            <a:avLst>
              <a:gd name="adj1" fmla="val 10939891"/>
              <a:gd name="adj2" fmla="val 17154380"/>
              <a:gd name="adj3" fmla="val 252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олилиния 70">
            <a:extLst>
              <a:ext uri="{FF2B5EF4-FFF2-40B4-BE49-F238E27FC236}">
                <a16:creationId xmlns:a16="http://schemas.microsoft.com/office/drawing/2014/main" id="{72BDE590-16B5-4FC1-9174-440FBA41B1BA}"/>
              </a:ext>
            </a:extLst>
          </p:cNvPr>
          <p:cNvSpPr/>
          <p:nvPr/>
        </p:nvSpPr>
        <p:spPr>
          <a:xfrm rot="16775556" flipV="1">
            <a:off x="5527111" y="922663"/>
            <a:ext cx="478329" cy="44491"/>
          </a:xfrm>
          <a:custGeom>
            <a:avLst/>
            <a:gdLst>
              <a:gd name="connsiteX0" fmla="*/ 0 w 469900"/>
              <a:gd name="connsiteY0" fmla="*/ 38100 h 38100"/>
              <a:gd name="connsiteX1" fmla="*/ 469900 w 469900"/>
              <a:gd name="connsiteY1" fmla="*/ 38100 h 38100"/>
              <a:gd name="connsiteX2" fmla="*/ 469900 w 469900"/>
              <a:gd name="connsiteY2" fmla="*/ 0 h 38100"/>
              <a:gd name="connsiteX0" fmla="*/ 0 w 469900"/>
              <a:gd name="connsiteY0" fmla="*/ 0 h 0"/>
              <a:gd name="connsiteX1" fmla="*/ 469900 w 4699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noFill/>
          <a:ln w="38100">
            <a:solidFill>
              <a:srgbClr val="EA83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5" name="Полилиния 71">
            <a:extLst>
              <a:ext uri="{FF2B5EF4-FFF2-40B4-BE49-F238E27FC236}">
                <a16:creationId xmlns:a16="http://schemas.microsoft.com/office/drawing/2014/main" id="{C28FB022-6F3C-49D2-A65D-F99ABEA9282A}"/>
              </a:ext>
            </a:extLst>
          </p:cNvPr>
          <p:cNvSpPr/>
          <p:nvPr/>
        </p:nvSpPr>
        <p:spPr>
          <a:xfrm rot="19286470" flipV="1">
            <a:off x="4727880" y="455252"/>
            <a:ext cx="478329" cy="44491"/>
          </a:xfrm>
          <a:custGeom>
            <a:avLst/>
            <a:gdLst>
              <a:gd name="connsiteX0" fmla="*/ 0 w 469900"/>
              <a:gd name="connsiteY0" fmla="*/ 38100 h 38100"/>
              <a:gd name="connsiteX1" fmla="*/ 469900 w 469900"/>
              <a:gd name="connsiteY1" fmla="*/ 38100 h 38100"/>
              <a:gd name="connsiteX2" fmla="*/ 469900 w 469900"/>
              <a:gd name="connsiteY2" fmla="*/ 0 h 38100"/>
              <a:gd name="connsiteX0" fmla="*/ 0 w 469900"/>
              <a:gd name="connsiteY0" fmla="*/ 0 h 0"/>
              <a:gd name="connsiteX1" fmla="*/ 469900 w 4699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noFill/>
          <a:ln w="38100">
            <a:solidFill>
              <a:srgbClr val="EA83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pSp>
        <p:nvGrpSpPr>
          <p:cNvPr id="136" name="Группа 135">
            <a:extLst>
              <a:ext uri="{FF2B5EF4-FFF2-40B4-BE49-F238E27FC236}">
                <a16:creationId xmlns:a16="http://schemas.microsoft.com/office/drawing/2014/main" id="{372FF3AE-2E96-4010-B8C9-EF86849134A7}"/>
              </a:ext>
            </a:extLst>
          </p:cNvPr>
          <p:cNvGrpSpPr/>
          <p:nvPr/>
        </p:nvGrpSpPr>
        <p:grpSpPr>
          <a:xfrm>
            <a:off x="7189946" y="343940"/>
            <a:ext cx="748972" cy="748972"/>
            <a:chOff x="7189946" y="242662"/>
            <a:chExt cx="961044" cy="961044"/>
          </a:xfrm>
        </p:grpSpPr>
        <p:sp>
          <p:nvSpPr>
            <p:cNvPr id="139" name="Овал 138">
              <a:extLst>
                <a:ext uri="{FF2B5EF4-FFF2-40B4-BE49-F238E27FC236}">
                  <a16:creationId xmlns:a16="http://schemas.microsoft.com/office/drawing/2014/main" id="{968694A1-66B9-445D-BD77-AB0C601D2AC9}"/>
                </a:ext>
              </a:extLst>
            </p:cNvPr>
            <p:cNvSpPr/>
            <p:nvPr/>
          </p:nvSpPr>
          <p:spPr>
            <a:xfrm>
              <a:off x="7189946" y="242662"/>
              <a:ext cx="961044" cy="9610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0" name="Полилиния 74">
              <a:extLst>
                <a:ext uri="{FF2B5EF4-FFF2-40B4-BE49-F238E27FC236}">
                  <a16:creationId xmlns:a16="http://schemas.microsoft.com/office/drawing/2014/main" id="{6C50E288-4FBC-462F-8396-697DD52F0BC4}"/>
                </a:ext>
              </a:extLst>
            </p:cNvPr>
            <p:cNvSpPr/>
            <p:nvPr/>
          </p:nvSpPr>
          <p:spPr>
            <a:xfrm>
              <a:off x="7412418" y="572190"/>
              <a:ext cx="465480" cy="563986"/>
            </a:xfrm>
            <a:custGeom>
              <a:avLst/>
              <a:gdLst>
                <a:gd name="connsiteX0" fmla="*/ 57154 w 489545"/>
                <a:gd name="connsiteY0" fmla="*/ 77818 h 593144"/>
                <a:gd name="connsiteX1" fmla="*/ 4 w 489545"/>
                <a:gd name="connsiteY1" fmla="*/ 177830 h 593144"/>
                <a:gd name="connsiteX2" fmla="*/ 54773 w 489545"/>
                <a:gd name="connsiteY2" fmla="*/ 256411 h 593144"/>
                <a:gd name="connsiteX3" fmla="*/ 185741 w 489545"/>
                <a:gd name="connsiteY3" fmla="*/ 265936 h 593144"/>
                <a:gd name="connsiteX4" fmla="*/ 233366 w 489545"/>
                <a:gd name="connsiteY4" fmla="*/ 330230 h 593144"/>
                <a:gd name="connsiteX5" fmla="*/ 159548 w 489545"/>
                <a:gd name="connsiteY5" fmla="*/ 404049 h 593144"/>
                <a:gd name="connsiteX6" fmla="*/ 107160 w 489545"/>
                <a:gd name="connsiteY6" fmla="*/ 504061 h 593144"/>
                <a:gd name="connsiteX7" fmla="*/ 123829 w 489545"/>
                <a:gd name="connsiteY7" fmla="*/ 582643 h 593144"/>
                <a:gd name="connsiteX8" fmla="*/ 164310 w 489545"/>
                <a:gd name="connsiteY8" fmla="*/ 589786 h 593144"/>
                <a:gd name="connsiteX9" fmla="*/ 195266 w 489545"/>
                <a:gd name="connsiteY9" fmla="*/ 558830 h 593144"/>
                <a:gd name="connsiteX10" fmla="*/ 285754 w 489545"/>
                <a:gd name="connsiteY10" fmla="*/ 523111 h 593144"/>
                <a:gd name="connsiteX11" fmla="*/ 335760 w 489545"/>
                <a:gd name="connsiteY11" fmla="*/ 430243 h 593144"/>
                <a:gd name="connsiteX12" fmla="*/ 400054 w 489545"/>
                <a:gd name="connsiteY12" fmla="*/ 373093 h 593144"/>
                <a:gd name="connsiteX13" fmla="*/ 478635 w 489545"/>
                <a:gd name="connsiteY13" fmla="*/ 318324 h 593144"/>
                <a:gd name="connsiteX14" fmla="*/ 481016 w 489545"/>
                <a:gd name="connsiteY14" fmla="*/ 254030 h 593144"/>
                <a:gd name="connsiteX15" fmla="*/ 404816 w 489545"/>
                <a:gd name="connsiteY15" fmla="*/ 273080 h 593144"/>
                <a:gd name="connsiteX16" fmla="*/ 350048 w 489545"/>
                <a:gd name="connsiteY16" fmla="*/ 194499 h 593144"/>
                <a:gd name="connsiteX17" fmla="*/ 369098 w 489545"/>
                <a:gd name="connsiteY17" fmla="*/ 99249 h 593144"/>
                <a:gd name="connsiteX18" fmla="*/ 290516 w 489545"/>
                <a:gd name="connsiteY18" fmla="*/ 20668 h 593144"/>
                <a:gd name="connsiteX19" fmla="*/ 130973 w 489545"/>
                <a:gd name="connsiteY19" fmla="*/ 3999 h 593144"/>
                <a:gd name="connsiteX20" fmla="*/ 57154 w 489545"/>
                <a:gd name="connsiteY20" fmla="*/ 77818 h 593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89545" h="593144">
                  <a:moveTo>
                    <a:pt x="57154" y="77818"/>
                  </a:moveTo>
                  <a:cubicBezTo>
                    <a:pt x="35326" y="106790"/>
                    <a:pt x="401" y="148065"/>
                    <a:pt x="4" y="177830"/>
                  </a:cubicBezTo>
                  <a:cubicBezTo>
                    <a:pt x="-393" y="207596"/>
                    <a:pt x="23817" y="241727"/>
                    <a:pt x="54773" y="256411"/>
                  </a:cubicBezTo>
                  <a:cubicBezTo>
                    <a:pt x="85729" y="271095"/>
                    <a:pt x="155976" y="253633"/>
                    <a:pt x="185741" y="265936"/>
                  </a:cubicBezTo>
                  <a:cubicBezTo>
                    <a:pt x="215506" y="278239"/>
                    <a:pt x="237732" y="307211"/>
                    <a:pt x="233366" y="330230"/>
                  </a:cubicBezTo>
                  <a:cubicBezTo>
                    <a:pt x="229001" y="353249"/>
                    <a:pt x="180582" y="375077"/>
                    <a:pt x="159548" y="404049"/>
                  </a:cubicBezTo>
                  <a:cubicBezTo>
                    <a:pt x="138514" y="433021"/>
                    <a:pt x="113113" y="474295"/>
                    <a:pt x="107160" y="504061"/>
                  </a:cubicBezTo>
                  <a:cubicBezTo>
                    <a:pt x="101207" y="533827"/>
                    <a:pt x="114304" y="568356"/>
                    <a:pt x="123829" y="582643"/>
                  </a:cubicBezTo>
                  <a:cubicBezTo>
                    <a:pt x="133354" y="596930"/>
                    <a:pt x="152404" y="593755"/>
                    <a:pt x="164310" y="589786"/>
                  </a:cubicBezTo>
                  <a:cubicBezTo>
                    <a:pt x="176216" y="585817"/>
                    <a:pt x="175025" y="569942"/>
                    <a:pt x="195266" y="558830"/>
                  </a:cubicBezTo>
                  <a:cubicBezTo>
                    <a:pt x="215507" y="547718"/>
                    <a:pt x="262338" y="544542"/>
                    <a:pt x="285754" y="523111"/>
                  </a:cubicBezTo>
                  <a:cubicBezTo>
                    <a:pt x="309170" y="501680"/>
                    <a:pt x="316710" y="455246"/>
                    <a:pt x="335760" y="430243"/>
                  </a:cubicBezTo>
                  <a:cubicBezTo>
                    <a:pt x="354810" y="405240"/>
                    <a:pt x="376242" y="391746"/>
                    <a:pt x="400054" y="373093"/>
                  </a:cubicBezTo>
                  <a:cubicBezTo>
                    <a:pt x="423867" y="354440"/>
                    <a:pt x="465141" y="338168"/>
                    <a:pt x="478635" y="318324"/>
                  </a:cubicBezTo>
                  <a:cubicBezTo>
                    <a:pt x="492129" y="298480"/>
                    <a:pt x="493319" y="261571"/>
                    <a:pt x="481016" y="254030"/>
                  </a:cubicBezTo>
                  <a:cubicBezTo>
                    <a:pt x="468713" y="246489"/>
                    <a:pt x="426644" y="283002"/>
                    <a:pt x="404816" y="273080"/>
                  </a:cubicBezTo>
                  <a:cubicBezTo>
                    <a:pt x="382988" y="263158"/>
                    <a:pt x="356001" y="223471"/>
                    <a:pt x="350048" y="194499"/>
                  </a:cubicBezTo>
                  <a:cubicBezTo>
                    <a:pt x="344095" y="165527"/>
                    <a:pt x="379020" y="128221"/>
                    <a:pt x="369098" y="99249"/>
                  </a:cubicBezTo>
                  <a:cubicBezTo>
                    <a:pt x="359176" y="70277"/>
                    <a:pt x="330203" y="36543"/>
                    <a:pt x="290516" y="20668"/>
                  </a:cubicBezTo>
                  <a:cubicBezTo>
                    <a:pt x="250829" y="4793"/>
                    <a:pt x="171454" y="-6320"/>
                    <a:pt x="130973" y="3999"/>
                  </a:cubicBezTo>
                  <a:cubicBezTo>
                    <a:pt x="90492" y="14318"/>
                    <a:pt x="78982" y="48846"/>
                    <a:pt x="57154" y="77818"/>
                  </a:cubicBez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1" name="Полилиния 75">
              <a:extLst>
                <a:ext uri="{FF2B5EF4-FFF2-40B4-BE49-F238E27FC236}">
                  <a16:creationId xmlns:a16="http://schemas.microsoft.com/office/drawing/2014/main" id="{C1D2092D-3DCC-453C-BD10-3003640C05BB}"/>
                </a:ext>
              </a:extLst>
            </p:cNvPr>
            <p:cNvSpPr/>
            <p:nvPr/>
          </p:nvSpPr>
          <p:spPr>
            <a:xfrm rot="9900000">
              <a:off x="7470620" y="302138"/>
              <a:ext cx="299594" cy="91864"/>
            </a:xfrm>
            <a:custGeom>
              <a:avLst/>
              <a:gdLst>
                <a:gd name="connsiteX0" fmla="*/ 41818 w 299594"/>
                <a:gd name="connsiteY0" fmla="*/ 1045 h 91864"/>
                <a:gd name="connsiteX1" fmla="*/ 6100 w 299594"/>
                <a:gd name="connsiteY1" fmla="*/ 70101 h 91864"/>
                <a:gd name="connsiteX2" fmla="*/ 148975 w 299594"/>
                <a:gd name="connsiteY2" fmla="*/ 86770 h 91864"/>
                <a:gd name="connsiteX3" fmla="*/ 256131 w 299594"/>
                <a:gd name="connsiteY3" fmla="*/ 86770 h 91864"/>
                <a:gd name="connsiteX4" fmla="*/ 296612 w 299594"/>
                <a:gd name="connsiteY4" fmla="*/ 27238 h 91864"/>
                <a:gd name="connsiteX5" fmla="*/ 182312 w 299594"/>
                <a:gd name="connsiteY5" fmla="*/ 27238 h 91864"/>
                <a:gd name="connsiteX6" fmla="*/ 41818 w 299594"/>
                <a:gd name="connsiteY6" fmla="*/ 1045 h 91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94" h="91864">
                  <a:moveTo>
                    <a:pt x="41818" y="1045"/>
                  </a:moveTo>
                  <a:cubicBezTo>
                    <a:pt x="12449" y="8189"/>
                    <a:pt x="-11760" y="55814"/>
                    <a:pt x="6100" y="70101"/>
                  </a:cubicBezTo>
                  <a:cubicBezTo>
                    <a:pt x="23959" y="84389"/>
                    <a:pt x="107303" y="83992"/>
                    <a:pt x="148975" y="86770"/>
                  </a:cubicBezTo>
                  <a:cubicBezTo>
                    <a:pt x="190647" y="89548"/>
                    <a:pt x="231525" y="96692"/>
                    <a:pt x="256131" y="86770"/>
                  </a:cubicBezTo>
                  <a:cubicBezTo>
                    <a:pt x="280737" y="76848"/>
                    <a:pt x="308915" y="37160"/>
                    <a:pt x="296612" y="27238"/>
                  </a:cubicBezTo>
                  <a:cubicBezTo>
                    <a:pt x="284309" y="17316"/>
                    <a:pt x="220809" y="28825"/>
                    <a:pt x="182312" y="27238"/>
                  </a:cubicBezTo>
                  <a:cubicBezTo>
                    <a:pt x="143815" y="25651"/>
                    <a:pt x="71187" y="-6099"/>
                    <a:pt x="41818" y="1045"/>
                  </a:cubicBez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2" name="Полилиния 76">
              <a:extLst>
                <a:ext uri="{FF2B5EF4-FFF2-40B4-BE49-F238E27FC236}">
                  <a16:creationId xmlns:a16="http://schemas.microsoft.com/office/drawing/2014/main" id="{F93B795F-D019-48A9-BF05-7CD3E13EB8B8}"/>
                </a:ext>
              </a:extLst>
            </p:cNvPr>
            <p:cNvSpPr/>
            <p:nvPr/>
          </p:nvSpPr>
          <p:spPr>
            <a:xfrm>
              <a:off x="7599891" y="390736"/>
              <a:ext cx="494617" cy="703659"/>
            </a:xfrm>
            <a:custGeom>
              <a:avLst/>
              <a:gdLst>
                <a:gd name="connsiteX0" fmla="*/ 13222 w 494617"/>
                <a:gd name="connsiteY0" fmla="*/ 48815 h 703659"/>
                <a:gd name="connsiteX1" fmla="*/ 63228 w 494617"/>
                <a:gd name="connsiteY1" fmla="*/ 89297 h 703659"/>
                <a:gd name="connsiteX2" fmla="*/ 163241 w 494617"/>
                <a:gd name="connsiteY2" fmla="*/ 120253 h 703659"/>
                <a:gd name="connsiteX3" fmla="*/ 258491 w 494617"/>
                <a:gd name="connsiteY3" fmla="*/ 220265 h 703659"/>
                <a:gd name="connsiteX4" fmla="*/ 232297 w 494617"/>
                <a:gd name="connsiteY4" fmla="*/ 313134 h 703659"/>
                <a:gd name="connsiteX5" fmla="*/ 289447 w 494617"/>
                <a:gd name="connsiteY5" fmla="*/ 334565 h 703659"/>
                <a:gd name="connsiteX6" fmla="*/ 341835 w 494617"/>
                <a:gd name="connsiteY6" fmla="*/ 391715 h 703659"/>
                <a:gd name="connsiteX7" fmla="*/ 344216 w 494617"/>
                <a:gd name="connsiteY7" fmla="*/ 491728 h 703659"/>
                <a:gd name="connsiteX8" fmla="*/ 310878 w 494617"/>
                <a:gd name="connsiteY8" fmla="*/ 544115 h 703659"/>
                <a:gd name="connsiteX9" fmla="*/ 313260 w 494617"/>
                <a:gd name="connsiteY9" fmla="*/ 703659 h 703659"/>
                <a:gd name="connsiteX10" fmla="*/ 444228 w 494617"/>
                <a:gd name="connsiteY10" fmla="*/ 546497 h 703659"/>
                <a:gd name="connsiteX11" fmla="*/ 468041 w 494617"/>
                <a:gd name="connsiteY11" fmla="*/ 482203 h 703659"/>
                <a:gd name="connsiteX12" fmla="*/ 489472 w 494617"/>
                <a:gd name="connsiteY12" fmla="*/ 403622 h 703659"/>
                <a:gd name="connsiteX13" fmla="*/ 494235 w 494617"/>
                <a:gd name="connsiteY13" fmla="*/ 277415 h 703659"/>
                <a:gd name="connsiteX14" fmla="*/ 482328 w 494617"/>
                <a:gd name="connsiteY14" fmla="*/ 205978 h 703659"/>
                <a:gd name="connsiteX15" fmla="*/ 441847 w 494617"/>
                <a:gd name="connsiteY15" fmla="*/ 103584 h 703659"/>
                <a:gd name="connsiteX16" fmla="*/ 310878 w 494617"/>
                <a:gd name="connsiteY16" fmla="*/ 1190 h 703659"/>
                <a:gd name="connsiteX17" fmla="*/ 13222 w 494617"/>
                <a:gd name="connsiteY17" fmla="*/ 48815 h 70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4617" h="703659">
                  <a:moveTo>
                    <a:pt x="13222" y="48815"/>
                  </a:moveTo>
                  <a:cubicBezTo>
                    <a:pt x="-28053" y="63499"/>
                    <a:pt x="38225" y="77391"/>
                    <a:pt x="63228" y="89297"/>
                  </a:cubicBezTo>
                  <a:cubicBezTo>
                    <a:pt x="88231" y="101203"/>
                    <a:pt x="130697" y="98425"/>
                    <a:pt x="163241" y="120253"/>
                  </a:cubicBezTo>
                  <a:cubicBezTo>
                    <a:pt x="195785" y="142081"/>
                    <a:pt x="246982" y="188118"/>
                    <a:pt x="258491" y="220265"/>
                  </a:cubicBezTo>
                  <a:cubicBezTo>
                    <a:pt x="270000" y="252412"/>
                    <a:pt x="227138" y="294084"/>
                    <a:pt x="232297" y="313134"/>
                  </a:cubicBezTo>
                  <a:cubicBezTo>
                    <a:pt x="237456" y="332184"/>
                    <a:pt x="271191" y="321468"/>
                    <a:pt x="289447" y="334565"/>
                  </a:cubicBezTo>
                  <a:cubicBezTo>
                    <a:pt x="307703" y="347662"/>
                    <a:pt x="332707" y="365521"/>
                    <a:pt x="341835" y="391715"/>
                  </a:cubicBezTo>
                  <a:cubicBezTo>
                    <a:pt x="350963" y="417909"/>
                    <a:pt x="349376" y="466328"/>
                    <a:pt x="344216" y="491728"/>
                  </a:cubicBezTo>
                  <a:cubicBezTo>
                    <a:pt x="339057" y="517128"/>
                    <a:pt x="316037" y="508793"/>
                    <a:pt x="310878" y="544115"/>
                  </a:cubicBezTo>
                  <a:cubicBezTo>
                    <a:pt x="305719" y="579437"/>
                    <a:pt x="291035" y="703262"/>
                    <a:pt x="313260" y="703659"/>
                  </a:cubicBezTo>
                  <a:cubicBezTo>
                    <a:pt x="335485" y="704056"/>
                    <a:pt x="418431" y="583406"/>
                    <a:pt x="444228" y="546497"/>
                  </a:cubicBezTo>
                  <a:cubicBezTo>
                    <a:pt x="470025" y="509588"/>
                    <a:pt x="460500" y="506015"/>
                    <a:pt x="468041" y="482203"/>
                  </a:cubicBezTo>
                  <a:cubicBezTo>
                    <a:pt x="475582" y="458391"/>
                    <a:pt x="485106" y="437753"/>
                    <a:pt x="489472" y="403622"/>
                  </a:cubicBezTo>
                  <a:cubicBezTo>
                    <a:pt x="493838" y="369491"/>
                    <a:pt x="495426" y="310356"/>
                    <a:pt x="494235" y="277415"/>
                  </a:cubicBezTo>
                  <a:cubicBezTo>
                    <a:pt x="493044" y="244474"/>
                    <a:pt x="491059" y="234950"/>
                    <a:pt x="482328" y="205978"/>
                  </a:cubicBezTo>
                  <a:cubicBezTo>
                    <a:pt x="473597" y="177006"/>
                    <a:pt x="470422" y="137715"/>
                    <a:pt x="441847" y="103584"/>
                  </a:cubicBezTo>
                  <a:cubicBezTo>
                    <a:pt x="413272" y="69453"/>
                    <a:pt x="379934" y="9921"/>
                    <a:pt x="310878" y="1190"/>
                  </a:cubicBezTo>
                  <a:cubicBezTo>
                    <a:pt x="241822" y="-7541"/>
                    <a:pt x="54497" y="34131"/>
                    <a:pt x="13222" y="48815"/>
                  </a:cubicBez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143" name="Полилиния 77">
              <a:extLst>
                <a:ext uri="{FF2B5EF4-FFF2-40B4-BE49-F238E27FC236}">
                  <a16:creationId xmlns:a16="http://schemas.microsoft.com/office/drawing/2014/main" id="{C5505ECF-87C4-4085-A5D3-61960302EF5B}"/>
                </a:ext>
              </a:extLst>
            </p:cNvPr>
            <p:cNvSpPr/>
            <p:nvPr/>
          </p:nvSpPr>
          <p:spPr>
            <a:xfrm>
              <a:off x="7253472" y="543861"/>
              <a:ext cx="133957" cy="399317"/>
            </a:xfrm>
            <a:custGeom>
              <a:avLst/>
              <a:gdLst>
                <a:gd name="connsiteX0" fmla="*/ 33601 w 133957"/>
                <a:gd name="connsiteY0" fmla="*/ 4784 h 399317"/>
                <a:gd name="connsiteX1" fmla="*/ 16932 w 133957"/>
                <a:gd name="connsiteY1" fmla="*/ 80984 h 399317"/>
                <a:gd name="connsiteX2" fmla="*/ 264 w 133957"/>
                <a:gd name="connsiteY2" fmla="*/ 135753 h 399317"/>
                <a:gd name="connsiteX3" fmla="*/ 7407 w 133957"/>
                <a:gd name="connsiteY3" fmla="*/ 202428 h 399317"/>
                <a:gd name="connsiteX4" fmla="*/ 16932 w 133957"/>
                <a:gd name="connsiteY4" fmla="*/ 309584 h 399317"/>
                <a:gd name="connsiteX5" fmla="*/ 38364 w 133957"/>
                <a:gd name="connsiteY5" fmla="*/ 354828 h 399317"/>
                <a:gd name="connsiteX6" fmla="*/ 62176 w 133957"/>
                <a:gd name="connsiteY6" fmla="*/ 397690 h 399317"/>
                <a:gd name="connsiteX7" fmla="*/ 133614 w 133957"/>
                <a:gd name="connsiteY7" fmla="*/ 295297 h 399317"/>
                <a:gd name="connsiteX8" fmla="*/ 88370 w 133957"/>
                <a:gd name="connsiteY8" fmla="*/ 228622 h 399317"/>
                <a:gd name="connsiteX9" fmla="*/ 66939 w 133957"/>
                <a:gd name="connsiteY9" fmla="*/ 173853 h 399317"/>
                <a:gd name="connsiteX10" fmla="*/ 66939 w 133957"/>
                <a:gd name="connsiteY10" fmla="*/ 88128 h 399317"/>
                <a:gd name="connsiteX11" fmla="*/ 109801 w 133957"/>
                <a:gd name="connsiteY11" fmla="*/ 16690 h 399317"/>
                <a:gd name="connsiteX12" fmla="*/ 33601 w 133957"/>
                <a:gd name="connsiteY12" fmla="*/ 4784 h 39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3957" h="399317">
                  <a:moveTo>
                    <a:pt x="33601" y="4784"/>
                  </a:moveTo>
                  <a:cubicBezTo>
                    <a:pt x="18123" y="15500"/>
                    <a:pt x="22488" y="59156"/>
                    <a:pt x="16932" y="80984"/>
                  </a:cubicBezTo>
                  <a:cubicBezTo>
                    <a:pt x="11376" y="102812"/>
                    <a:pt x="1851" y="115512"/>
                    <a:pt x="264" y="135753"/>
                  </a:cubicBezTo>
                  <a:cubicBezTo>
                    <a:pt x="-1323" y="155994"/>
                    <a:pt x="4629" y="173456"/>
                    <a:pt x="7407" y="202428"/>
                  </a:cubicBezTo>
                  <a:cubicBezTo>
                    <a:pt x="10185" y="231400"/>
                    <a:pt x="11772" y="284184"/>
                    <a:pt x="16932" y="309584"/>
                  </a:cubicBezTo>
                  <a:cubicBezTo>
                    <a:pt x="22091" y="334984"/>
                    <a:pt x="30823" y="340144"/>
                    <a:pt x="38364" y="354828"/>
                  </a:cubicBezTo>
                  <a:cubicBezTo>
                    <a:pt x="45905" y="369512"/>
                    <a:pt x="46301" y="407612"/>
                    <a:pt x="62176" y="397690"/>
                  </a:cubicBezTo>
                  <a:cubicBezTo>
                    <a:pt x="78051" y="387768"/>
                    <a:pt x="129248" y="323475"/>
                    <a:pt x="133614" y="295297"/>
                  </a:cubicBezTo>
                  <a:cubicBezTo>
                    <a:pt x="137980" y="267119"/>
                    <a:pt x="99482" y="248863"/>
                    <a:pt x="88370" y="228622"/>
                  </a:cubicBezTo>
                  <a:cubicBezTo>
                    <a:pt x="77258" y="208381"/>
                    <a:pt x="70511" y="197269"/>
                    <a:pt x="66939" y="173853"/>
                  </a:cubicBezTo>
                  <a:cubicBezTo>
                    <a:pt x="63367" y="150437"/>
                    <a:pt x="59795" y="114322"/>
                    <a:pt x="66939" y="88128"/>
                  </a:cubicBezTo>
                  <a:cubicBezTo>
                    <a:pt x="74083" y="61934"/>
                    <a:pt x="113770" y="30581"/>
                    <a:pt x="109801" y="16690"/>
                  </a:cubicBezTo>
                  <a:cubicBezTo>
                    <a:pt x="105832" y="2799"/>
                    <a:pt x="49079" y="-5932"/>
                    <a:pt x="33601" y="4784"/>
                  </a:cubicBez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</p:grpSp>
      <p:sp>
        <p:nvSpPr>
          <p:cNvPr id="137" name="Арка 136">
            <a:extLst>
              <a:ext uri="{FF2B5EF4-FFF2-40B4-BE49-F238E27FC236}">
                <a16:creationId xmlns:a16="http://schemas.microsoft.com/office/drawing/2014/main" id="{9078AE64-E6B0-47D7-8B8C-49D576D86A71}"/>
              </a:ext>
            </a:extLst>
          </p:cNvPr>
          <p:cNvSpPr/>
          <p:nvPr/>
        </p:nvSpPr>
        <p:spPr>
          <a:xfrm rot="12600000">
            <a:off x="7028682" y="215301"/>
            <a:ext cx="1028094" cy="1043332"/>
          </a:xfrm>
          <a:prstGeom prst="blockArc">
            <a:avLst>
              <a:gd name="adj1" fmla="val 20496659"/>
              <a:gd name="adj2" fmla="val 17154380"/>
              <a:gd name="adj3" fmla="val 2525"/>
            </a:avLst>
          </a:prstGeom>
          <a:solidFill>
            <a:srgbClr val="EA837E"/>
          </a:solidFill>
          <a:ln>
            <a:solidFill>
              <a:srgbClr val="EA83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олилиния 79">
            <a:extLst>
              <a:ext uri="{FF2B5EF4-FFF2-40B4-BE49-F238E27FC236}">
                <a16:creationId xmlns:a16="http://schemas.microsoft.com/office/drawing/2014/main" id="{D7711B63-CFDB-48E4-9B9B-1B1513F93A2C}"/>
              </a:ext>
            </a:extLst>
          </p:cNvPr>
          <p:cNvSpPr/>
          <p:nvPr/>
        </p:nvSpPr>
        <p:spPr>
          <a:xfrm rot="8968796" flipH="1">
            <a:off x="6945097" y="697319"/>
            <a:ext cx="214885" cy="256513"/>
          </a:xfrm>
          <a:custGeom>
            <a:avLst/>
            <a:gdLst>
              <a:gd name="connsiteX0" fmla="*/ 225420 w 962066"/>
              <a:gd name="connsiteY0" fmla="*/ 10435 h 1148438"/>
              <a:gd name="connsiteX1" fmla="*/ 10435 w 962066"/>
              <a:gd name="connsiteY1" fmla="*/ 382803 h 1148438"/>
              <a:gd name="connsiteX2" fmla="*/ 32260 w 962066"/>
              <a:gd name="connsiteY2" fmla="*/ 440391 h 1148438"/>
              <a:gd name="connsiteX3" fmla="*/ 36123 w 962066"/>
              <a:gd name="connsiteY3" fmla="*/ 446514 h 1148438"/>
              <a:gd name="connsiteX4" fmla="*/ 36123 w 962066"/>
              <a:gd name="connsiteY4" fmla="*/ 1148438 h 1148438"/>
              <a:gd name="connsiteX5" fmla="*/ 155335 w 962066"/>
              <a:gd name="connsiteY5" fmla="*/ 1148438 h 1148438"/>
              <a:gd name="connsiteX6" fmla="*/ 155335 w 962066"/>
              <a:gd name="connsiteY6" fmla="*/ 568896 h 1148438"/>
              <a:gd name="connsiteX7" fmla="*/ 205166 w 962066"/>
              <a:gd name="connsiteY7" fmla="*/ 591632 h 1148438"/>
              <a:gd name="connsiteX8" fmla="*/ 322017 w 962066"/>
              <a:gd name="connsiteY8" fmla="*/ 607683 h 1148438"/>
              <a:gd name="connsiteX9" fmla="*/ 325430 w 962066"/>
              <a:gd name="connsiteY9" fmla="*/ 607128 h 1148438"/>
              <a:gd name="connsiteX10" fmla="*/ 438132 w 962066"/>
              <a:gd name="connsiteY10" fmla="*/ 1027739 h 1148438"/>
              <a:gd name="connsiteX11" fmla="*/ 553282 w 962066"/>
              <a:gd name="connsiteY11" fmla="*/ 996884 h 1148438"/>
              <a:gd name="connsiteX12" fmla="*/ 440481 w 962066"/>
              <a:gd name="connsiteY12" fmla="*/ 575908 h 1148438"/>
              <a:gd name="connsiteX13" fmla="*/ 490930 w 962066"/>
              <a:gd name="connsiteY13" fmla="*/ 544083 h 1148438"/>
              <a:gd name="connsiteX14" fmla="*/ 533560 w 962066"/>
              <a:gd name="connsiteY14" fmla="*/ 503639 h 1148438"/>
              <a:gd name="connsiteX15" fmla="*/ 567282 w 962066"/>
              <a:gd name="connsiteY15" fmla="*/ 456318 h 1148438"/>
              <a:gd name="connsiteX16" fmla="*/ 858826 w 962066"/>
              <a:gd name="connsiteY16" fmla="*/ 961286 h 1148438"/>
              <a:gd name="connsiteX17" fmla="*/ 962066 w 962066"/>
              <a:gd name="connsiteY17" fmla="*/ 901680 h 1148438"/>
              <a:gd name="connsiteX18" fmla="*/ 607619 w 962066"/>
              <a:gd name="connsiteY18" fmla="*/ 287760 h 1148438"/>
              <a:gd name="connsiteX19" fmla="*/ 607680 w 962066"/>
              <a:gd name="connsiteY19" fmla="*/ 286208 h 1148438"/>
              <a:gd name="connsiteX20" fmla="*/ 597787 w 962066"/>
              <a:gd name="connsiteY20" fmla="*/ 225423 h 1148438"/>
              <a:gd name="connsiteX21" fmla="*/ 225420 w 962066"/>
              <a:gd name="connsiteY21" fmla="*/ 10435 h 1148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62066" h="1148438">
                <a:moveTo>
                  <a:pt x="225420" y="10435"/>
                </a:moveTo>
                <a:cubicBezTo>
                  <a:pt x="63228" y="53894"/>
                  <a:pt x="-33025" y="220609"/>
                  <a:pt x="10435" y="382803"/>
                </a:cubicBezTo>
                <a:cubicBezTo>
                  <a:pt x="15867" y="403078"/>
                  <a:pt x="23226" y="422321"/>
                  <a:pt x="32260" y="440391"/>
                </a:cubicBezTo>
                <a:lnTo>
                  <a:pt x="36123" y="446514"/>
                </a:lnTo>
                <a:lnTo>
                  <a:pt x="36123" y="1148438"/>
                </a:lnTo>
                <a:lnTo>
                  <a:pt x="155335" y="1148438"/>
                </a:lnTo>
                <a:lnTo>
                  <a:pt x="155335" y="568896"/>
                </a:lnTo>
                <a:lnTo>
                  <a:pt x="205166" y="591632"/>
                </a:lnTo>
                <a:cubicBezTo>
                  <a:pt x="242070" y="604370"/>
                  <a:pt x="281686" y="610104"/>
                  <a:pt x="322017" y="607683"/>
                </a:cubicBezTo>
                <a:lnTo>
                  <a:pt x="325430" y="607128"/>
                </a:lnTo>
                <a:lnTo>
                  <a:pt x="438132" y="1027739"/>
                </a:lnTo>
                <a:lnTo>
                  <a:pt x="553282" y="996884"/>
                </a:lnTo>
                <a:lnTo>
                  <a:pt x="440481" y="575908"/>
                </a:lnTo>
                <a:lnTo>
                  <a:pt x="490930" y="544083"/>
                </a:lnTo>
                <a:cubicBezTo>
                  <a:pt x="506506" y="531945"/>
                  <a:pt x="520764" y="518381"/>
                  <a:pt x="533560" y="503639"/>
                </a:cubicBezTo>
                <a:lnTo>
                  <a:pt x="567282" y="456318"/>
                </a:lnTo>
                <a:lnTo>
                  <a:pt x="858826" y="961286"/>
                </a:lnTo>
                <a:lnTo>
                  <a:pt x="962066" y="901680"/>
                </a:lnTo>
                <a:lnTo>
                  <a:pt x="607619" y="287760"/>
                </a:lnTo>
                <a:lnTo>
                  <a:pt x="607680" y="286208"/>
                </a:lnTo>
                <a:cubicBezTo>
                  <a:pt x="606469" y="266042"/>
                  <a:pt x="603220" y="245697"/>
                  <a:pt x="597787" y="225423"/>
                </a:cubicBezTo>
                <a:cubicBezTo>
                  <a:pt x="554327" y="63228"/>
                  <a:pt x="387613" y="-33025"/>
                  <a:pt x="225420" y="10435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34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Прямая соединительная линия 71"/>
          <p:cNvCxnSpPr/>
          <p:nvPr/>
        </p:nvCxnSpPr>
        <p:spPr>
          <a:xfrm>
            <a:off x="2652319" y="4077291"/>
            <a:ext cx="1267547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05347" y="2056057"/>
            <a:ext cx="1214519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5297182" y="1983697"/>
            <a:ext cx="0" cy="424847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010039" y="2067886"/>
            <a:ext cx="1954732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010039" y="4072372"/>
            <a:ext cx="1958494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 descr="Рисунок2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116507" y="3546378"/>
            <a:ext cx="1051990" cy="1051988"/>
          </a:xfrm>
          <a:prstGeom prst="ellipse">
            <a:avLst/>
          </a:prstGeom>
          <a:ln w="76200">
            <a:solidFill>
              <a:srgbClr val="EC928E"/>
            </a:solidFill>
          </a:ln>
        </p:spPr>
      </p:pic>
      <p:pic>
        <p:nvPicPr>
          <p:cNvPr id="39" name="Рисунок 38" descr="Рисунок3.png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533" t="5555" r="5091" b="5070"/>
          <a:stretch/>
        </p:blipFill>
        <p:spPr>
          <a:xfrm>
            <a:off x="2119843" y="1542519"/>
            <a:ext cx="1050736" cy="1050736"/>
          </a:xfrm>
          <a:prstGeom prst="ellipse">
            <a:avLst/>
          </a:prstGeom>
          <a:ln w="76200">
            <a:solidFill>
              <a:srgbClr val="EC928E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521550" y="2221627"/>
            <a:ext cx="17438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  <a:defRPr/>
            </a:pPr>
            <a:r>
              <a:rPr lang="ru-RU" sz="1600" dirty="0"/>
              <a:t>Техническое училище имени Александра </a:t>
            </a:r>
            <a:r>
              <a:rPr lang="en-US" sz="1600" dirty="0"/>
              <a:t>II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28117" y="4237225"/>
            <a:ext cx="15289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  <a:defRPr/>
            </a:pPr>
            <a:r>
              <a:rPr lang="ru-RU" sz="1600" dirty="0"/>
              <a:t>Учительская семинария</a:t>
            </a:r>
            <a:endParaRPr lang="en-US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7651" y="3363228"/>
            <a:ext cx="12733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1875</a:t>
            </a:r>
            <a:r>
              <a:rPr lang="en-US" sz="3200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 </a:t>
            </a:r>
            <a:endParaRPr lang="ru-RU" sz="3200" dirty="0">
              <a:solidFill>
                <a:srgbClr val="DA251D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21550" y="1333932"/>
            <a:ext cx="12156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1869</a:t>
            </a:r>
            <a:endParaRPr lang="ru-RU" sz="3200" dirty="0">
              <a:solidFill>
                <a:srgbClr val="DA251D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31935" y="286222"/>
            <a:ext cx="4967164" cy="803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ru-RU" sz="3200" b="1" dirty="0"/>
              <a:t>Классические традиции — инновационные подходы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575933" y="1448399"/>
            <a:ext cx="7387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1993</a:t>
            </a:r>
            <a:endParaRPr lang="ru-RU" sz="2000" dirty="0">
              <a:solidFill>
                <a:srgbClr val="DA251D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570687" y="3483000"/>
            <a:ext cx="7249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1954</a:t>
            </a:r>
            <a:r>
              <a:rPr lang="en-US" sz="2000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 </a:t>
            </a:r>
            <a:endParaRPr lang="ru-RU" sz="2000" dirty="0">
              <a:solidFill>
                <a:srgbClr val="DA251D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589888" y="2261327"/>
            <a:ext cx="12877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  <a:defRPr/>
            </a:pPr>
            <a:r>
              <a:rPr lang="ru-RU" sz="1100" dirty="0"/>
              <a:t>Государственный индустриальный институт</a:t>
            </a:r>
            <a:endParaRPr lang="en-US" sz="1100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56877" y="4206446"/>
            <a:ext cx="141027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  <a:defRPr/>
            </a:pPr>
            <a:r>
              <a:rPr lang="ru-RU" sz="1100" dirty="0"/>
              <a:t>Государственный педагогический институт</a:t>
            </a:r>
            <a:endParaRPr lang="en-US" sz="1100" dirty="0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>
            <a:off x="3919866" y="2056056"/>
            <a:ext cx="1377316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Прямоугольник 86"/>
          <p:cNvSpPr/>
          <p:nvPr/>
        </p:nvSpPr>
        <p:spPr>
          <a:xfrm>
            <a:off x="4853764" y="1320638"/>
            <a:ext cx="10135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1996</a:t>
            </a:r>
            <a:endParaRPr lang="ru-RU" sz="3200" dirty="0">
              <a:solidFill>
                <a:srgbClr val="DA251D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145038" y="2544792"/>
            <a:ext cx="16253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Основан ЧГУ, по решению президента Бориса Ельцина, в результате слияния двух институтов</a:t>
            </a: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>
            <a:off x="5297182" y="3717022"/>
            <a:ext cx="0" cy="424847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3919866" y="4069510"/>
            <a:ext cx="1377316" cy="0"/>
          </a:xfrm>
          <a:prstGeom prst="line">
            <a:avLst/>
          </a:prstGeom>
          <a:ln w="539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97041" y="3013773"/>
            <a:ext cx="639500" cy="0"/>
          </a:xfrm>
          <a:prstGeom prst="line">
            <a:avLst/>
          </a:prstGeom>
          <a:ln w="53975" cap="rnd" cmpd="sng">
            <a:solidFill>
              <a:srgbClr val="BFBFBF"/>
            </a:solidFill>
            <a:prstDash val="sysDot"/>
            <a:round/>
            <a:headEnd type="oval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943073" y="3286283"/>
            <a:ext cx="1800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ЧГУ стал опорным университетом Вологодской области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6916995" y="2092050"/>
            <a:ext cx="1489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DA251D"/>
                </a:solidFill>
                <a:latin typeface="Calibri" pitchFamily="34" charset="0"/>
                <a:cs typeface="Arial" charset="0"/>
              </a:rPr>
              <a:t>2017</a:t>
            </a:r>
            <a:endParaRPr lang="ru-RU" sz="4400" dirty="0">
              <a:solidFill>
                <a:srgbClr val="DA25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27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722581" y="286222"/>
            <a:ext cx="4967164" cy="459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ru-RU" sz="3200" b="1" dirty="0"/>
              <a:t>ЧГУ сегодня:</a:t>
            </a:r>
          </a:p>
        </p:txBody>
      </p:sp>
      <p:sp>
        <p:nvSpPr>
          <p:cNvPr id="22" name="Полилиния 21"/>
          <p:cNvSpPr/>
          <p:nvPr/>
        </p:nvSpPr>
        <p:spPr>
          <a:xfrm>
            <a:off x="807977" y="1130824"/>
            <a:ext cx="7338101" cy="3574575"/>
          </a:xfrm>
          <a:custGeom>
            <a:avLst/>
            <a:gdLst/>
            <a:ahLst/>
            <a:cxnLst/>
            <a:rect l="l" t="t" r="r" b="b"/>
            <a:pathLst>
              <a:path w="6630092" h="3227631">
                <a:moveTo>
                  <a:pt x="890309" y="3149594"/>
                </a:moveTo>
                <a:cubicBezTo>
                  <a:pt x="885881" y="3149594"/>
                  <a:pt x="882039" y="3149968"/>
                  <a:pt x="878784" y="3150717"/>
                </a:cubicBezTo>
                <a:cubicBezTo>
                  <a:pt x="875528" y="3151466"/>
                  <a:pt x="872826" y="3152573"/>
                  <a:pt x="870677" y="3154038"/>
                </a:cubicBezTo>
                <a:cubicBezTo>
                  <a:pt x="868529" y="3155503"/>
                  <a:pt x="866950" y="3157261"/>
                  <a:pt x="865940" y="3159312"/>
                </a:cubicBezTo>
                <a:cubicBezTo>
                  <a:pt x="864931" y="3161363"/>
                  <a:pt x="864427" y="3163723"/>
                  <a:pt x="864427" y="3166393"/>
                </a:cubicBezTo>
                <a:cubicBezTo>
                  <a:pt x="864427" y="3170951"/>
                  <a:pt x="865875" y="3174581"/>
                  <a:pt x="868773" y="3177283"/>
                </a:cubicBezTo>
                <a:cubicBezTo>
                  <a:pt x="871670" y="3179985"/>
                  <a:pt x="875724" y="3181336"/>
                  <a:pt x="880933" y="3181336"/>
                </a:cubicBezTo>
                <a:cubicBezTo>
                  <a:pt x="885165" y="3181336"/>
                  <a:pt x="889088" y="3180262"/>
                  <a:pt x="892702" y="3178113"/>
                </a:cubicBezTo>
                <a:cubicBezTo>
                  <a:pt x="896315" y="3175964"/>
                  <a:pt x="900108" y="3172676"/>
                  <a:pt x="904080" y="3168249"/>
                </a:cubicBezTo>
                <a:lnTo>
                  <a:pt x="904080" y="3149594"/>
                </a:lnTo>
                <a:close/>
                <a:moveTo>
                  <a:pt x="528359" y="3149594"/>
                </a:moveTo>
                <a:cubicBezTo>
                  <a:pt x="523931" y="3149594"/>
                  <a:pt x="520090" y="3149968"/>
                  <a:pt x="516834" y="3150717"/>
                </a:cubicBezTo>
                <a:cubicBezTo>
                  <a:pt x="513578" y="3151466"/>
                  <a:pt x="510876" y="3152573"/>
                  <a:pt x="508727" y="3154038"/>
                </a:cubicBezTo>
                <a:cubicBezTo>
                  <a:pt x="506579" y="3155503"/>
                  <a:pt x="505000" y="3157261"/>
                  <a:pt x="503991" y="3159312"/>
                </a:cubicBezTo>
                <a:cubicBezTo>
                  <a:pt x="502981" y="3161363"/>
                  <a:pt x="502477" y="3163723"/>
                  <a:pt x="502477" y="3166393"/>
                </a:cubicBezTo>
                <a:cubicBezTo>
                  <a:pt x="502477" y="3170951"/>
                  <a:pt x="503926" y="3174581"/>
                  <a:pt x="506823" y="3177283"/>
                </a:cubicBezTo>
                <a:cubicBezTo>
                  <a:pt x="509721" y="3179985"/>
                  <a:pt x="513774" y="3181336"/>
                  <a:pt x="518983" y="3181336"/>
                </a:cubicBezTo>
                <a:cubicBezTo>
                  <a:pt x="523215" y="3181336"/>
                  <a:pt x="527138" y="3180262"/>
                  <a:pt x="530752" y="3178113"/>
                </a:cubicBezTo>
                <a:cubicBezTo>
                  <a:pt x="534365" y="3175964"/>
                  <a:pt x="538158" y="3172676"/>
                  <a:pt x="542130" y="3168249"/>
                </a:cubicBezTo>
                <a:lnTo>
                  <a:pt x="542130" y="3149594"/>
                </a:lnTo>
                <a:close/>
                <a:moveTo>
                  <a:pt x="1612455" y="3148910"/>
                </a:moveTo>
                <a:lnTo>
                  <a:pt x="1612455" y="3180066"/>
                </a:lnTo>
                <a:cubicBezTo>
                  <a:pt x="1613693" y="3180262"/>
                  <a:pt x="1614978" y="3180408"/>
                  <a:pt x="1616313" y="3180506"/>
                </a:cubicBezTo>
                <a:cubicBezTo>
                  <a:pt x="1617648" y="3180604"/>
                  <a:pt x="1619015" y="3180701"/>
                  <a:pt x="1620415" y="3180799"/>
                </a:cubicBezTo>
                <a:cubicBezTo>
                  <a:pt x="1621815" y="3180897"/>
                  <a:pt x="1623215" y="3180978"/>
                  <a:pt x="1624615" y="3181043"/>
                </a:cubicBezTo>
                <a:cubicBezTo>
                  <a:pt x="1626015" y="3181108"/>
                  <a:pt x="1627301" y="3181141"/>
                  <a:pt x="1628473" y="3181141"/>
                </a:cubicBezTo>
                <a:cubicBezTo>
                  <a:pt x="1632705" y="3181141"/>
                  <a:pt x="1636319" y="3180766"/>
                  <a:pt x="1639314" y="3180018"/>
                </a:cubicBezTo>
                <a:cubicBezTo>
                  <a:pt x="1642309" y="3179269"/>
                  <a:pt x="1644800" y="3178178"/>
                  <a:pt x="1646786" y="3176746"/>
                </a:cubicBezTo>
                <a:cubicBezTo>
                  <a:pt x="1648772" y="3175313"/>
                  <a:pt x="1650220" y="3173571"/>
                  <a:pt x="1651132" y="3171520"/>
                </a:cubicBezTo>
                <a:cubicBezTo>
                  <a:pt x="1652044" y="3169469"/>
                  <a:pt x="1652499" y="3167174"/>
                  <a:pt x="1652499" y="3164635"/>
                </a:cubicBezTo>
                <a:cubicBezTo>
                  <a:pt x="1652499" y="3162030"/>
                  <a:pt x="1652044" y="3159735"/>
                  <a:pt x="1651132" y="3157749"/>
                </a:cubicBezTo>
                <a:cubicBezTo>
                  <a:pt x="1650220" y="3155763"/>
                  <a:pt x="1648772" y="3154119"/>
                  <a:pt x="1646786" y="3152817"/>
                </a:cubicBezTo>
                <a:cubicBezTo>
                  <a:pt x="1644800" y="3151515"/>
                  <a:pt x="1642260" y="3150538"/>
                  <a:pt x="1639168" y="3149887"/>
                </a:cubicBezTo>
                <a:cubicBezTo>
                  <a:pt x="1636075" y="3149236"/>
                  <a:pt x="1632412" y="3148910"/>
                  <a:pt x="1628180" y="3148910"/>
                </a:cubicBezTo>
                <a:close/>
                <a:moveTo>
                  <a:pt x="1935422" y="3112480"/>
                </a:moveTo>
                <a:cubicBezTo>
                  <a:pt x="1934054" y="3123093"/>
                  <a:pt x="1932638" y="3132046"/>
                  <a:pt x="1931173" y="3139339"/>
                </a:cubicBezTo>
                <a:cubicBezTo>
                  <a:pt x="1929708" y="3146631"/>
                  <a:pt x="1928145" y="3152784"/>
                  <a:pt x="1926485" y="3157798"/>
                </a:cubicBezTo>
                <a:cubicBezTo>
                  <a:pt x="1924824" y="3162812"/>
                  <a:pt x="1923083" y="3166897"/>
                  <a:pt x="1921260" y="3170055"/>
                </a:cubicBezTo>
                <a:cubicBezTo>
                  <a:pt x="1919437" y="3173213"/>
                  <a:pt x="1917548" y="3175997"/>
                  <a:pt x="1915595" y="3178406"/>
                </a:cubicBezTo>
                <a:lnTo>
                  <a:pt x="1963257" y="3178406"/>
                </a:lnTo>
                <a:lnTo>
                  <a:pt x="1963257" y="3112480"/>
                </a:lnTo>
                <a:close/>
                <a:moveTo>
                  <a:pt x="429507" y="3111210"/>
                </a:moveTo>
                <a:cubicBezTo>
                  <a:pt x="427410" y="3111210"/>
                  <a:pt x="425346" y="3111519"/>
                  <a:pt x="423315" y="3112138"/>
                </a:cubicBezTo>
                <a:cubicBezTo>
                  <a:pt x="421285" y="3112757"/>
                  <a:pt x="419221" y="3113733"/>
                  <a:pt x="417125" y="3115068"/>
                </a:cubicBezTo>
                <a:cubicBezTo>
                  <a:pt x="415029" y="3116403"/>
                  <a:pt x="412834" y="3118161"/>
                  <a:pt x="410541" y="3120342"/>
                </a:cubicBezTo>
                <a:cubicBezTo>
                  <a:pt x="408247" y="3122523"/>
                  <a:pt x="405823" y="3125209"/>
                  <a:pt x="403269" y="3128400"/>
                </a:cubicBezTo>
                <a:lnTo>
                  <a:pt x="403269" y="3163365"/>
                </a:lnTo>
                <a:cubicBezTo>
                  <a:pt x="407724" y="3168769"/>
                  <a:pt x="411950" y="3172904"/>
                  <a:pt x="415946" y="3175769"/>
                </a:cubicBezTo>
                <a:cubicBezTo>
                  <a:pt x="419942" y="3178634"/>
                  <a:pt x="424135" y="3180066"/>
                  <a:pt x="428524" y="3180066"/>
                </a:cubicBezTo>
                <a:cubicBezTo>
                  <a:pt x="432585" y="3180066"/>
                  <a:pt x="436073" y="3179090"/>
                  <a:pt x="438989" y="3177136"/>
                </a:cubicBezTo>
                <a:cubicBezTo>
                  <a:pt x="441904" y="3175183"/>
                  <a:pt x="444263" y="3172579"/>
                  <a:pt x="446064" y="3169323"/>
                </a:cubicBezTo>
                <a:cubicBezTo>
                  <a:pt x="447866" y="3166067"/>
                  <a:pt x="449193" y="3162421"/>
                  <a:pt x="450044" y="3158384"/>
                </a:cubicBezTo>
                <a:cubicBezTo>
                  <a:pt x="450896" y="3154347"/>
                  <a:pt x="451322" y="3150278"/>
                  <a:pt x="451322" y="3146175"/>
                </a:cubicBezTo>
                <a:cubicBezTo>
                  <a:pt x="451322" y="3141683"/>
                  <a:pt x="450978" y="3137336"/>
                  <a:pt x="450290" y="3133137"/>
                </a:cubicBezTo>
                <a:cubicBezTo>
                  <a:pt x="449602" y="3128937"/>
                  <a:pt x="448423" y="3125209"/>
                  <a:pt x="446753" y="3121954"/>
                </a:cubicBezTo>
                <a:cubicBezTo>
                  <a:pt x="445082" y="3118698"/>
                  <a:pt x="442838" y="3116094"/>
                  <a:pt x="440021" y="3114140"/>
                </a:cubicBezTo>
                <a:cubicBezTo>
                  <a:pt x="437204" y="3112187"/>
                  <a:pt x="433699" y="3111210"/>
                  <a:pt x="429507" y="3111210"/>
                </a:cubicBezTo>
                <a:close/>
                <a:moveTo>
                  <a:pt x="153282" y="3111210"/>
                </a:moveTo>
                <a:cubicBezTo>
                  <a:pt x="151185" y="3111210"/>
                  <a:pt x="149121" y="3111519"/>
                  <a:pt x="147090" y="3112138"/>
                </a:cubicBezTo>
                <a:cubicBezTo>
                  <a:pt x="145060" y="3112757"/>
                  <a:pt x="142996" y="3113733"/>
                  <a:pt x="140900" y="3115068"/>
                </a:cubicBezTo>
                <a:cubicBezTo>
                  <a:pt x="138804" y="3116403"/>
                  <a:pt x="136609" y="3118161"/>
                  <a:pt x="134316" y="3120342"/>
                </a:cubicBezTo>
                <a:cubicBezTo>
                  <a:pt x="132022" y="3122523"/>
                  <a:pt x="129599" y="3125209"/>
                  <a:pt x="127044" y="3128400"/>
                </a:cubicBezTo>
                <a:lnTo>
                  <a:pt x="127044" y="3163365"/>
                </a:lnTo>
                <a:cubicBezTo>
                  <a:pt x="131499" y="3168769"/>
                  <a:pt x="135725" y="3172904"/>
                  <a:pt x="139721" y="3175769"/>
                </a:cubicBezTo>
                <a:cubicBezTo>
                  <a:pt x="143717" y="3178634"/>
                  <a:pt x="147910" y="3180066"/>
                  <a:pt x="152299" y="3180066"/>
                </a:cubicBezTo>
                <a:cubicBezTo>
                  <a:pt x="156360" y="3180066"/>
                  <a:pt x="159848" y="3179090"/>
                  <a:pt x="162764" y="3177136"/>
                </a:cubicBezTo>
                <a:cubicBezTo>
                  <a:pt x="165679" y="3175183"/>
                  <a:pt x="168038" y="3172579"/>
                  <a:pt x="169839" y="3169323"/>
                </a:cubicBezTo>
                <a:cubicBezTo>
                  <a:pt x="171641" y="3166067"/>
                  <a:pt x="172968" y="3162421"/>
                  <a:pt x="173819" y="3158384"/>
                </a:cubicBezTo>
                <a:cubicBezTo>
                  <a:pt x="174671" y="3154347"/>
                  <a:pt x="175097" y="3150278"/>
                  <a:pt x="175097" y="3146175"/>
                </a:cubicBezTo>
                <a:cubicBezTo>
                  <a:pt x="175097" y="3141683"/>
                  <a:pt x="174753" y="3137336"/>
                  <a:pt x="174065" y="3133137"/>
                </a:cubicBezTo>
                <a:cubicBezTo>
                  <a:pt x="173377" y="3128937"/>
                  <a:pt x="172198" y="3125209"/>
                  <a:pt x="170528" y="3121954"/>
                </a:cubicBezTo>
                <a:cubicBezTo>
                  <a:pt x="168857" y="3118698"/>
                  <a:pt x="166613" y="3116094"/>
                  <a:pt x="163796" y="3114140"/>
                </a:cubicBezTo>
                <a:cubicBezTo>
                  <a:pt x="160979" y="3112187"/>
                  <a:pt x="157474" y="3111210"/>
                  <a:pt x="153282" y="3111210"/>
                </a:cubicBezTo>
                <a:close/>
                <a:moveTo>
                  <a:pt x="1844422" y="3110820"/>
                </a:moveTo>
                <a:cubicBezTo>
                  <a:pt x="1839626" y="3110820"/>
                  <a:pt x="1835503" y="3111666"/>
                  <a:pt x="1832053" y="3113359"/>
                </a:cubicBezTo>
                <a:cubicBezTo>
                  <a:pt x="1828604" y="3115052"/>
                  <a:pt x="1825762" y="3117445"/>
                  <a:pt x="1823529" y="3120538"/>
                </a:cubicBezTo>
                <a:cubicBezTo>
                  <a:pt x="1821296" y="3123630"/>
                  <a:pt x="1819636" y="3127293"/>
                  <a:pt x="1818553" y="3131525"/>
                </a:cubicBezTo>
                <a:cubicBezTo>
                  <a:pt x="1817469" y="3135758"/>
                  <a:pt x="1816927" y="3140380"/>
                  <a:pt x="1816927" y="3145394"/>
                </a:cubicBezTo>
                <a:cubicBezTo>
                  <a:pt x="1816927" y="3150212"/>
                  <a:pt x="1817370" y="3154738"/>
                  <a:pt x="1818257" y="3158970"/>
                </a:cubicBezTo>
                <a:cubicBezTo>
                  <a:pt x="1819144" y="3163202"/>
                  <a:pt x="1820622" y="3166897"/>
                  <a:pt x="1822692" y="3170055"/>
                </a:cubicBezTo>
                <a:cubicBezTo>
                  <a:pt x="1824761" y="3173213"/>
                  <a:pt x="1827537" y="3175720"/>
                  <a:pt x="1831019" y="3177576"/>
                </a:cubicBezTo>
                <a:cubicBezTo>
                  <a:pt x="1834501" y="3179432"/>
                  <a:pt x="1838838" y="3180359"/>
                  <a:pt x="1844028" y="3180359"/>
                </a:cubicBezTo>
                <a:cubicBezTo>
                  <a:pt x="1848759" y="3180359"/>
                  <a:pt x="1852865" y="3179513"/>
                  <a:pt x="1856347" y="3177820"/>
                </a:cubicBezTo>
                <a:cubicBezTo>
                  <a:pt x="1859829" y="3176127"/>
                  <a:pt x="1862687" y="3173751"/>
                  <a:pt x="1864920" y="3170690"/>
                </a:cubicBezTo>
                <a:cubicBezTo>
                  <a:pt x="1867154" y="3167630"/>
                  <a:pt x="1868797" y="3163984"/>
                  <a:pt x="1869848" y="3159751"/>
                </a:cubicBezTo>
                <a:cubicBezTo>
                  <a:pt x="1870900" y="3155519"/>
                  <a:pt x="1871425" y="3150864"/>
                  <a:pt x="1871425" y="3145785"/>
                </a:cubicBezTo>
                <a:cubicBezTo>
                  <a:pt x="1871425" y="3141032"/>
                  <a:pt x="1870982" y="3136539"/>
                  <a:pt x="1870095" y="3132307"/>
                </a:cubicBezTo>
                <a:cubicBezTo>
                  <a:pt x="1869208" y="3128074"/>
                  <a:pt x="1867745" y="3124363"/>
                  <a:pt x="1865709" y="3121172"/>
                </a:cubicBezTo>
                <a:cubicBezTo>
                  <a:pt x="1863672" y="3117982"/>
                  <a:pt x="1860913" y="3115459"/>
                  <a:pt x="1857430" y="3113603"/>
                </a:cubicBezTo>
                <a:cubicBezTo>
                  <a:pt x="1853949" y="3111747"/>
                  <a:pt x="1849613" y="3110820"/>
                  <a:pt x="1844422" y="3110820"/>
                </a:cubicBezTo>
                <a:close/>
                <a:moveTo>
                  <a:pt x="253747" y="3110820"/>
                </a:moveTo>
                <a:cubicBezTo>
                  <a:pt x="248951" y="3110820"/>
                  <a:pt x="244828" y="3111666"/>
                  <a:pt x="241379" y="3113359"/>
                </a:cubicBezTo>
                <a:cubicBezTo>
                  <a:pt x="237930" y="3115052"/>
                  <a:pt x="235088" y="3117445"/>
                  <a:pt x="232854" y="3120538"/>
                </a:cubicBezTo>
                <a:cubicBezTo>
                  <a:pt x="230621" y="3123630"/>
                  <a:pt x="228962" y="3127293"/>
                  <a:pt x="227878" y="3131525"/>
                </a:cubicBezTo>
                <a:cubicBezTo>
                  <a:pt x="226794" y="3135758"/>
                  <a:pt x="226252" y="3140380"/>
                  <a:pt x="226252" y="3145394"/>
                </a:cubicBezTo>
                <a:cubicBezTo>
                  <a:pt x="226252" y="3150212"/>
                  <a:pt x="226695" y="3154738"/>
                  <a:pt x="227582" y="3158970"/>
                </a:cubicBezTo>
                <a:cubicBezTo>
                  <a:pt x="228470" y="3163202"/>
                  <a:pt x="229948" y="3166897"/>
                  <a:pt x="232017" y="3170055"/>
                </a:cubicBezTo>
                <a:cubicBezTo>
                  <a:pt x="234087" y="3173213"/>
                  <a:pt x="236862" y="3175720"/>
                  <a:pt x="240344" y="3177576"/>
                </a:cubicBezTo>
                <a:cubicBezTo>
                  <a:pt x="243826" y="3179432"/>
                  <a:pt x="248163" y="3180359"/>
                  <a:pt x="253353" y="3180359"/>
                </a:cubicBezTo>
                <a:cubicBezTo>
                  <a:pt x="258084" y="3180359"/>
                  <a:pt x="262190" y="3179513"/>
                  <a:pt x="265673" y="3177820"/>
                </a:cubicBezTo>
                <a:cubicBezTo>
                  <a:pt x="269154" y="3176127"/>
                  <a:pt x="272012" y="3173751"/>
                  <a:pt x="274246" y="3170690"/>
                </a:cubicBezTo>
                <a:cubicBezTo>
                  <a:pt x="276480" y="3167630"/>
                  <a:pt x="278122" y="3163984"/>
                  <a:pt x="279174" y="3159751"/>
                </a:cubicBezTo>
                <a:cubicBezTo>
                  <a:pt x="280225" y="3155519"/>
                  <a:pt x="280751" y="3150864"/>
                  <a:pt x="280751" y="3145785"/>
                </a:cubicBezTo>
                <a:cubicBezTo>
                  <a:pt x="280751" y="3141032"/>
                  <a:pt x="280307" y="3136539"/>
                  <a:pt x="279420" y="3132307"/>
                </a:cubicBezTo>
                <a:cubicBezTo>
                  <a:pt x="278533" y="3128074"/>
                  <a:pt x="277071" y="3124363"/>
                  <a:pt x="275034" y="3121172"/>
                </a:cubicBezTo>
                <a:cubicBezTo>
                  <a:pt x="272997" y="3117982"/>
                  <a:pt x="270238" y="3115459"/>
                  <a:pt x="266756" y="3113603"/>
                </a:cubicBezTo>
                <a:cubicBezTo>
                  <a:pt x="263274" y="3111747"/>
                  <a:pt x="258938" y="3110820"/>
                  <a:pt x="253747" y="3110820"/>
                </a:cubicBezTo>
                <a:close/>
                <a:moveTo>
                  <a:pt x="1627301" y="3109940"/>
                </a:moveTo>
                <a:cubicBezTo>
                  <a:pt x="1624241" y="3109940"/>
                  <a:pt x="1621441" y="3110022"/>
                  <a:pt x="1618901" y="3110185"/>
                </a:cubicBezTo>
                <a:cubicBezTo>
                  <a:pt x="1616362" y="3110347"/>
                  <a:pt x="1614213" y="3110527"/>
                  <a:pt x="1612455" y="3110722"/>
                </a:cubicBezTo>
                <a:lnTo>
                  <a:pt x="1612455" y="3138069"/>
                </a:lnTo>
                <a:lnTo>
                  <a:pt x="1628864" y="3138069"/>
                </a:lnTo>
                <a:cubicBezTo>
                  <a:pt x="1635570" y="3138069"/>
                  <a:pt x="1640698" y="3136816"/>
                  <a:pt x="1644246" y="3134309"/>
                </a:cubicBezTo>
                <a:cubicBezTo>
                  <a:pt x="1647795" y="3131802"/>
                  <a:pt x="1649569" y="3128204"/>
                  <a:pt x="1649569" y="3123516"/>
                </a:cubicBezTo>
                <a:cubicBezTo>
                  <a:pt x="1649569" y="3121368"/>
                  <a:pt x="1649179" y="3119447"/>
                  <a:pt x="1648397" y="3117754"/>
                </a:cubicBezTo>
                <a:cubicBezTo>
                  <a:pt x="1647616" y="3116061"/>
                  <a:pt x="1646330" y="3114629"/>
                  <a:pt x="1644539" y="3113457"/>
                </a:cubicBezTo>
                <a:cubicBezTo>
                  <a:pt x="1642749" y="3112285"/>
                  <a:pt x="1640437" y="3111406"/>
                  <a:pt x="1637605" y="3110820"/>
                </a:cubicBezTo>
                <a:cubicBezTo>
                  <a:pt x="1634773" y="3110234"/>
                  <a:pt x="1631338" y="3109940"/>
                  <a:pt x="1627301" y="3109940"/>
                </a:cubicBezTo>
                <a:close/>
                <a:moveTo>
                  <a:pt x="1925655" y="3099197"/>
                </a:moveTo>
                <a:lnTo>
                  <a:pt x="1974489" y="3099197"/>
                </a:lnTo>
                <a:cubicBezTo>
                  <a:pt x="1976051" y="3099197"/>
                  <a:pt x="1977273" y="3099669"/>
                  <a:pt x="1978152" y="3100613"/>
                </a:cubicBezTo>
                <a:cubicBezTo>
                  <a:pt x="1979030" y="3101557"/>
                  <a:pt x="1979470" y="3103006"/>
                  <a:pt x="1979470" y="3104959"/>
                </a:cubicBezTo>
                <a:lnTo>
                  <a:pt x="1979470" y="3178406"/>
                </a:lnTo>
                <a:lnTo>
                  <a:pt x="1991678" y="3178406"/>
                </a:lnTo>
                <a:cubicBezTo>
                  <a:pt x="1993046" y="3178406"/>
                  <a:pt x="1994023" y="3178667"/>
                  <a:pt x="1994608" y="3179187"/>
                </a:cubicBezTo>
                <a:cubicBezTo>
                  <a:pt x="1995195" y="3179708"/>
                  <a:pt x="1995488" y="3180783"/>
                  <a:pt x="1995488" y="3182410"/>
                </a:cubicBezTo>
                <a:lnTo>
                  <a:pt x="1995488" y="3221576"/>
                </a:lnTo>
                <a:cubicBezTo>
                  <a:pt x="1995488" y="3222031"/>
                  <a:pt x="1995390" y="3222406"/>
                  <a:pt x="1995195" y="3222699"/>
                </a:cubicBezTo>
                <a:cubicBezTo>
                  <a:pt x="1994999" y="3222992"/>
                  <a:pt x="1994625" y="3223236"/>
                  <a:pt x="1994072" y="3223431"/>
                </a:cubicBezTo>
                <a:cubicBezTo>
                  <a:pt x="1993518" y="3223627"/>
                  <a:pt x="1992785" y="3223789"/>
                  <a:pt x="1991874" y="3223920"/>
                </a:cubicBezTo>
                <a:cubicBezTo>
                  <a:pt x="1990962" y="3224050"/>
                  <a:pt x="1989888" y="3224115"/>
                  <a:pt x="1988651" y="3224115"/>
                </a:cubicBezTo>
                <a:cubicBezTo>
                  <a:pt x="1987348" y="3224115"/>
                  <a:pt x="1986274" y="3224050"/>
                  <a:pt x="1985428" y="3223920"/>
                </a:cubicBezTo>
                <a:cubicBezTo>
                  <a:pt x="1984581" y="3223789"/>
                  <a:pt x="1983881" y="3223627"/>
                  <a:pt x="1983328" y="3223431"/>
                </a:cubicBezTo>
                <a:cubicBezTo>
                  <a:pt x="1982775" y="3223236"/>
                  <a:pt x="1982384" y="3222992"/>
                  <a:pt x="1982156" y="3222699"/>
                </a:cubicBezTo>
                <a:cubicBezTo>
                  <a:pt x="1981928" y="3222406"/>
                  <a:pt x="1981814" y="3222031"/>
                  <a:pt x="1981814" y="3221576"/>
                </a:cubicBezTo>
                <a:lnTo>
                  <a:pt x="1981814" y="3192080"/>
                </a:lnTo>
                <a:lnTo>
                  <a:pt x="1902605" y="3192080"/>
                </a:lnTo>
                <a:lnTo>
                  <a:pt x="1902605" y="3221576"/>
                </a:lnTo>
                <a:cubicBezTo>
                  <a:pt x="1902605" y="3222031"/>
                  <a:pt x="1902507" y="3222406"/>
                  <a:pt x="1902312" y="3222699"/>
                </a:cubicBezTo>
                <a:cubicBezTo>
                  <a:pt x="1902117" y="3222992"/>
                  <a:pt x="1901742" y="3223236"/>
                  <a:pt x="1901189" y="3223431"/>
                </a:cubicBezTo>
                <a:cubicBezTo>
                  <a:pt x="1900635" y="3223627"/>
                  <a:pt x="1899935" y="3223789"/>
                  <a:pt x="1899089" y="3223920"/>
                </a:cubicBezTo>
                <a:cubicBezTo>
                  <a:pt x="1898242" y="3224050"/>
                  <a:pt x="1897200" y="3224115"/>
                  <a:pt x="1895963" y="3224115"/>
                </a:cubicBezTo>
                <a:cubicBezTo>
                  <a:pt x="1894596" y="3224115"/>
                  <a:pt x="1893473" y="3224050"/>
                  <a:pt x="1892594" y="3223920"/>
                </a:cubicBezTo>
                <a:cubicBezTo>
                  <a:pt x="1891715" y="3223789"/>
                  <a:pt x="1890999" y="3223627"/>
                  <a:pt x="1890445" y="3223431"/>
                </a:cubicBezTo>
                <a:cubicBezTo>
                  <a:pt x="1889892" y="3223236"/>
                  <a:pt x="1889501" y="3222992"/>
                  <a:pt x="1889273" y="3222699"/>
                </a:cubicBezTo>
                <a:cubicBezTo>
                  <a:pt x="1889045" y="3222406"/>
                  <a:pt x="1888931" y="3222031"/>
                  <a:pt x="1888931" y="3221576"/>
                </a:cubicBezTo>
                <a:lnTo>
                  <a:pt x="1888931" y="3182410"/>
                </a:lnTo>
                <a:cubicBezTo>
                  <a:pt x="1888931" y="3180783"/>
                  <a:pt x="1889192" y="3179708"/>
                  <a:pt x="1889713" y="3179187"/>
                </a:cubicBezTo>
                <a:cubicBezTo>
                  <a:pt x="1890233" y="3178667"/>
                  <a:pt x="1891243" y="3178406"/>
                  <a:pt x="1892740" y="3178406"/>
                </a:cubicBezTo>
                <a:lnTo>
                  <a:pt x="1898991" y="3178406"/>
                </a:lnTo>
                <a:cubicBezTo>
                  <a:pt x="1901401" y="3175476"/>
                  <a:pt x="1903647" y="3172123"/>
                  <a:pt x="1905730" y="3168346"/>
                </a:cubicBezTo>
                <a:cubicBezTo>
                  <a:pt x="1907814" y="3164570"/>
                  <a:pt x="1909751" y="3159833"/>
                  <a:pt x="1911542" y="3154135"/>
                </a:cubicBezTo>
                <a:cubicBezTo>
                  <a:pt x="1913332" y="3148438"/>
                  <a:pt x="1914976" y="3141585"/>
                  <a:pt x="1916474" y="3133576"/>
                </a:cubicBezTo>
                <a:cubicBezTo>
                  <a:pt x="1917971" y="3125567"/>
                  <a:pt x="1919339" y="3115996"/>
                  <a:pt x="1920576" y="3104862"/>
                </a:cubicBezTo>
                <a:cubicBezTo>
                  <a:pt x="1920706" y="3103950"/>
                  <a:pt x="1920885" y="3103120"/>
                  <a:pt x="1921113" y="3102371"/>
                </a:cubicBezTo>
                <a:cubicBezTo>
                  <a:pt x="1921341" y="3101622"/>
                  <a:pt x="1921666" y="3101036"/>
                  <a:pt x="1922090" y="3100613"/>
                </a:cubicBezTo>
                <a:cubicBezTo>
                  <a:pt x="1922513" y="3100190"/>
                  <a:pt x="1923017" y="3099848"/>
                  <a:pt x="1923604" y="3099588"/>
                </a:cubicBezTo>
                <a:cubicBezTo>
                  <a:pt x="1924190" y="3099327"/>
                  <a:pt x="1924873" y="3099197"/>
                  <a:pt x="1925655" y="3099197"/>
                </a:cubicBezTo>
                <a:close/>
                <a:moveTo>
                  <a:pt x="1744684" y="3099197"/>
                </a:moveTo>
                <a:lnTo>
                  <a:pt x="1788928" y="3099197"/>
                </a:lnTo>
                <a:cubicBezTo>
                  <a:pt x="1789449" y="3099197"/>
                  <a:pt x="1789889" y="3099343"/>
                  <a:pt x="1790246" y="3099636"/>
                </a:cubicBezTo>
                <a:cubicBezTo>
                  <a:pt x="1790605" y="3099929"/>
                  <a:pt x="1790931" y="3100385"/>
                  <a:pt x="1791224" y="3101004"/>
                </a:cubicBezTo>
                <a:cubicBezTo>
                  <a:pt x="1791516" y="3101622"/>
                  <a:pt x="1791744" y="3102371"/>
                  <a:pt x="1791907" y="3103250"/>
                </a:cubicBezTo>
                <a:cubicBezTo>
                  <a:pt x="1792070" y="3104129"/>
                  <a:pt x="1792151" y="3105187"/>
                  <a:pt x="1792151" y="3106424"/>
                </a:cubicBezTo>
                <a:cubicBezTo>
                  <a:pt x="1792151" y="3107727"/>
                  <a:pt x="1792070" y="3108834"/>
                  <a:pt x="1791907" y="3109745"/>
                </a:cubicBezTo>
                <a:cubicBezTo>
                  <a:pt x="1791744" y="3110657"/>
                  <a:pt x="1791516" y="3111406"/>
                  <a:pt x="1791224" y="3111992"/>
                </a:cubicBezTo>
                <a:cubicBezTo>
                  <a:pt x="1790931" y="3112578"/>
                  <a:pt x="1790605" y="3113001"/>
                  <a:pt x="1790246" y="3113261"/>
                </a:cubicBezTo>
                <a:cubicBezTo>
                  <a:pt x="1789889" y="3113522"/>
                  <a:pt x="1789449" y="3113652"/>
                  <a:pt x="1788928" y="3113652"/>
                </a:cubicBezTo>
                <a:lnTo>
                  <a:pt x="1755818" y="3113652"/>
                </a:lnTo>
                <a:lnTo>
                  <a:pt x="1755818" y="3189638"/>
                </a:lnTo>
                <a:cubicBezTo>
                  <a:pt x="1755818" y="3190159"/>
                  <a:pt x="1755688" y="3190598"/>
                  <a:pt x="1755428" y="3190956"/>
                </a:cubicBezTo>
                <a:cubicBezTo>
                  <a:pt x="1755167" y="3191315"/>
                  <a:pt x="1754744" y="3191624"/>
                  <a:pt x="1754158" y="3191884"/>
                </a:cubicBezTo>
                <a:cubicBezTo>
                  <a:pt x="1753572" y="3192145"/>
                  <a:pt x="1752758" y="3192340"/>
                  <a:pt x="1751716" y="3192470"/>
                </a:cubicBezTo>
                <a:cubicBezTo>
                  <a:pt x="1750674" y="3192601"/>
                  <a:pt x="1749340" y="3192666"/>
                  <a:pt x="1747712" y="3192666"/>
                </a:cubicBezTo>
                <a:cubicBezTo>
                  <a:pt x="1746150" y="3192666"/>
                  <a:pt x="1744847" y="3192601"/>
                  <a:pt x="1743805" y="3192470"/>
                </a:cubicBezTo>
                <a:cubicBezTo>
                  <a:pt x="1742763" y="3192340"/>
                  <a:pt x="1741933" y="3192145"/>
                  <a:pt x="1741315" y="3191884"/>
                </a:cubicBezTo>
                <a:cubicBezTo>
                  <a:pt x="1740696" y="3191624"/>
                  <a:pt x="1740273" y="3191315"/>
                  <a:pt x="1740045" y="3190956"/>
                </a:cubicBezTo>
                <a:cubicBezTo>
                  <a:pt x="1739817" y="3190598"/>
                  <a:pt x="1739703" y="3190159"/>
                  <a:pt x="1739703" y="3189638"/>
                </a:cubicBezTo>
                <a:lnTo>
                  <a:pt x="1739703" y="3104959"/>
                </a:lnTo>
                <a:cubicBezTo>
                  <a:pt x="1739703" y="3103006"/>
                  <a:pt x="1740143" y="3101557"/>
                  <a:pt x="1741022" y="3100613"/>
                </a:cubicBezTo>
                <a:cubicBezTo>
                  <a:pt x="1741901" y="3099669"/>
                  <a:pt x="1743122" y="3099197"/>
                  <a:pt x="1744684" y="3099197"/>
                </a:cubicBezTo>
                <a:close/>
                <a:moveTo>
                  <a:pt x="960702" y="3099197"/>
                </a:moveTo>
                <a:lnTo>
                  <a:pt x="968418" y="3099197"/>
                </a:lnTo>
                <a:cubicBezTo>
                  <a:pt x="970306" y="3099197"/>
                  <a:pt x="971918" y="3099343"/>
                  <a:pt x="973253" y="3099636"/>
                </a:cubicBezTo>
                <a:cubicBezTo>
                  <a:pt x="974587" y="3099929"/>
                  <a:pt x="975727" y="3100434"/>
                  <a:pt x="976671" y="3101150"/>
                </a:cubicBezTo>
                <a:cubicBezTo>
                  <a:pt x="977615" y="3101867"/>
                  <a:pt x="978413" y="3102827"/>
                  <a:pt x="979064" y="3104032"/>
                </a:cubicBezTo>
                <a:cubicBezTo>
                  <a:pt x="979715" y="3105236"/>
                  <a:pt x="980334" y="3106750"/>
                  <a:pt x="980919" y="3108573"/>
                </a:cubicBezTo>
                <a:lnTo>
                  <a:pt x="993909" y="3145980"/>
                </a:lnTo>
                <a:cubicBezTo>
                  <a:pt x="994626" y="3148259"/>
                  <a:pt x="995374" y="3150554"/>
                  <a:pt x="996156" y="3152866"/>
                </a:cubicBezTo>
                <a:cubicBezTo>
                  <a:pt x="996937" y="3155177"/>
                  <a:pt x="997670" y="3157456"/>
                  <a:pt x="998353" y="3159703"/>
                </a:cubicBezTo>
                <a:cubicBezTo>
                  <a:pt x="999037" y="3161949"/>
                  <a:pt x="999688" y="3164146"/>
                  <a:pt x="1000307" y="3166295"/>
                </a:cubicBezTo>
                <a:cubicBezTo>
                  <a:pt x="1000925" y="3168444"/>
                  <a:pt x="1001495" y="3170495"/>
                  <a:pt x="1002016" y="3172448"/>
                </a:cubicBezTo>
                <a:lnTo>
                  <a:pt x="1002211" y="3172448"/>
                </a:lnTo>
                <a:cubicBezTo>
                  <a:pt x="1002797" y="3170430"/>
                  <a:pt x="1003400" y="3168297"/>
                  <a:pt x="1004018" y="3166051"/>
                </a:cubicBezTo>
                <a:cubicBezTo>
                  <a:pt x="1004637" y="3163805"/>
                  <a:pt x="1005304" y="3161526"/>
                  <a:pt x="1006020" y="3159214"/>
                </a:cubicBezTo>
                <a:cubicBezTo>
                  <a:pt x="1006737" y="3156903"/>
                  <a:pt x="1007469" y="3154608"/>
                  <a:pt x="1008218" y="3152329"/>
                </a:cubicBezTo>
                <a:cubicBezTo>
                  <a:pt x="1008967" y="3150050"/>
                  <a:pt x="1009699" y="3147868"/>
                  <a:pt x="1010415" y="3145785"/>
                </a:cubicBezTo>
                <a:lnTo>
                  <a:pt x="1023405" y="3108573"/>
                </a:lnTo>
                <a:cubicBezTo>
                  <a:pt x="1023926" y="3106945"/>
                  <a:pt x="1024496" y="3105529"/>
                  <a:pt x="1025114" y="3104325"/>
                </a:cubicBezTo>
                <a:cubicBezTo>
                  <a:pt x="1025733" y="3103120"/>
                  <a:pt x="1026498" y="3102143"/>
                  <a:pt x="1027410" y="3101395"/>
                </a:cubicBezTo>
                <a:cubicBezTo>
                  <a:pt x="1028321" y="3100646"/>
                  <a:pt x="1029412" y="3100092"/>
                  <a:pt x="1030682" y="3099734"/>
                </a:cubicBezTo>
                <a:cubicBezTo>
                  <a:pt x="1031951" y="3099376"/>
                  <a:pt x="1033498" y="3099197"/>
                  <a:pt x="1035321" y="3099197"/>
                </a:cubicBezTo>
                <a:lnTo>
                  <a:pt x="1042939" y="3099197"/>
                </a:lnTo>
                <a:cubicBezTo>
                  <a:pt x="1045283" y="3099197"/>
                  <a:pt x="1047057" y="3099685"/>
                  <a:pt x="1048262" y="3100662"/>
                </a:cubicBezTo>
                <a:cubicBezTo>
                  <a:pt x="1049466" y="3101639"/>
                  <a:pt x="1050166" y="3103201"/>
                  <a:pt x="1050362" y="3105350"/>
                </a:cubicBezTo>
                <a:lnTo>
                  <a:pt x="1060129" y="3188759"/>
                </a:lnTo>
                <a:cubicBezTo>
                  <a:pt x="1060194" y="3190191"/>
                  <a:pt x="1059738" y="3191201"/>
                  <a:pt x="1058761" y="3191787"/>
                </a:cubicBezTo>
                <a:cubicBezTo>
                  <a:pt x="1057785" y="3192373"/>
                  <a:pt x="1055799" y="3192666"/>
                  <a:pt x="1052803" y="3192666"/>
                </a:cubicBezTo>
                <a:cubicBezTo>
                  <a:pt x="1051176" y="3192666"/>
                  <a:pt x="1049841" y="3192633"/>
                  <a:pt x="1048799" y="3192568"/>
                </a:cubicBezTo>
                <a:cubicBezTo>
                  <a:pt x="1047757" y="3192503"/>
                  <a:pt x="1046943" y="3192373"/>
                  <a:pt x="1046357" y="3192177"/>
                </a:cubicBezTo>
                <a:cubicBezTo>
                  <a:pt x="1045771" y="3191982"/>
                  <a:pt x="1045364" y="3191705"/>
                  <a:pt x="1045136" y="3191347"/>
                </a:cubicBezTo>
                <a:cubicBezTo>
                  <a:pt x="1044909" y="3190989"/>
                  <a:pt x="1044762" y="3190517"/>
                  <a:pt x="1044697" y="3189931"/>
                </a:cubicBezTo>
                <a:lnTo>
                  <a:pt x="1038348" y="3138655"/>
                </a:lnTo>
                <a:cubicBezTo>
                  <a:pt x="1038153" y="3136832"/>
                  <a:pt x="1037958" y="3134879"/>
                  <a:pt x="1037762" y="3132795"/>
                </a:cubicBezTo>
                <a:cubicBezTo>
                  <a:pt x="1037567" y="3130711"/>
                  <a:pt x="1037372" y="3128595"/>
                  <a:pt x="1037177" y="3126446"/>
                </a:cubicBezTo>
                <a:cubicBezTo>
                  <a:pt x="1036981" y="3124298"/>
                  <a:pt x="1036802" y="3122149"/>
                  <a:pt x="1036639" y="3120000"/>
                </a:cubicBezTo>
                <a:cubicBezTo>
                  <a:pt x="1036476" y="3117852"/>
                  <a:pt x="1036298" y="3115833"/>
                  <a:pt x="1036102" y="3113945"/>
                </a:cubicBezTo>
                <a:lnTo>
                  <a:pt x="1036005" y="3111699"/>
                </a:lnTo>
                <a:cubicBezTo>
                  <a:pt x="1035419" y="3113587"/>
                  <a:pt x="1034800" y="3115573"/>
                  <a:pt x="1034149" y="3117656"/>
                </a:cubicBezTo>
                <a:cubicBezTo>
                  <a:pt x="1033498" y="3119740"/>
                  <a:pt x="1032798" y="3121856"/>
                  <a:pt x="1032049" y="3124005"/>
                </a:cubicBezTo>
                <a:cubicBezTo>
                  <a:pt x="1031300" y="3126153"/>
                  <a:pt x="1030584" y="3128302"/>
                  <a:pt x="1029900" y="3130451"/>
                </a:cubicBezTo>
                <a:cubicBezTo>
                  <a:pt x="1029217" y="3132600"/>
                  <a:pt x="1028582" y="3134618"/>
                  <a:pt x="1027996" y="3136506"/>
                </a:cubicBezTo>
                <a:lnTo>
                  <a:pt x="1009536" y="3188564"/>
                </a:lnTo>
                <a:cubicBezTo>
                  <a:pt x="1009276" y="3189345"/>
                  <a:pt x="1008967" y="3189996"/>
                  <a:pt x="1008609" y="3190517"/>
                </a:cubicBezTo>
                <a:cubicBezTo>
                  <a:pt x="1008250" y="3191038"/>
                  <a:pt x="1007762" y="3191461"/>
                  <a:pt x="1007144" y="3191787"/>
                </a:cubicBezTo>
                <a:cubicBezTo>
                  <a:pt x="1006525" y="3192112"/>
                  <a:pt x="1005743" y="3192340"/>
                  <a:pt x="1004799" y="3192470"/>
                </a:cubicBezTo>
                <a:cubicBezTo>
                  <a:pt x="1003855" y="3192601"/>
                  <a:pt x="1002700" y="3192666"/>
                  <a:pt x="1001332" y="3192666"/>
                </a:cubicBezTo>
                <a:cubicBezTo>
                  <a:pt x="999965" y="3192666"/>
                  <a:pt x="998825" y="3192601"/>
                  <a:pt x="997914" y="3192470"/>
                </a:cubicBezTo>
                <a:cubicBezTo>
                  <a:pt x="997002" y="3192340"/>
                  <a:pt x="996237" y="3192129"/>
                  <a:pt x="995619" y="3191835"/>
                </a:cubicBezTo>
                <a:cubicBezTo>
                  <a:pt x="995000" y="3191542"/>
                  <a:pt x="994495" y="3191136"/>
                  <a:pt x="994105" y="3190615"/>
                </a:cubicBezTo>
                <a:cubicBezTo>
                  <a:pt x="993714" y="3190094"/>
                  <a:pt x="993389" y="3189443"/>
                  <a:pt x="993128" y="3188661"/>
                </a:cubicBezTo>
                <a:lnTo>
                  <a:pt x="975352" y="3136506"/>
                </a:lnTo>
                <a:cubicBezTo>
                  <a:pt x="974701" y="3134683"/>
                  <a:pt x="974034" y="3132730"/>
                  <a:pt x="973350" y="3130646"/>
                </a:cubicBezTo>
                <a:cubicBezTo>
                  <a:pt x="972667" y="3128563"/>
                  <a:pt x="971983" y="3126430"/>
                  <a:pt x="971299" y="3124249"/>
                </a:cubicBezTo>
                <a:cubicBezTo>
                  <a:pt x="970615" y="3122068"/>
                  <a:pt x="969948" y="3119903"/>
                  <a:pt x="969297" y="3117754"/>
                </a:cubicBezTo>
                <a:cubicBezTo>
                  <a:pt x="968646" y="3115605"/>
                  <a:pt x="968092" y="3113587"/>
                  <a:pt x="967637" y="3111699"/>
                </a:cubicBezTo>
                <a:lnTo>
                  <a:pt x="967539" y="3113945"/>
                </a:lnTo>
                <a:cubicBezTo>
                  <a:pt x="967344" y="3115833"/>
                  <a:pt x="967148" y="3117852"/>
                  <a:pt x="966953" y="3120000"/>
                </a:cubicBezTo>
                <a:cubicBezTo>
                  <a:pt x="966758" y="3122149"/>
                  <a:pt x="966546" y="3124298"/>
                  <a:pt x="966318" y="3126446"/>
                </a:cubicBezTo>
                <a:cubicBezTo>
                  <a:pt x="966090" y="3128595"/>
                  <a:pt x="965862" y="3130711"/>
                  <a:pt x="965634" y="3132795"/>
                </a:cubicBezTo>
                <a:cubicBezTo>
                  <a:pt x="965406" y="3134879"/>
                  <a:pt x="965227" y="3136832"/>
                  <a:pt x="965097" y="3138655"/>
                </a:cubicBezTo>
                <a:lnTo>
                  <a:pt x="959042" y="3189052"/>
                </a:lnTo>
                <a:cubicBezTo>
                  <a:pt x="958977" y="3189833"/>
                  <a:pt x="958830" y="3190468"/>
                  <a:pt x="958602" y="3190956"/>
                </a:cubicBezTo>
                <a:cubicBezTo>
                  <a:pt x="958374" y="3191445"/>
                  <a:pt x="957935" y="3191803"/>
                  <a:pt x="957284" y="3192031"/>
                </a:cubicBezTo>
                <a:cubicBezTo>
                  <a:pt x="956633" y="3192259"/>
                  <a:pt x="955786" y="3192422"/>
                  <a:pt x="954744" y="3192519"/>
                </a:cubicBezTo>
                <a:cubicBezTo>
                  <a:pt x="953703" y="3192617"/>
                  <a:pt x="952335" y="3192666"/>
                  <a:pt x="950642" y="3192666"/>
                </a:cubicBezTo>
                <a:cubicBezTo>
                  <a:pt x="949014" y="3192666"/>
                  <a:pt x="947729" y="3192601"/>
                  <a:pt x="946784" y="3192470"/>
                </a:cubicBezTo>
                <a:cubicBezTo>
                  <a:pt x="945840" y="3192340"/>
                  <a:pt x="945124" y="3192112"/>
                  <a:pt x="944636" y="3191787"/>
                </a:cubicBezTo>
                <a:cubicBezTo>
                  <a:pt x="944147" y="3191461"/>
                  <a:pt x="943838" y="3191054"/>
                  <a:pt x="943708" y="3190566"/>
                </a:cubicBezTo>
                <a:cubicBezTo>
                  <a:pt x="943578" y="3190077"/>
                  <a:pt x="943578" y="3189475"/>
                  <a:pt x="943708" y="3188759"/>
                </a:cubicBezTo>
                <a:lnTo>
                  <a:pt x="953377" y="3105545"/>
                </a:lnTo>
                <a:cubicBezTo>
                  <a:pt x="953703" y="3103462"/>
                  <a:pt x="954435" y="3101883"/>
                  <a:pt x="955575" y="3100808"/>
                </a:cubicBezTo>
                <a:cubicBezTo>
                  <a:pt x="956714" y="3099734"/>
                  <a:pt x="958423" y="3099197"/>
                  <a:pt x="960702" y="3099197"/>
                </a:cubicBezTo>
                <a:close/>
                <a:moveTo>
                  <a:pt x="732102" y="3099197"/>
                </a:moveTo>
                <a:lnTo>
                  <a:pt x="739818" y="3099197"/>
                </a:lnTo>
                <a:cubicBezTo>
                  <a:pt x="741706" y="3099197"/>
                  <a:pt x="743318" y="3099343"/>
                  <a:pt x="744652" y="3099636"/>
                </a:cubicBezTo>
                <a:cubicBezTo>
                  <a:pt x="745987" y="3099929"/>
                  <a:pt x="747127" y="3100434"/>
                  <a:pt x="748071" y="3101150"/>
                </a:cubicBezTo>
                <a:cubicBezTo>
                  <a:pt x="749015" y="3101867"/>
                  <a:pt x="749812" y="3102827"/>
                  <a:pt x="750464" y="3104032"/>
                </a:cubicBezTo>
                <a:cubicBezTo>
                  <a:pt x="751115" y="3105236"/>
                  <a:pt x="751733" y="3106750"/>
                  <a:pt x="752319" y="3108573"/>
                </a:cubicBezTo>
                <a:lnTo>
                  <a:pt x="765309" y="3145980"/>
                </a:lnTo>
                <a:cubicBezTo>
                  <a:pt x="766026" y="3148259"/>
                  <a:pt x="766774" y="3150554"/>
                  <a:pt x="767556" y="3152866"/>
                </a:cubicBezTo>
                <a:cubicBezTo>
                  <a:pt x="768337" y="3155177"/>
                  <a:pt x="769070" y="3157456"/>
                  <a:pt x="769753" y="3159703"/>
                </a:cubicBezTo>
                <a:cubicBezTo>
                  <a:pt x="770437" y="3161949"/>
                  <a:pt x="771088" y="3164146"/>
                  <a:pt x="771707" y="3166295"/>
                </a:cubicBezTo>
                <a:cubicBezTo>
                  <a:pt x="772325" y="3168444"/>
                  <a:pt x="772895" y="3170495"/>
                  <a:pt x="773416" y="3172448"/>
                </a:cubicBezTo>
                <a:lnTo>
                  <a:pt x="773611" y="3172448"/>
                </a:lnTo>
                <a:cubicBezTo>
                  <a:pt x="774197" y="3170430"/>
                  <a:pt x="774799" y="3168297"/>
                  <a:pt x="775418" y="3166051"/>
                </a:cubicBezTo>
                <a:cubicBezTo>
                  <a:pt x="776037" y="3163805"/>
                  <a:pt x="776704" y="3161526"/>
                  <a:pt x="777420" y="3159214"/>
                </a:cubicBezTo>
                <a:cubicBezTo>
                  <a:pt x="778137" y="3156903"/>
                  <a:pt x="778869" y="3154608"/>
                  <a:pt x="779618" y="3152329"/>
                </a:cubicBezTo>
                <a:cubicBezTo>
                  <a:pt x="780367" y="3150050"/>
                  <a:pt x="781099" y="3147868"/>
                  <a:pt x="781815" y="3145785"/>
                </a:cubicBezTo>
                <a:lnTo>
                  <a:pt x="794805" y="3108573"/>
                </a:lnTo>
                <a:cubicBezTo>
                  <a:pt x="795326" y="3106945"/>
                  <a:pt x="795896" y="3105529"/>
                  <a:pt x="796515" y="3104325"/>
                </a:cubicBezTo>
                <a:cubicBezTo>
                  <a:pt x="797133" y="3103120"/>
                  <a:pt x="797898" y="3102143"/>
                  <a:pt x="798810" y="3101395"/>
                </a:cubicBezTo>
                <a:cubicBezTo>
                  <a:pt x="799721" y="3100646"/>
                  <a:pt x="800812" y="3100092"/>
                  <a:pt x="802082" y="3099734"/>
                </a:cubicBezTo>
                <a:cubicBezTo>
                  <a:pt x="803351" y="3099376"/>
                  <a:pt x="804898" y="3099197"/>
                  <a:pt x="806721" y="3099197"/>
                </a:cubicBezTo>
                <a:lnTo>
                  <a:pt x="814339" y="3099197"/>
                </a:lnTo>
                <a:cubicBezTo>
                  <a:pt x="816683" y="3099197"/>
                  <a:pt x="818457" y="3099685"/>
                  <a:pt x="819662" y="3100662"/>
                </a:cubicBezTo>
                <a:cubicBezTo>
                  <a:pt x="820866" y="3101639"/>
                  <a:pt x="821566" y="3103201"/>
                  <a:pt x="821762" y="3105350"/>
                </a:cubicBezTo>
                <a:lnTo>
                  <a:pt x="831529" y="3188759"/>
                </a:lnTo>
                <a:cubicBezTo>
                  <a:pt x="831593" y="3190191"/>
                  <a:pt x="831138" y="3191201"/>
                  <a:pt x="830161" y="3191787"/>
                </a:cubicBezTo>
                <a:cubicBezTo>
                  <a:pt x="829185" y="3192373"/>
                  <a:pt x="827199" y="3192666"/>
                  <a:pt x="824204" y="3192666"/>
                </a:cubicBezTo>
                <a:cubicBezTo>
                  <a:pt x="822576" y="3192666"/>
                  <a:pt x="821241" y="3192633"/>
                  <a:pt x="820199" y="3192568"/>
                </a:cubicBezTo>
                <a:cubicBezTo>
                  <a:pt x="819157" y="3192503"/>
                  <a:pt x="818343" y="3192373"/>
                  <a:pt x="817757" y="3192177"/>
                </a:cubicBezTo>
                <a:cubicBezTo>
                  <a:pt x="817171" y="3191982"/>
                  <a:pt x="816764" y="3191705"/>
                  <a:pt x="816537" y="3191347"/>
                </a:cubicBezTo>
                <a:cubicBezTo>
                  <a:pt x="816309" y="3190989"/>
                  <a:pt x="816162" y="3190517"/>
                  <a:pt x="816097" y="3189931"/>
                </a:cubicBezTo>
                <a:lnTo>
                  <a:pt x="809749" y="3138655"/>
                </a:lnTo>
                <a:cubicBezTo>
                  <a:pt x="809553" y="3136832"/>
                  <a:pt x="809358" y="3134879"/>
                  <a:pt x="809163" y="3132795"/>
                </a:cubicBezTo>
                <a:cubicBezTo>
                  <a:pt x="808967" y="3130711"/>
                  <a:pt x="808772" y="3128595"/>
                  <a:pt x="808577" y="3126446"/>
                </a:cubicBezTo>
                <a:cubicBezTo>
                  <a:pt x="808381" y="3124298"/>
                  <a:pt x="808202" y="3122149"/>
                  <a:pt x="808039" y="3120000"/>
                </a:cubicBezTo>
                <a:cubicBezTo>
                  <a:pt x="807877" y="3117852"/>
                  <a:pt x="807698" y="3115833"/>
                  <a:pt x="807502" y="3113945"/>
                </a:cubicBezTo>
                <a:lnTo>
                  <a:pt x="807405" y="3111699"/>
                </a:lnTo>
                <a:cubicBezTo>
                  <a:pt x="806819" y="3113587"/>
                  <a:pt x="806200" y="3115573"/>
                  <a:pt x="805549" y="3117656"/>
                </a:cubicBezTo>
                <a:cubicBezTo>
                  <a:pt x="804898" y="3119740"/>
                  <a:pt x="804198" y="3121856"/>
                  <a:pt x="803449" y="3124005"/>
                </a:cubicBezTo>
                <a:cubicBezTo>
                  <a:pt x="802700" y="3126153"/>
                  <a:pt x="801984" y="3128302"/>
                  <a:pt x="801300" y="3130451"/>
                </a:cubicBezTo>
                <a:cubicBezTo>
                  <a:pt x="800617" y="3132600"/>
                  <a:pt x="799982" y="3134618"/>
                  <a:pt x="799396" y="3136506"/>
                </a:cubicBezTo>
                <a:lnTo>
                  <a:pt x="780936" y="3188564"/>
                </a:lnTo>
                <a:cubicBezTo>
                  <a:pt x="780676" y="3189345"/>
                  <a:pt x="780367" y="3189996"/>
                  <a:pt x="780008" y="3190517"/>
                </a:cubicBezTo>
                <a:cubicBezTo>
                  <a:pt x="779650" y="3191038"/>
                  <a:pt x="779162" y="3191461"/>
                  <a:pt x="778543" y="3191787"/>
                </a:cubicBezTo>
                <a:cubicBezTo>
                  <a:pt x="777925" y="3192112"/>
                  <a:pt x="777144" y="3192340"/>
                  <a:pt x="776199" y="3192470"/>
                </a:cubicBezTo>
                <a:cubicBezTo>
                  <a:pt x="775255" y="3192601"/>
                  <a:pt x="774100" y="3192666"/>
                  <a:pt x="772732" y="3192666"/>
                </a:cubicBezTo>
                <a:cubicBezTo>
                  <a:pt x="771365" y="3192666"/>
                  <a:pt x="770225" y="3192601"/>
                  <a:pt x="769314" y="3192470"/>
                </a:cubicBezTo>
                <a:cubicBezTo>
                  <a:pt x="768402" y="3192340"/>
                  <a:pt x="767637" y="3192129"/>
                  <a:pt x="767019" y="3191835"/>
                </a:cubicBezTo>
                <a:cubicBezTo>
                  <a:pt x="766400" y="3191542"/>
                  <a:pt x="765895" y="3191136"/>
                  <a:pt x="765505" y="3190615"/>
                </a:cubicBezTo>
                <a:cubicBezTo>
                  <a:pt x="765114" y="3190094"/>
                  <a:pt x="764788" y="3189443"/>
                  <a:pt x="764528" y="3188661"/>
                </a:cubicBezTo>
                <a:lnTo>
                  <a:pt x="746752" y="3136506"/>
                </a:lnTo>
                <a:cubicBezTo>
                  <a:pt x="746101" y="3134683"/>
                  <a:pt x="745434" y="3132730"/>
                  <a:pt x="744750" y="3130646"/>
                </a:cubicBezTo>
                <a:cubicBezTo>
                  <a:pt x="744067" y="3128563"/>
                  <a:pt x="743383" y="3126430"/>
                  <a:pt x="742699" y="3124249"/>
                </a:cubicBezTo>
                <a:cubicBezTo>
                  <a:pt x="742015" y="3122068"/>
                  <a:pt x="741348" y="3119903"/>
                  <a:pt x="740697" y="3117754"/>
                </a:cubicBezTo>
                <a:cubicBezTo>
                  <a:pt x="740046" y="3115605"/>
                  <a:pt x="739492" y="3113587"/>
                  <a:pt x="739037" y="3111699"/>
                </a:cubicBezTo>
                <a:lnTo>
                  <a:pt x="738939" y="3113945"/>
                </a:lnTo>
                <a:cubicBezTo>
                  <a:pt x="738744" y="3115833"/>
                  <a:pt x="738548" y="3117852"/>
                  <a:pt x="738353" y="3120000"/>
                </a:cubicBezTo>
                <a:cubicBezTo>
                  <a:pt x="738158" y="3122149"/>
                  <a:pt x="737946" y="3124298"/>
                  <a:pt x="737718" y="3126446"/>
                </a:cubicBezTo>
                <a:cubicBezTo>
                  <a:pt x="737490" y="3128595"/>
                  <a:pt x="737262" y="3130711"/>
                  <a:pt x="737034" y="3132795"/>
                </a:cubicBezTo>
                <a:cubicBezTo>
                  <a:pt x="736806" y="3134879"/>
                  <a:pt x="736627" y="3136832"/>
                  <a:pt x="736497" y="3138655"/>
                </a:cubicBezTo>
                <a:lnTo>
                  <a:pt x="730442" y="3189052"/>
                </a:lnTo>
                <a:cubicBezTo>
                  <a:pt x="730377" y="3189833"/>
                  <a:pt x="730230" y="3190468"/>
                  <a:pt x="730002" y="3190956"/>
                </a:cubicBezTo>
                <a:cubicBezTo>
                  <a:pt x="729774" y="3191445"/>
                  <a:pt x="729335" y="3191803"/>
                  <a:pt x="728684" y="3192031"/>
                </a:cubicBezTo>
                <a:cubicBezTo>
                  <a:pt x="728033" y="3192259"/>
                  <a:pt x="727186" y="3192422"/>
                  <a:pt x="726144" y="3192519"/>
                </a:cubicBezTo>
                <a:cubicBezTo>
                  <a:pt x="725103" y="3192617"/>
                  <a:pt x="723735" y="3192666"/>
                  <a:pt x="722042" y="3192666"/>
                </a:cubicBezTo>
                <a:cubicBezTo>
                  <a:pt x="720414" y="3192666"/>
                  <a:pt x="719128" y="3192601"/>
                  <a:pt x="718184" y="3192470"/>
                </a:cubicBezTo>
                <a:cubicBezTo>
                  <a:pt x="717240" y="3192340"/>
                  <a:pt x="716524" y="3192112"/>
                  <a:pt x="716036" y="3191787"/>
                </a:cubicBezTo>
                <a:cubicBezTo>
                  <a:pt x="715547" y="3191461"/>
                  <a:pt x="715238" y="3191054"/>
                  <a:pt x="715108" y="3190566"/>
                </a:cubicBezTo>
                <a:cubicBezTo>
                  <a:pt x="714978" y="3190077"/>
                  <a:pt x="714978" y="3189475"/>
                  <a:pt x="715108" y="3188759"/>
                </a:cubicBezTo>
                <a:lnTo>
                  <a:pt x="724777" y="3105545"/>
                </a:lnTo>
                <a:cubicBezTo>
                  <a:pt x="725103" y="3103462"/>
                  <a:pt x="725835" y="3101883"/>
                  <a:pt x="726975" y="3100808"/>
                </a:cubicBezTo>
                <a:cubicBezTo>
                  <a:pt x="728114" y="3099734"/>
                  <a:pt x="729823" y="3099197"/>
                  <a:pt x="732102" y="3099197"/>
                </a:cubicBezTo>
                <a:close/>
                <a:moveTo>
                  <a:pt x="598752" y="3099197"/>
                </a:moveTo>
                <a:lnTo>
                  <a:pt x="606468" y="3099197"/>
                </a:lnTo>
                <a:cubicBezTo>
                  <a:pt x="608356" y="3099197"/>
                  <a:pt x="609968" y="3099343"/>
                  <a:pt x="611303" y="3099636"/>
                </a:cubicBezTo>
                <a:cubicBezTo>
                  <a:pt x="612637" y="3099929"/>
                  <a:pt x="613777" y="3100434"/>
                  <a:pt x="614721" y="3101150"/>
                </a:cubicBezTo>
                <a:cubicBezTo>
                  <a:pt x="615665" y="3101867"/>
                  <a:pt x="616463" y="3102827"/>
                  <a:pt x="617114" y="3104032"/>
                </a:cubicBezTo>
                <a:cubicBezTo>
                  <a:pt x="617765" y="3105236"/>
                  <a:pt x="618384" y="3106750"/>
                  <a:pt x="618969" y="3108573"/>
                </a:cubicBezTo>
                <a:lnTo>
                  <a:pt x="631959" y="3145980"/>
                </a:lnTo>
                <a:cubicBezTo>
                  <a:pt x="632676" y="3148259"/>
                  <a:pt x="633425" y="3150554"/>
                  <a:pt x="634206" y="3152866"/>
                </a:cubicBezTo>
                <a:cubicBezTo>
                  <a:pt x="634987" y="3155177"/>
                  <a:pt x="635720" y="3157456"/>
                  <a:pt x="636403" y="3159703"/>
                </a:cubicBezTo>
                <a:cubicBezTo>
                  <a:pt x="637087" y="3161949"/>
                  <a:pt x="637738" y="3164146"/>
                  <a:pt x="638357" y="3166295"/>
                </a:cubicBezTo>
                <a:cubicBezTo>
                  <a:pt x="638975" y="3168444"/>
                  <a:pt x="639545" y="3170495"/>
                  <a:pt x="640066" y="3172448"/>
                </a:cubicBezTo>
                <a:lnTo>
                  <a:pt x="640261" y="3172448"/>
                </a:lnTo>
                <a:cubicBezTo>
                  <a:pt x="640847" y="3170430"/>
                  <a:pt x="641450" y="3168297"/>
                  <a:pt x="642068" y="3166051"/>
                </a:cubicBezTo>
                <a:cubicBezTo>
                  <a:pt x="642687" y="3163805"/>
                  <a:pt x="643354" y="3161526"/>
                  <a:pt x="644070" y="3159214"/>
                </a:cubicBezTo>
                <a:cubicBezTo>
                  <a:pt x="644786" y="3156903"/>
                  <a:pt x="645519" y="3154608"/>
                  <a:pt x="646268" y="3152329"/>
                </a:cubicBezTo>
                <a:cubicBezTo>
                  <a:pt x="647017" y="3150050"/>
                  <a:pt x="647749" y="3147868"/>
                  <a:pt x="648465" y="3145785"/>
                </a:cubicBezTo>
                <a:lnTo>
                  <a:pt x="661455" y="3108573"/>
                </a:lnTo>
                <a:cubicBezTo>
                  <a:pt x="661976" y="3106945"/>
                  <a:pt x="662546" y="3105529"/>
                  <a:pt x="663164" y="3104325"/>
                </a:cubicBezTo>
                <a:cubicBezTo>
                  <a:pt x="663783" y="3103120"/>
                  <a:pt x="664548" y="3102143"/>
                  <a:pt x="665460" y="3101395"/>
                </a:cubicBezTo>
                <a:cubicBezTo>
                  <a:pt x="666371" y="3100646"/>
                  <a:pt x="667462" y="3100092"/>
                  <a:pt x="668732" y="3099734"/>
                </a:cubicBezTo>
                <a:cubicBezTo>
                  <a:pt x="670001" y="3099376"/>
                  <a:pt x="671548" y="3099197"/>
                  <a:pt x="673371" y="3099197"/>
                </a:cubicBezTo>
                <a:lnTo>
                  <a:pt x="680989" y="3099197"/>
                </a:lnTo>
                <a:cubicBezTo>
                  <a:pt x="683333" y="3099197"/>
                  <a:pt x="685107" y="3099685"/>
                  <a:pt x="686312" y="3100662"/>
                </a:cubicBezTo>
                <a:cubicBezTo>
                  <a:pt x="687516" y="3101639"/>
                  <a:pt x="688216" y="3103201"/>
                  <a:pt x="688412" y="3105350"/>
                </a:cubicBezTo>
                <a:lnTo>
                  <a:pt x="698179" y="3188759"/>
                </a:lnTo>
                <a:cubicBezTo>
                  <a:pt x="698244" y="3190191"/>
                  <a:pt x="697788" y="3191201"/>
                  <a:pt x="696811" y="3191787"/>
                </a:cubicBezTo>
                <a:cubicBezTo>
                  <a:pt x="695835" y="3192373"/>
                  <a:pt x="693849" y="3192666"/>
                  <a:pt x="690853" y="3192666"/>
                </a:cubicBezTo>
                <a:cubicBezTo>
                  <a:pt x="689226" y="3192666"/>
                  <a:pt x="687891" y="3192633"/>
                  <a:pt x="686849" y="3192568"/>
                </a:cubicBezTo>
                <a:cubicBezTo>
                  <a:pt x="685807" y="3192503"/>
                  <a:pt x="684993" y="3192373"/>
                  <a:pt x="684407" y="3192177"/>
                </a:cubicBezTo>
                <a:cubicBezTo>
                  <a:pt x="683821" y="3191982"/>
                  <a:pt x="683414" y="3191705"/>
                  <a:pt x="683187" y="3191347"/>
                </a:cubicBezTo>
                <a:cubicBezTo>
                  <a:pt x="682959" y="3190989"/>
                  <a:pt x="682812" y="3190517"/>
                  <a:pt x="682747" y="3189931"/>
                </a:cubicBezTo>
                <a:lnTo>
                  <a:pt x="676399" y="3138655"/>
                </a:lnTo>
                <a:cubicBezTo>
                  <a:pt x="676203" y="3136832"/>
                  <a:pt x="676008" y="3134879"/>
                  <a:pt x="675813" y="3132795"/>
                </a:cubicBezTo>
                <a:cubicBezTo>
                  <a:pt x="675617" y="3130711"/>
                  <a:pt x="675422" y="3128595"/>
                  <a:pt x="675227" y="3126446"/>
                </a:cubicBezTo>
                <a:cubicBezTo>
                  <a:pt x="675031" y="3124298"/>
                  <a:pt x="674852" y="3122149"/>
                  <a:pt x="674689" y="3120000"/>
                </a:cubicBezTo>
                <a:cubicBezTo>
                  <a:pt x="674527" y="3117852"/>
                  <a:pt x="674347" y="3115833"/>
                  <a:pt x="674152" y="3113945"/>
                </a:cubicBezTo>
                <a:lnTo>
                  <a:pt x="674054" y="3111699"/>
                </a:lnTo>
                <a:cubicBezTo>
                  <a:pt x="673468" y="3113587"/>
                  <a:pt x="672850" y="3115573"/>
                  <a:pt x="672199" y="3117656"/>
                </a:cubicBezTo>
                <a:cubicBezTo>
                  <a:pt x="671548" y="3119740"/>
                  <a:pt x="670848" y="3121856"/>
                  <a:pt x="670099" y="3124005"/>
                </a:cubicBezTo>
                <a:cubicBezTo>
                  <a:pt x="669350" y="3126153"/>
                  <a:pt x="668634" y="3128302"/>
                  <a:pt x="667950" y="3130451"/>
                </a:cubicBezTo>
                <a:cubicBezTo>
                  <a:pt x="667267" y="3132600"/>
                  <a:pt x="666632" y="3134618"/>
                  <a:pt x="666046" y="3136506"/>
                </a:cubicBezTo>
                <a:lnTo>
                  <a:pt x="647586" y="3188564"/>
                </a:lnTo>
                <a:cubicBezTo>
                  <a:pt x="647326" y="3189345"/>
                  <a:pt x="647017" y="3189996"/>
                  <a:pt x="646658" y="3190517"/>
                </a:cubicBezTo>
                <a:cubicBezTo>
                  <a:pt x="646300" y="3191038"/>
                  <a:pt x="645812" y="3191461"/>
                  <a:pt x="645193" y="3191787"/>
                </a:cubicBezTo>
                <a:cubicBezTo>
                  <a:pt x="644575" y="3192112"/>
                  <a:pt x="643794" y="3192340"/>
                  <a:pt x="642849" y="3192470"/>
                </a:cubicBezTo>
                <a:cubicBezTo>
                  <a:pt x="641905" y="3192601"/>
                  <a:pt x="640750" y="3192666"/>
                  <a:pt x="639382" y="3192666"/>
                </a:cubicBezTo>
                <a:cubicBezTo>
                  <a:pt x="638015" y="3192666"/>
                  <a:pt x="636875" y="3192601"/>
                  <a:pt x="635964" y="3192470"/>
                </a:cubicBezTo>
                <a:cubicBezTo>
                  <a:pt x="635052" y="3192340"/>
                  <a:pt x="634287" y="3192129"/>
                  <a:pt x="633669" y="3191835"/>
                </a:cubicBezTo>
                <a:cubicBezTo>
                  <a:pt x="633050" y="3191542"/>
                  <a:pt x="632545" y="3191136"/>
                  <a:pt x="632155" y="3190615"/>
                </a:cubicBezTo>
                <a:cubicBezTo>
                  <a:pt x="631764" y="3190094"/>
                  <a:pt x="631439" y="3189443"/>
                  <a:pt x="631178" y="3188661"/>
                </a:cubicBezTo>
                <a:lnTo>
                  <a:pt x="613402" y="3136506"/>
                </a:lnTo>
                <a:cubicBezTo>
                  <a:pt x="612751" y="3134683"/>
                  <a:pt x="612084" y="3132730"/>
                  <a:pt x="611400" y="3130646"/>
                </a:cubicBezTo>
                <a:cubicBezTo>
                  <a:pt x="610717" y="3128563"/>
                  <a:pt x="610033" y="3126430"/>
                  <a:pt x="609349" y="3124249"/>
                </a:cubicBezTo>
                <a:cubicBezTo>
                  <a:pt x="608665" y="3122068"/>
                  <a:pt x="607998" y="3119903"/>
                  <a:pt x="607347" y="3117754"/>
                </a:cubicBezTo>
                <a:cubicBezTo>
                  <a:pt x="606696" y="3115605"/>
                  <a:pt x="606142" y="3113587"/>
                  <a:pt x="605687" y="3111699"/>
                </a:cubicBezTo>
                <a:lnTo>
                  <a:pt x="605589" y="3113945"/>
                </a:lnTo>
                <a:cubicBezTo>
                  <a:pt x="605394" y="3115833"/>
                  <a:pt x="605198" y="3117852"/>
                  <a:pt x="605003" y="3120000"/>
                </a:cubicBezTo>
                <a:cubicBezTo>
                  <a:pt x="604808" y="3122149"/>
                  <a:pt x="604596" y="3124298"/>
                  <a:pt x="604368" y="3126446"/>
                </a:cubicBezTo>
                <a:cubicBezTo>
                  <a:pt x="604140" y="3128595"/>
                  <a:pt x="603912" y="3130711"/>
                  <a:pt x="603684" y="3132795"/>
                </a:cubicBezTo>
                <a:cubicBezTo>
                  <a:pt x="603457" y="3134879"/>
                  <a:pt x="603278" y="3136832"/>
                  <a:pt x="603147" y="3138655"/>
                </a:cubicBezTo>
                <a:lnTo>
                  <a:pt x="597092" y="3189052"/>
                </a:lnTo>
                <a:cubicBezTo>
                  <a:pt x="597027" y="3189833"/>
                  <a:pt x="596880" y="3190468"/>
                  <a:pt x="596652" y="3190956"/>
                </a:cubicBezTo>
                <a:cubicBezTo>
                  <a:pt x="596424" y="3191445"/>
                  <a:pt x="595985" y="3191803"/>
                  <a:pt x="595334" y="3192031"/>
                </a:cubicBezTo>
                <a:cubicBezTo>
                  <a:pt x="594683" y="3192259"/>
                  <a:pt x="593836" y="3192422"/>
                  <a:pt x="592794" y="3192519"/>
                </a:cubicBezTo>
                <a:cubicBezTo>
                  <a:pt x="591753" y="3192617"/>
                  <a:pt x="590385" y="3192666"/>
                  <a:pt x="588692" y="3192666"/>
                </a:cubicBezTo>
                <a:cubicBezTo>
                  <a:pt x="587065" y="3192666"/>
                  <a:pt x="585779" y="3192601"/>
                  <a:pt x="584834" y="3192470"/>
                </a:cubicBezTo>
                <a:cubicBezTo>
                  <a:pt x="583890" y="3192340"/>
                  <a:pt x="583174" y="3192112"/>
                  <a:pt x="582686" y="3191787"/>
                </a:cubicBezTo>
                <a:cubicBezTo>
                  <a:pt x="582197" y="3191461"/>
                  <a:pt x="581888" y="3191054"/>
                  <a:pt x="581758" y="3190566"/>
                </a:cubicBezTo>
                <a:cubicBezTo>
                  <a:pt x="581628" y="3190077"/>
                  <a:pt x="581628" y="3189475"/>
                  <a:pt x="581758" y="3188759"/>
                </a:cubicBezTo>
                <a:lnTo>
                  <a:pt x="591427" y="3105545"/>
                </a:lnTo>
                <a:cubicBezTo>
                  <a:pt x="591753" y="3103462"/>
                  <a:pt x="592485" y="3101883"/>
                  <a:pt x="593625" y="3100808"/>
                </a:cubicBezTo>
                <a:cubicBezTo>
                  <a:pt x="594764" y="3099734"/>
                  <a:pt x="596473" y="3099197"/>
                  <a:pt x="598752" y="3099197"/>
                </a:cubicBezTo>
                <a:close/>
                <a:moveTo>
                  <a:pt x="325460" y="3099197"/>
                </a:moveTo>
                <a:lnTo>
                  <a:pt x="369704" y="3099197"/>
                </a:lnTo>
                <a:cubicBezTo>
                  <a:pt x="370224" y="3099197"/>
                  <a:pt x="370664" y="3099343"/>
                  <a:pt x="371022" y="3099636"/>
                </a:cubicBezTo>
                <a:cubicBezTo>
                  <a:pt x="371380" y="3099929"/>
                  <a:pt x="371706" y="3100385"/>
                  <a:pt x="371999" y="3101004"/>
                </a:cubicBezTo>
                <a:cubicBezTo>
                  <a:pt x="372292" y="3101622"/>
                  <a:pt x="372519" y="3102371"/>
                  <a:pt x="372682" y="3103250"/>
                </a:cubicBezTo>
                <a:cubicBezTo>
                  <a:pt x="372845" y="3104129"/>
                  <a:pt x="372926" y="3105187"/>
                  <a:pt x="372926" y="3106424"/>
                </a:cubicBezTo>
                <a:cubicBezTo>
                  <a:pt x="372926" y="3107727"/>
                  <a:pt x="372845" y="3108834"/>
                  <a:pt x="372682" y="3109745"/>
                </a:cubicBezTo>
                <a:cubicBezTo>
                  <a:pt x="372519" y="3110657"/>
                  <a:pt x="372292" y="3111406"/>
                  <a:pt x="371999" y="3111992"/>
                </a:cubicBezTo>
                <a:cubicBezTo>
                  <a:pt x="371706" y="3112578"/>
                  <a:pt x="371380" y="3113001"/>
                  <a:pt x="371022" y="3113261"/>
                </a:cubicBezTo>
                <a:cubicBezTo>
                  <a:pt x="370664" y="3113522"/>
                  <a:pt x="370224" y="3113652"/>
                  <a:pt x="369704" y="3113652"/>
                </a:cubicBezTo>
                <a:lnTo>
                  <a:pt x="336594" y="3113652"/>
                </a:lnTo>
                <a:lnTo>
                  <a:pt x="336594" y="3189638"/>
                </a:lnTo>
                <a:cubicBezTo>
                  <a:pt x="336594" y="3190159"/>
                  <a:pt x="336464" y="3190598"/>
                  <a:pt x="336203" y="3190956"/>
                </a:cubicBezTo>
                <a:cubicBezTo>
                  <a:pt x="335943" y="3191315"/>
                  <a:pt x="335519" y="3191624"/>
                  <a:pt x="334934" y="3191884"/>
                </a:cubicBezTo>
                <a:cubicBezTo>
                  <a:pt x="334347" y="3192145"/>
                  <a:pt x="333534" y="3192340"/>
                  <a:pt x="332492" y="3192470"/>
                </a:cubicBezTo>
                <a:cubicBezTo>
                  <a:pt x="331450" y="3192601"/>
                  <a:pt x="330115" y="3192666"/>
                  <a:pt x="328487" y="3192666"/>
                </a:cubicBezTo>
                <a:cubicBezTo>
                  <a:pt x="326925" y="3192666"/>
                  <a:pt x="325622" y="3192601"/>
                  <a:pt x="324581" y="3192470"/>
                </a:cubicBezTo>
                <a:cubicBezTo>
                  <a:pt x="323539" y="3192340"/>
                  <a:pt x="322709" y="3192145"/>
                  <a:pt x="322090" y="3191884"/>
                </a:cubicBezTo>
                <a:cubicBezTo>
                  <a:pt x="321471" y="3191624"/>
                  <a:pt x="321048" y="3191315"/>
                  <a:pt x="320820" y="3190956"/>
                </a:cubicBezTo>
                <a:cubicBezTo>
                  <a:pt x="320592" y="3190598"/>
                  <a:pt x="320479" y="3190159"/>
                  <a:pt x="320479" y="3189638"/>
                </a:cubicBezTo>
                <a:lnTo>
                  <a:pt x="320479" y="3104959"/>
                </a:lnTo>
                <a:cubicBezTo>
                  <a:pt x="320479" y="3103006"/>
                  <a:pt x="320918" y="3101557"/>
                  <a:pt x="321797" y="3100613"/>
                </a:cubicBezTo>
                <a:cubicBezTo>
                  <a:pt x="322676" y="3099669"/>
                  <a:pt x="323897" y="3099197"/>
                  <a:pt x="325460" y="3099197"/>
                </a:cubicBezTo>
                <a:close/>
                <a:moveTo>
                  <a:pt x="11135" y="3099197"/>
                </a:moveTo>
                <a:lnTo>
                  <a:pt x="75498" y="3099197"/>
                </a:lnTo>
                <a:cubicBezTo>
                  <a:pt x="77061" y="3099197"/>
                  <a:pt x="78265" y="3099669"/>
                  <a:pt x="79112" y="3100613"/>
                </a:cubicBezTo>
                <a:cubicBezTo>
                  <a:pt x="79958" y="3101557"/>
                  <a:pt x="80382" y="3103006"/>
                  <a:pt x="80382" y="3104959"/>
                </a:cubicBezTo>
                <a:lnTo>
                  <a:pt x="80382" y="3189638"/>
                </a:lnTo>
                <a:cubicBezTo>
                  <a:pt x="80382" y="3190159"/>
                  <a:pt x="80251" y="3190598"/>
                  <a:pt x="79991" y="3190956"/>
                </a:cubicBezTo>
                <a:cubicBezTo>
                  <a:pt x="79730" y="3191315"/>
                  <a:pt x="79307" y="3191624"/>
                  <a:pt x="78721" y="3191884"/>
                </a:cubicBezTo>
                <a:cubicBezTo>
                  <a:pt x="78135" y="3192145"/>
                  <a:pt x="77321" y="3192340"/>
                  <a:pt x="76280" y="3192470"/>
                </a:cubicBezTo>
                <a:cubicBezTo>
                  <a:pt x="75238" y="3192601"/>
                  <a:pt x="73935" y="3192666"/>
                  <a:pt x="72373" y="3192666"/>
                </a:cubicBezTo>
                <a:cubicBezTo>
                  <a:pt x="70745" y="3192666"/>
                  <a:pt x="69410" y="3192601"/>
                  <a:pt x="68368" y="3192470"/>
                </a:cubicBezTo>
                <a:cubicBezTo>
                  <a:pt x="67327" y="3192340"/>
                  <a:pt x="66496" y="3192145"/>
                  <a:pt x="65878" y="3191884"/>
                </a:cubicBezTo>
                <a:cubicBezTo>
                  <a:pt x="65259" y="3191624"/>
                  <a:pt x="64820" y="3191315"/>
                  <a:pt x="64559" y="3190956"/>
                </a:cubicBezTo>
                <a:cubicBezTo>
                  <a:pt x="64299" y="3190598"/>
                  <a:pt x="64169" y="3190159"/>
                  <a:pt x="64169" y="3189638"/>
                </a:cubicBezTo>
                <a:lnTo>
                  <a:pt x="64169" y="3112871"/>
                </a:lnTo>
                <a:lnTo>
                  <a:pt x="22269" y="3112871"/>
                </a:lnTo>
                <a:lnTo>
                  <a:pt x="22269" y="3189638"/>
                </a:lnTo>
                <a:cubicBezTo>
                  <a:pt x="22269" y="3190159"/>
                  <a:pt x="22139" y="3190598"/>
                  <a:pt x="21878" y="3190956"/>
                </a:cubicBezTo>
                <a:cubicBezTo>
                  <a:pt x="21618" y="3191315"/>
                  <a:pt x="21178" y="3191624"/>
                  <a:pt x="20560" y="3191884"/>
                </a:cubicBezTo>
                <a:cubicBezTo>
                  <a:pt x="19941" y="3192145"/>
                  <a:pt x="19111" y="3192340"/>
                  <a:pt x="18069" y="3192470"/>
                </a:cubicBezTo>
                <a:cubicBezTo>
                  <a:pt x="17027" y="3192601"/>
                  <a:pt x="15725" y="3192666"/>
                  <a:pt x="14162" y="3192666"/>
                </a:cubicBezTo>
                <a:cubicBezTo>
                  <a:pt x="12600" y="3192666"/>
                  <a:pt x="11297" y="3192601"/>
                  <a:pt x="10256" y="3192470"/>
                </a:cubicBezTo>
                <a:cubicBezTo>
                  <a:pt x="9214" y="3192340"/>
                  <a:pt x="8384" y="3192145"/>
                  <a:pt x="7765" y="3191884"/>
                </a:cubicBezTo>
                <a:cubicBezTo>
                  <a:pt x="7146" y="3191624"/>
                  <a:pt x="6723" y="3191315"/>
                  <a:pt x="6495" y="3190956"/>
                </a:cubicBezTo>
                <a:cubicBezTo>
                  <a:pt x="6267" y="3190598"/>
                  <a:pt x="6153" y="3190159"/>
                  <a:pt x="6153" y="3189638"/>
                </a:cubicBezTo>
                <a:lnTo>
                  <a:pt x="6153" y="3104959"/>
                </a:lnTo>
                <a:cubicBezTo>
                  <a:pt x="6153" y="3103006"/>
                  <a:pt x="6593" y="3101557"/>
                  <a:pt x="7472" y="3100613"/>
                </a:cubicBezTo>
                <a:cubicBezTo>
                  <a:pt x="8351" y="3099669"/>
                  <a:pt x="9572" y="3099197"/>
                  <a:pt x="11135" y="3099197"/>
                </a:cubicBezTo>
                <a:close/>
                <a:moveTo>
                  <a:pt x="1628278" y="3097830"/>
                </a:moveTo>
                <a:cubicBezTo>
                  <a:pt x="1634594" y="3097830"/>
                  <a:pt x="1640063" y="3098351"/>
                  <a:pt x="1644686" y="3099392"/>
                </a:cubicBezTo>
                <a:cubicBezTo>
                  <a:pt x="1649309" y="3100434"/>
                  <a:pt x="1653151" y="3101964"/>
                  <a:pt x="1656211" y="3103983"/>
                </a:cubicBezTo>
                <a:cubicBezTo>
                  <a:pt x="1659271" y="3106001"/>
                  <a:pt x="1661534" y="3108475"/>
                  <a:pt x="1662999" y="3111406"/>
                </a:cubicBezTo>
                <a:cubicBezTo>
                  <a:pt x="1664464" y="3114336"/>
                  <a:pt x="1665196" y="3117689"/>
                  <a:pt x="1665196" y="3121465"/>
                </a:cubicBezTo>
                <a:cubicBezTo>
                  <a:pt x="1665196" y="3126414"/>
                  <a:pt x="1663878" y="3130646"/>
                  <a:pt x="1661241" y="3134162"/>
                </a:cubicBezTo>
                <a:cubicBezTo>
                  <a:pt x="1658604" y="3137678"/>
                  <a:pt x="1654713" y="3140185"/>
                  <a:pt x="1649569" y="3141683"/>
                </a:cubicBezTo>
                <a:cubicBezTo>
                  <a:pt x="1656016" y="3143050"/>
                  <a:pt x="1660866" y="3145687"/>
                  <a:pt x="1664122" y="3149594"/>
                </a:cubicBezTo>
                <a:cubicBezTo>
                  <a:pt x="1667377" y="3153501"/>
                  <a:pt x="1669005" y="3158417"/>
                  <a:pt x="1669005" y="3164342"/>
                </a:cubicBezTo>
                <a:cubicBezTo>
                  <a:pt x="1669005" y="3168965"/>
                  <a:pt x="1668126" y="3173083"/>
                  <a:pt x="1666368" y="3176697"/>
                </a:cubicBezTo>
                <a:cubicBezTo>
                  <a:pt x="1664610" y="3180311"/>
                  <a:pt x="1662006" y="3183338"/>
                  <a:pt x="1658555" y="3185780"/>
                </a:cubicBezTo>
                <a:cubicBezTo>
                  <a:pt x="1655104" y="3188222"/>
                  <a:pt x="1650807" y="3190077"/>
                  <a:pt x="1645663" y="3191347"/>
                </a:cubicBezTo>
                <a:cubicBezTo>
                  <a:pt x="1640519" y="3192617"/>
                  <a:pt x="1634528" y="3193252"/>
                  <a:pt x="1627692" y="3193252"/>
                </a:cubicBezTo>
                <a:cubicBezTo>
                  <a:pt x="1625543" y="3193252"/>
                  <a:pt x="1623459" y="3193235"/>
                  <a:pt x="1621441" y="3193203"/>
                </a:cubicBezTo>
                <a:cubicBezTo>
                  <a:pt x="1619422" y="3193170"/>
                  <a:pt x="1617469" y="3193105"/>
                  <a:pt x="1615581" y="3193008"/>
                </a:cubicBezTo>
                <a:cubicBezTo>
                  <a:pt x="1613693" y="3192910"/>
                  <a:pt x="1611821" y="3192796"/>
                  <a:pt x="1609965" y="3192666"/>
                </a:cubicBezTo>
                <a:cubicBezTo>
                  <a:pt x="1608109" y="3192535"/>
                  <a:pt x="1606270" y="3192373"/>
                  <a:pt x="1604446" y="3192177"/>
                </a:cubicBezTo>
                <a:cubicBezTo>
                  <a:pt x="1601842" y="3191852"/>
                  <a:pt x="1599921" y="3190989"/>
                  <a:pt x="1598684" y="3189589"/>
                </a:cubicBezTo>
                <a:cubicBezTo>
                  <a:pt x="1597447" y="3188189"/>
                  <a:pt x="1596828" y="3186122"/>
                  <a:pt x="1596828" y="3183387"/>
                </a:cubicBezTo>
                <a:lnTo>
                  <a:pt x="1596828" y="3107694"/>
                </a:lnTo>
                <a:cubicBezTo>
                  <a:pt x="1596828" y="3105025"/>
                  <a:pt x="1597431" y="3102973"/>
                  <a:pt x="1598635" y="3101541"/>
                </a:cubicBezTo>
                <a:cubicBezTo>
                  <a:pt x="1599840" y="3100109"/>
                  <a:pt x="1601679" y="3099262"/>
                  <a:pt x="1604154" y="3099002"/>
                </a:cubicBezTo>
                <a:cubicBezTo>
                  <a:pt x="1605846" y="3098806"/>
                  <a:pt x="1607653" y="3098644"/>
                  <a:pt x="1609574" y="3098513"/>
                </a:cubicBezTo>
                <a:cubicBezTo>
                  <a:pt x="1611495" y="3098383"/>
                  <a:pt x="1613464" y="3098269"/>
                  <a:pt x="1615483" y="3098171"/>
                </a:cubicBezTo>
                <a:cubicBezTo>
                  <a:pt x="1617502" y="3098074"/>
                  <a:pt x="1619585" y="3097992"/>
                  <a:pt x="1621734" y="3097927"/>
                </a:cubicBezTo>
                <a:cubicBezTo>
                  <a:pt x="1623883" y="3097862"/>
                  <a:pt x="1626064" y="3097830"/>
                  <a:pt x="1628278" y="3097830"/>
                </a:cubicBezTo>
                <a:close/>
                <a:moveTo>
                  <a:pt x="1845055" y="3097341"/>
                </a:moveTo>
                <a:cubicBezTo>
                  <a:pt x="1852283" y="3097341"/>
                  <a:pt x="1858582" y="3098416"/>
                  <a:pt x="1863954" y="3100564"/>
                </a:cubicBezTo>
                <a:cubicBezTo>
                  <a:pt x="1869325" y="3102713"/>
                  <a:pt x="1873802" y="3105838"/>
                  <a:pt x="1877383" y="3109940"/>
                </a:cubicBezTo>
                <a:cubicBezTo>
                  <a:pt x="1880964" y="3114043"/>
                  <a:pt x="1883650" y="3119024"/>
                  <a:pt x="1885441" y="3124884"/>
                </a:cubicBezTo>
                <a:cubicBezTo>
                  <a:pt x="1887231" y="3130744"/>
                  <a:pt x="1888127" y="3137353"/>
                  <a:pt x="1888127" y="3144710"/>
                </a:cubicBezTo>
                <a:cubicBezTo>
                  <a:pt x="1888127" y="3151873"/>
                  <a:pt x="1887182" y="3158465"/>
                  <a:pt x="1885294" y="3164488"/>
                </a:cubicBezTo>
                <a:cubicBezTo>
                  <a:pt x="1883406" y="3170511"/>
                  <a:pt x="1880590" y="3175704"/>
                  <a:pt x="1876846" y="3180066"/>
                </a:cubicBezTo>
                <a:cubicBezTo>
                  <a:pt x="1873102" y="3184429"/>
                  <a:pt x="1868414" y="3187831"/>
                  <a:pt x="1862782" y="3190273"/>
                </a:cubicBezTo>
                <a:cubicBezTo>
                  <a:pt x="1857149" y="3192715"/>
                  <a:pt x="1850622" y="3193935"/>
                  <a:pt x="1843199" y="3193935"/>
                </a:cubicBezTo>
                <a:cubicBezTo>
                  <a:pt x="1835972" y="3193935"/>
                  <a:pt x="1829672" y="3192861"/>
                  <a:pt x="1824300" y="3190712"/>
                </a:cubicBezTo>
                <a:cubicBezTo>
                  <a:pt x="1818929" y="3188564"/>
                  <a:pt x="1814452" y="3185438"/>
                  <a:pt x="1810871" y="3181336"/>
                </a:cubicBezTo>
                <a:cubicBezTo>
                  <a:pt x="1807290" y="3177234"/>
                  <a:pt x="1804620" y="3172253"/>
                  <a:pt x="1802862" y="3166393"/>
                </a:cubicBezTo>
                <a:cubicBezTo>
                  <a:pt x="1801104" y="3160533"/>
                  <a:pt x="1800225" y="3153891"/>
                  <a:pt x="1800225" y="3146468"/>
                </a:cubicBezTo>
                <a:cubicBezTo>
                  <a:pt x="1800225" y="3139306"/>
                  <a:pt x="1801153" y="3132714"/>
                  <a:pt x="1803009" y="3126691"/>
                </a:cubicBezTo>
                <a:cubicBezTo>
                  <a:pt x="1804865" y="3120668"/>
                  <a:pt x="1807664" y="3115475"/>
                  <a:pt x="1811408" y="3111113"/>
                </a:cubicBezTo>
                <a:cubicBezTo>
                  <a:pt x="1815152" y="3106750"/>
                  <a:pt x="1819824" y="3103364"/>
                  <a:pt x="1825423" y="3100955"/>
                </a:cubicBezTo>
                <a:cubicBezTo>
                  <a:pt x="1831023" y="3098546"/>
                  <a:pt x="1837567" y="3097341"/>
                  <a:pt x="1845055" y="3097341"/>
                </a:cubicBezTo>
                <a:close/>
                <a:moveTo>
                  <a:pt x="885425" y="3097341"/>
                </a:moveTo>
                <a:cubicBezTo>
                  <a:pt x="891741" y="3097341"/>
                  <a:pt x="897113" y="3098058"/>
                  <a:pt x="901541" y="3099490"/>
                </a:cubicBezTo>
                <a:cubicBezTo>
                  <a:pt x="905968" y="3100922"/>
                  <a:pt x="909549" y="3103022"/>
                  <a:pt x="912284" y="3105790"/>
                </a:cubicBezTo>
                <a:cubicBezTo>
                  <a:pt x="915019" y="3108557"/>
                  <a:pt x="917005" y="3111992"/>
                  <a:pt x="918242" y="3116094"/>
                </a:cubicBezTo>
                <a:cubicBezTo>
                  <a:pt x="919479" y="3120196"/>
                  <a:pt x="920098" y="3124981"/>
                  <a:pt x="920098" y="3130451"/>
                </a:cubicBezTo>
                <a:lnTo>
                  <a:pt x="920098" y="3189736"/>
                </a:lnTo>
                <a:cubicBezTo>
                  <a:pt x="920098" y="3190517"/>
                  <a:pt x="919837" y="3191103"/>
                  <a:pt x="919316" y="3191494"/>
                </a:cubicBezTo>
                <a:cubicBezTo>
                  <a:pt x="918795" y="3191884"/>
                  <a:pt x="918079" y="3192177"/>
                  <a:pt x="917168" y="3192373"/>
                </a:cubicBezTo>
                <a:cubicBezTo>
                  <a:pt x="916256" y="3192568"/>
                  <a:pt x="914921" y="3192666"/>
                  <a:pt x="913163" y="3192666"/>
                </a:cubicBezTo>
                <a:cubicBezTo>
                  <a:pt x="911470" y="3192666"/>
                  <a:pt x="910119" y="3192568"/>
                  <a:pt x="909110" y="3192373"/>
                </a:cubicBezTo>
                <a:cubicBezTo>
                  <a:pt x="908101" y="3192177"/>
                  <a:pt x="907368" y="3191884"/>
                  <a:pt x="906912" y="3191494"/>
                </a:cubicBezTo>
                <a:cubicBezTo>
                  <a:pt x="906457" y="3191103"/>
                  <a:pt x="906229" y="3190517"/>
                  <a:pt x="906229" y="3189736"/>
                </a:cubicBezTo>
                <a:lnTo>
                  <a:pt x="906229" y="3180945"/>
                </a:lnTo>
                <a:cubicBezTo>
                  <a:pt x="902387" y="3185048"/>
                  <a:pt x="898106" y="3188238"/>
                  <a:pt x="893385" y="3190517"/>
                </a:cubicBezTo>
                <a:cubicBezTo>
                  <a:pt x="888665" y="3192796"/>
                  <a:pt x="883667" y="3193935"/>
                  <a:pt x="878393" y="3193935"/>
                </a:cubicBezTo>
                <a:cubicBezTo>
                  <a:pt x="873770" y="3193935"/>
                  <a:pt x="869587" y="3193333"/>
                  <a:pt x="865843" y="3192129"/>
                </a:cubicBezTo>
                <a:cubicBezTo>
                  <a:pt x="862099" y="3190924"/>
                  <a:pt x="858908" y="3189182"/>
                  <a:pt x="856271" y="3186903"/>
                </a:cubicBezTo>
                <a:cubicBezTo>
                  <a:pt x="853634" y="3184624"/>
                  <a:pt x="851583" y="3181824"/>
                  <a:pt x="850118" y="3178504"/>
                </a:cubicBezTo>
                <a:cubicBezTo>
                  <a:pt x="848653" y="3175183"/>
                  <a:pt x="847921" y="3171407"/>
                  <a:pt x="847921" y="3167174"/>
                </a:cubicBezTo>
                <a:cubicBezTo>
                  <a:pt x="847921" y="3162226"/>
                  <a:pt x="848930" y="3157928"/>
                  <a:pt x="850948" y="3154282"/>
                </a:cubicBezTo>
                <a:cubicBezTo>
                  <a:pt x="852967" y="3150636"/>
                  <a:pt x="855864" y="3147608"/>
                  <a:pt x="859641" y="3145199"/>
                </a:cubicBezTo>
                <a:cubicBezTo>
                  <a:pt x="863417" y="3142790"/>
                  <a:pt x="868040" y="3140983"/>
                  <a:pt x="873510" y="3139778"/>
                </a:cubicBezTo>
                <a:cubicBezTo>
                  <a:pt x="878979" y="3138574"/>
                  <a:pt x="885132" y="3137971"/>
                  <a:pt x="891969" y="3137971"/>
                </a:cubicBezTo>
                <a:lnTo>
                  <a:pt x="904080" y="3137971"/>
                </a:lnTo>
                <a:lnTo>
                  <a:pt x="904080" y="3131135"/>
                </a:lnTo>
                <a:cubicBezTo>
                  <a:pt x="904080" y="3127749"/>
                  <a:pt x="903722" y="3124754"/>
                  <a:pt x="903006" y="3122149"/>
                </a:cubicBezTo>
                <a:cubicBezTo>
                  <a:pt x="902289" y="3119545"/>
                  <a:pt x="901134" y="3117380"/>
                  <a:pt x="899538" y="3115654"/>
                </a:cubicBezTo>
                <a:cubicBezTo>
                  <a:pt x="897943" y="3113929"/>
                  <a:pt x="895876" y="3112626"/>
                  <a:pt x="893336" y="3111747"/>
                </a:cubicBezTo>
                <a:cubicBezTo>
                  <a:pt x="890797" y="3110868"/>
                  <a:pt x="887672" y="3110429"/>
                  <a:pt x="883960" y="3110429"/>
                </a:cubicBezTo>
                <a:cubicBezTo>
                  <a:pt x="879988" y="3110429"/>
                  <a:pt x="876423" y="3110901"/>
                  <a:pt x="873266" y="3111845"/>
                </a:cubicBezTo>
                <a:cubicBezTo>
                  <a:pt x="870108" y="3112789"/>
                  <a:pt x="867340" y="3113831"/>
                  <a:pt x="864964" y="3114970"/>
                </a:cubicBezTo>
                <a:cubicBezTo>
                  <a:pt x="862587" y="3116110"/>
                  <a:pt x="860601" y="3117152"/>
                  <a:pt x="859006" y="3118096"/>
                </a:cubicBezTo>
                <a:cubicBezTo>
                  <a:pt x="857411" y="3119040"/>
                  <a:pt x="856222" y="3119512"/>
                  <a:pt x="855441" y="3119512"/>
                </a:cubicBezTo>
                <a:cubicBezTo>
                  <a:pt x="854920" y="3119512"/>
                  <a:pt x="854464" y="3119382"/>
                  <a:pt x="854074" y="3119121"/>
                </a:cubicBezTo>
                <a:cubicBezTo>
                  <a:pt x="853683" y="3118861"/>
                  <a:pt x="853341" y="3118470"/>
                  <a:pt x="853048" y="3117949"/>
                </a:cubicBezTo>
                <a:cubicBezTo>
                  <a:pt x="852755" y="3117428"/>
                  <a:pt x="852544" y="3116761"/>
                  <a:pt x="852413" y="3115947"/>
                </a:cubicBezTo>
                <a:cubicBezTo>
                  <a:pt x="852283" y="3115133"/>
                  <a:pt x="852218" y="3114238"/>
                  <a:pt x="852218" y="3113261"/>
                </a:cubicBezTo>
                <a:cubicBezTo>
                  <a:pt x="852218" y="3111633"/>
                  <a:pt x="852332" y="3110347"/>
                  <a:pt x="852560" y="3109403"/>
                </a:cubicBezTo>
                <a:cubicBezTo>
                  <a:pt x="852788" y="3108459"/>
                  <a:pt x="853341" y="3107564"/>
                  <a:pt x="854220" y="3106717"/>
                </a:cubicBezTo>
                <a:cubicBezTo>
                  <a:pt x="855099" y="3105871"/>
                  <a:pt x="856613" y="3104878"/>
                  <a:pt x="858762" y="3103739"/>
                </a:cubicBezTo>
                <a:cubicBezTo>
                  <a:pt x="860911" y="3102599"/>
                  <a:pt x="863385" y="3101557"/>
                  <a:pt x="866185" y="3100613"/>
                </a:cubicBezTo>
                <a:cubicBezTo>
                  <a:pt x="868985" y="3099669"/>
                  <a:pt x="872045" y="3098888"/>
                  <a:pt x="875365" y="3098269"/>
                </a:cubicBezTo>
                <a:cubicBezTo>
                  <a:pt x="878686" y="3097651"/>
                  <a:pt x="882039" y="3097341"/>
                  <a:pt x="885425" y="3097341"/>
                </a:cubicBezTo>
                <a:close/>
                <a:moveTo>
                  <a:pt x="523476" y="3097341"/>
                </a:moveTo>
                <a:cubicBezTo>
                  <a:pt x="529791" y="3097341"/>
                  <a:pt x="535163" y="3098058"/>
                  <a:pt x="539591" y="3099490"/>
                </a:cubicBezTo>
                <a:cubicBezTo>
                  <a:pt x="544018" y="3100922"/>
                  <a:pt x="547600" y="3103022"/>
                  <a:pt x="550334" y="3105790"/>
                </a:cubicBezTo>
                <a:cubicBezTo>
                  <a:pt x="553069" y="3108557"/>
                  <a:pt x="555055" y="3111992"/>
                  <a:pt x="556292" y="3116094"/>
                </a:cubicBezTo>
                <a:cubicBezTo>
                  <a:pt x="557529" y="3120196"/>
                  <a:pt x="558148" y="3124981"/>
                  <a:pt x="558148" y="3130451"/>
                </a:cubicBezTo>
                <a:lnTo>
                  <a:pt x="558148" y="3189736"/>
                </a:lnTo>
                <a:cubicBezTo>
                  <a:pt x="558148" y="3190517"/>
                  <a:pt x="557887" y="3191103"/>
                  <a:pt x="557366" y="3191494"/>
                </a:cubicBezTo>
                <a:cubicBezTo>
                  <a:pt x="556845" y="3191884"/>
                  <a:pt x="556129" y="3192177"/>
                  <a:pt x="555218" y="3192373"/>
                </a:cubicBezTo>
                <a:cubicBezTo>
                  <a:pt x="554306" y="3192568"/>
                  <a:pt x="552971" y="3192666"/>
                  <a:pt x="551213" y="3192666"/>
                </a:cubicBezTo>
                <a:cubicBezTo>
                  <a:pt x="549520" y="3192666"/>
                  <a:pt x="548169" y="3192568"/>
                  <a:pt x="547160" y="3192373"/>
                </a:cubicBezTo>
                <a:cubicBezTo>
                  <a:pt x="546151" y="3192177"/>
                  <a:pt x="545418" y="3191884"/>
                  <a:pt x="544963" y="3191494"/>
                </a:cubicBezTo>
                <a:cubicBezTo>
                  <a:pt x="544507" y="3191103"/>
                  <a:pt x="544279" y="3190517"/>
                  <a:pt x="544279" y="3189736"/>
                </a:cubicBezTo>
                <a:lnTo>
                  <a:pt x="544279" y="3180945"/>
                </a:lnTo>
                <a:cubicBezTo>
                  <a:pt x="540437" y="3185048"/>
                  <a:pt x="536156" y="3188238"/>
                  <a:pt x="531435" y="3190517"/>
                </a:cubicBezTo>
                <a:cubicBezTo>
                  <a:pt x="526715" y="3192796"/>
                  <a:pt x="521717" y="3193935"/>
                  <a:pt x="516443" y="3193935"/>
                </a:cubicBezTo>
                <a:cubicBezTo>
                  <a:pt x="511820" y="3193935"/>
                  <a:pt x="507637" y="3193333"/>
                  <a:pt x="503893" y="3192129"/>
                </a:cubicBezTo>
                <a:cubicBezTo>
                  <a:pt x="500149" y="3190924"/>
                  <a:pt x="496959" y="3189182"/>
                  <a:pt x="494321" y="3186903"/>
                </a:cubicBezTo>
                <a:cubicBezTo>
                  <a:pt x="491684" y="3184624"/>
                  <a:pt x="489633" y="3181824"/>
                  <a:pt x="488168" y="3178504"/>
                </a:cubicBezTo>
                <a:cubicBezTo>
                  <a:pt x="486703" y="3175183"/>
                  <a:pt x="485971" y="3171407"/>
                  <a:pt x="485971" y="3167174"/>
                </a:cubicBezTo>
                <a:cubicBezTo>
                  <a:pt x="485971" y="3162226"/>
                  <a:pt x="486980" y="3157928"/>
                  <a:pt x="488998" y="3154282"/>
                </a:cubicBezTo>
                <a:cubicBezTo>
                  <a:pt x="491017" y="3150636"/>
                  <a:pt x="493915" y="3147608"/>
                  <a:pt x="497691" y="3145199"/>
                </a:cubicBezTo>
                <a:cubicBezTo>
                  <a:pt x="501467" y="3142790"/>
                  <a:pt x="506090" y="3140983"/>
                  <a:pt x="511560" y="3139778"/>
                </a:cubicBezTo>
                <a:cubicBezTo>
                  <a:pt x="517029" y="3138574"/>
                  <a:pt x="523182" y="3137971"/>
                  <a:pt x="530019" y="3137971"/>
                </a:cubicBezTo>
                <a:lnTo>
                  <a:pt x="542130" y="3137971"/>
                </a:lnTo>
                <a:lnTo>
                  <a:pt x="542130" y="3131135"/>
                </a:lnTo>
                <a:cubicBezTo>
                  <a:pt x="542130" y="3127749"/>
                  <a:pt x="541772" y="3124754"/>
                  <a:pt x="541056" y="3122149"/>
                </a:cubicBezTo>
                <a:cubicBezTo>
                  <a:pt x="540339" y="3119545"/>
                  <a:pt x="539184" y="3117380"/>
                  <a:pt x="537589" y="3115654"/>
                </a:cubicBezTo>
                <a:cubicBezTo>
                  <a:pt x="535993" y="3113929"/>
                  <a:pt x="533926" y="3112626"/>
                  <a:pt x="531387" y="3111747"/>
                </a:cubicBezTo>
                <a:cubicBezTo>
                  <a:pt x="528847" y="3110868"/>
                  <a:pt x="525722" y="3110429"/>
                  <a:pt x="522010" y="3110429"/>
                </a:cubicBezTo>
                <a:cubicBezTo>
                  <a:pt x="518039" y="3110429"/>
                  <a:pt x="514474" y="3110901"/>
                  <a:pt x="511316" y="3111845"/>
                </a:cubicBezTo>
                <a:cubicBezTo>
                  <a:pt x="508158" y="3112789"/>
                  <a:pt x="505391" y="3113831"/>
                  <a:pt x="503014" y="3114970"/>
                </a:cubicBezTo>
                <a:cubicBezTo>
                  <a:pt x="500637" y="3116110"/>
                  <a:pt x="498651" y="3117152"/>
                  <a:pt x="497056" y="3118096"/>
                </a:cubicBezTo>
                <a:cubicBezTo>
                  <a:pt x="495461" y="3119040"/>
                  <a:pt x="494273" y="3119512"/>
                  <a:pt x="493491" y="3119512"/>
                </a:cubicBezTo>
                <a:cubicBezTo>
                  <a:pt x="492970" y="3119512"/>
                  <a:pt x="492514" y="3119382"/>
                  <a:pt x="492124" y="3119121"/>
                </a:cubicBezTo>
                <a:cubicBezTo>
                  <a:pt x="491733" y="3118861"/>
                  <a:pt x="491391" y="3118470"/>
                  <a:pt x="491098" y="3117949"/>
                </a:cubicBezTo>
                <a:cubicBezTo>
                  <a:pt x="490805" y="3117428"/>
                  <a:pt x="490594" y="3116761"/>
                  <a:pt x="490463" y="3115947"/>
                </a:cubicBezTo>
                <a:cubicBezTo>
                  <a:pt x="490333" y="3115133"/>
                  <a:pt x="490268" y="3114238"/>
                  <a:pt x="490268" y="3113261"/>
                </a:cubicBezTo>
                <a:cubicBezTo>
                  <a:pt x="490268" y="3111633"/>
                  <a:pt x="490382" y="3110347"/>
                  <a:pt x="490610" y="3109403"/>
                </a:cubicBezTo>
                <a:cubicBezTo>
                  <a:pt x="490838" y="3108459"/>
                  <a:pt x="491391" y="3107564"/>
                  <a:pt x="492270" y="3106717"/>
                </a:cubicBezTo>
                <a:cubicBezTo>
                  <a:pt x="493149" y="3105871"/>
                  <a:pt x="494663" y="3104878"/>
                  <a:pt x="496812" y="3103739"/>
                </a:cubicBezTo>
                <a:cubicBezTo>
                  <a:pt x="498961" y="3102599"/>
                  <a:pt x="501435" y="3101557"/>
                  <a:pt x="504235" y="3100613"/>
                </a:cubicBezTo>
                <a:cubicBezTo>
                  <a:pt x="507035" y="3099669"/>
                  <a:pt x="510095" y="3098888"/>
                  <a:pt x="513416" y="3098269"/>
                </a:cubicBezTo>
                <a:cubicBezTo>
                  <a:pt x="516736" y="3097651"/>
                  <a:pt x="520090" y="3097341"/>
                  <a:pt x="523476" y="3097341"/>
                </a:cubicBezTo>
                <a:close/>
                <a:moveTo>
                  <a:pt x="432569" y="3097341"/>
                </a:moveTo>
                <a:cubicBezTo>
                  <a:pt x="438950" y="3097341"/>
                  <a:pt x="444387" y="3098578"/>
                  <a:pt x="448880" y="3101053"/>
                </a:cubicBezTo>
                <a:cubicBezTo>
                  <a:pt x="453373" y="3103527"/>
                  <a:pt x="457035" y="3106913"/>
                  <a:pt x="459868" y="3111210"/>
                </a:cubicBezTo>
                <a:cubicBezTo>
                  <a:pt x="462700" y="3115508"/>
                  <a:pt x="464767" y="3120505"/>
                  <a:pt x="466070" y="3126202"/>
                </a:cubicBezTo>
                <a:cubicBezTo>
                  <a:pt x="467372" y="3131900"/>
                  <a:pt x="468023" y="3137939"/>
                  <a:pt x="468023" y="3144320"/>
                </a:cubicBezTo>
                <a:cubicBezTo>
                  <a:pt x="468023" y="3152003"/>
                  <a:pt x="467193" y="3158905"/>
                  <a:pt x="465533" y="3165026"/>
                </a:cubicBezTo>
                <a:cubicBezTo>
                  <a:pt x="463872" y="3171146"/>
                  <a:pt x="461430" y="3176339"/>
                  <a:pt x="458207" y="3180604"/>
                </a:cubicBezTo>
                <a:cubicBezTo>
                  <a:pt x="454984" y="3184868"/>
                  <a:pt x="450996" y="3188157"/>
                  <a:pt x="446243" y="3190468"/>
                </a:cubicBezTo>
                <a:cubicBezTo>
                  <a:pt x="441490" y="3192780"/>
                  <a:pt x="436053" y="3193935"/>
                  <a:pt x="429932" y="3193935"/>
                </a:cubicBezTo>
                <a:cubicBezTo>
                  <a:pt x="427328" y="3193935"/>
                  <a:pt x="424919" y="3193675"/>
                  <a:pt x="422705" y="3193154"/>
                </a:cubicBezTo>
                <a:cubicBezTo>
                  <a:pt x="420491" y="3192633"/>
                  <a:pt x="418326" y="3191819"/>
                  <a:pt x="416210" y="3190712"/>
                </a:cubicBezTo>
                <a:cubicBezTo>
                  <a:pt x="414094" y="3189605"/>
                  <a:pt x="411994" y="3188205"/>
                  <a:pt x="409910" y="3186513"/>
                </a:cubicBezTo>
                <a:cubicBezTo>
                  <a:pt x="407827" y="3184820"/>
                  <a:pt x="405613" y="3182834"/>
                  <a:pt x="403269" y="3180555"/>
                </a:cubicBezTo>
                <a:lnTo>
                  <a:pt x="403269" y="3224506"/>
                </a:lnTo>
                <a:cubicBezTo>
                  <a:pt x="403269" y="3225026"/>
                  <a:pt x="403139" y="3225482"/>
                  <a:pt x="402878" y="3225873"/>
                </a:cubicBezTo>
                <a:cubicBezTo>
                  <a:pt x="402618" y="3226264"/>
                  <a:pt x="402195" y="3226589"/>
                  <a:pt x="401608" y="3226850"/>
                </a:cubicBezTo>
                <a:cubicBezTo>
                  <a:pt x="401022" y="3227110"/>
                  <a:pt x="400209" y="3227305"/>
                  <a:pt x="399167" y="3227436"/>
                </a:cubicBezTo>
                <a:cubicBezTo>
                  <a:pt x="398125" y="3227566"/>
                  <a:pt x="396790" y="3227631"/>
                  <a:pt x="395162" y="3227631"/>
                </a:cubicBezTo>
                <a:cubicBezTo>
                  <a:pt x="393600" y="3227631"/>
                  <a:pt x="392297" y="3227566"/>
                  <a:pt x="391256" y="3227436"/>
                </a:cubicBezTo>
                <a:cubicBezTo>
                  <a:pt x="390214" y="3227305"/>
                  <a:pt x="389384" y="3227110"/>
                  <a:pt x="388765" y="3226850"/>
                </a:cubicBezTo>
                <a:cubicBezTo>
                  <a:pt x="388146" y="3226589"/>
                  <a:pt x="387723" y="3226264"/>
                  <a:pt x="387495" y="3225873"/>
                </a:cubicBezTo>
                <a:cubicBezTo>
                  <a:pt x="387267" y="3225482"/>
                  <a:pt x="387154" y="3225026"/>
                  <a:pt x="387154" y="3224506"/>
                </a:cubicBezTo>
                <a:lnTo>
                  <a:pt x="387154" y="3101736"/>
                </a:lnTo>
                <a:cubicBezTo>
                  <a:pt x="387154" y="3101150"/>
                  <a:pt x="387251" y="3100678"/>
                  <a:pt x="387447" y="3100320"/>
                </a:cubicBezTo>
                <a:cubicBezTo>
                  <a:pt x="387642" y="3099962"/>
                  <a:pt x="388033" y="3099653"/>
                  <a:pt x="388619" y="3099392"/>
                </a:cubicBezTo>
                <a:cubicBezTo>
                  <a:pt x="389205" y="3099132"/>
                  <a:pt x="389953" y="3098953"/>
                  <a:pt x="390865" y="3098855"/>
                </a:cubicBezTo>
                <a:cubicBezTo>
                  <a:pt x="391776" y="3098757"/>
                  <a:pt x="392883" y="3098709"/>
                  <a:pt x="394186" y="3098709"/>
                </a:cubicBezTo>
                <a:cubicBezTo>
                  <a:pt x="395553" y="3098709"/>
                  <a:pt x="396676" y="3098757"/>
                  <a:pt x="397555" y="3098855"/>
                </a:cubicBezTo>
                <a:cubicBezTo>
                  <a:pt x="398434" y="3098953"/>
                  <a:pt x="399167" y="3099132"/>
                  <a:pt x="399753" y="3099392"/>
                </a:cubicBezTo>
                <a:cubicBezTo>
                  <a:pt x="400339" y="3099653"/>
                  <a:pt x="400746" y="3099962"/>
                  <a:pt x="400974" y="3100320"/>
                </a:cubicBezTo>
                <a:cubicBezTo>
                  <a:pt x="401202" y="3100678"/>
                  <a:pt x="401315" y="3101150"/>
                  <a:pt x="401315" y="3101736"/>
                </a:cubicBezTo>
                <a:lnTo>
                  <a:pt x="401315" y="3113554"/>
                </a:lnTo>
                <a:cubicBezTo>
                  <a:pt x="403985" y="3110820"/>
                  <a:pt x="406557" y="3108443"/>
                  <a:pt x="409031" y="3106424"/>
                </a:cubicBezTo>
                <a:cubicBezTo>
                  <a:pt x="411505" y="3104406"/>
                  <a:pt x="413996" y="3102729"/>
                  <a:pt x="416503" y="3101395"/>
                </a:cubicBezTo>
                <a:cubicBezTo>
                  <a:pt x="419010" y="3100060"/>
                  <a:pt x="421582" y="3099050"/>
                  <a:pt x="424219" y="3098367"/>
                </a:cubicBezTo>
                <a:cubicBezTo>
                  <a:pt x="426856" y="3097683"/>
                  <a:pt x="429639" y="3097341"/>
                  <a:pt x="432569" y="3097341"/>
                </a:cubicBezTo>
                <a:close/>
                <a:moveTo>
                  <a:pt x="254380" y="3097341"/>
                </a:moveTo>
                <a:cubicBezTo>
                  <a:pt x="261608" y="3097341"/>
                  <a:pt x="267907" y="3098416"/>
                  <a:pt x="273279" y="3100564"/>
                </a:cubicBezTo>
                <a:cubicBezTo>
                  <a:pt x="278651" y="3102713"/>
                  <a:pt x="283127" y="3105838"/>
                  <a:pt x="286708" y="3109940"/>
                </a:cubicBezTo>
                <a:cubicBezTo>
                  <a:pt x="290290" y="3114043"/>
                  <a:pt x="292976" y="3119024"/>
                  <a:pt x="294766" y="3124884"/>
                </a:cubicBezTo>
                <a:cubicBezTo>
                  <a:pt x="296557" y="3130744"/>
                  <a:pt x="297452" y="3137353"/>
                  <a:pt x="297452" y="3144710"/>
                </a:cubicBezTo>
                <a:cubicBezTo>
                  <a:pt x="297452" y="3151873"/>
                  <a:pt x="296508" y="3158465"/>
                  <a:pt x="294620" y="3164488"/>
                </a:cubicBezTo>
                <a:cubicBezTo>
                  <a:pt x="292731" y="3170511"/>
                  <a:pt x="289915" y="3175704"/>
                  <a:pt x="286171" y="3180066"/>
                </a:cubicBezTo>
                <a:cubicBezTo>
                  <a:pt x="282427" y="3184429"/>
                  <a:pt x="277739" y="3187831"/>
                  <a:pt x="272107" y="3190273"/>
                </a:cubicBezTo>
                <a:cubicBezTo>
                  <a:pt x="266475" y="3192715"/>
                  <a:pt x="259947" y="3193935"/>
                  <a:pt x="252525" y="3193935"/>
                </a:cubicBezTo>
                <a:cubicBezTo>
                  <a:pt x="245297" y="3193935"/>
                  <a:pt x="238997" y="3192861"/>
                  <a:pt x="233626" y="3190712"/>
                </a:cubicBezTo>
                <a:cubicBezTo>
                  <a:pt x="228254" y="3188564"/>
                  <a:pt x="223777" y="3185438"/>
                  <a:pt x="220196" y="3181336"/>
                </a:cubicBezTo>
                <a:cubicBezTo>
                  <a:pt x="216615" y="3177234"/>
                  <a:pt x="213946" y="3172253"/>
                  <a:pt x="212188" y="3166393"/>
                </a:cubicBezTo>
                <a:cubicBezTo>
                  <a:pt x="210430" y="3160533"/>
                  <a:pt x="209551" y="3153891"/>
                  <a:pt x="209551" y="3146468"/>
                </a:cubicBezTo>
                <a:cubicBezTo>
                  <a:pt x="209551" y="3139306"/>
                  <a:pt x="210478" y="3132714"/>
                  <a:pt x="212334" y="3126691"/>
                </a:cubicBezTo>
                <a:cubicBezTo>
                  <a:pt x="214190" y="3120668"/>
                  <a:pt x="216989" y="3115475"/>
                  <a:pt x="220733" y="3111113"/>
                </a:cubicBezTo>
                <a:cubicBezTo>
                  <a:pt x="224477" y="3106750"/>
                  <a:pt x="229149" y="3103364"/>
                  <a:pt x="234749" y="3100955"/>
                </a:cubicBezTo>
                <a:cubicBezTo>
                  <a:pt x="240348" y="3098546"/>
                  <a:pt x="246892" y="3097341"/>
                  <a:pt x="254380" y="3097341"/>
                </a:cubicBezTo>
                <a:close/>
                <a:moveTo>
                  <a:pt x="156344" y="3097341"/>
                </a:moveTo>
                <a:cubicBezTo>
                  <a:pt x="162725" y="3097341"/>
                  <a:pt x="168162" y="3098578"/>
                  <a:pt x="172655" y="3101053"/>
                </a:cubicBezTo>
                <a:cubicBezTo>
                  <a:pt x="177148" y="3103527"/>
                  <a:pt x="180810" y="3106913"/>
                  <a:pt x="183643" y="3111210"/>
                </a:cubicBezTo>
                <a:cubicBezTo>
                  <a:pt x="186475" y="3115508"/>
                  <a:pt x="188542" y="3120505"/>
                  <a:pt x="189845" y="3126202"/>
                </a:cubicBezTo>
                <a:cubicBezTo>
                  <a:pt x="191147" y="3131900"/>
                  <a:pt x="191798" y="3137939"/>
                  <a:pt x="191798" y="3144320"/>
                </a:cubicBezTo>
                <a:cubicBezTo>
                  <a:pt x="191798" y="3152003"/>
                  <a:pt x="190968" y="3158905"/>
                  <a:pt x="189307" y="3165026"/>
                </a:cubicBezTo>
                <a:cubicBezTo>
                  <a:pt x="187647" y="3171146"/>
                  <a:pt x="185205" y="3176339"/>
                  <a:pt x="181982" y="3180604"/>
                </a:cubicBezTo>
                <a:cubicBezTo>
                  <a:pt x="178759" y="3184868"/>
                  <a:pt x="174771" y="3188157"/>
                  <a:pt x="170018" y="3190468"/>
                </a:cubicBezTo>
                <a:cubicBezTo>
                  <a:pt x="165265" y="3192780"/>
                  <a:pt x="159828" y="3193935"/>
                  <a:pt x="153707" y="3193935"/>
                </a:cubicBezTo>
                <a:cubicBezTo>
                  <a:pt x="151103" y="3193935"/>
                  <a:pt x="148694" y="3193675"/>
                  <a:pt x="146480" y="3193154"/>
                </a:cubicBezTo>
                <a:cubicBezTo>
                  <a:pt x="144266" y="3192633"/>
                  <a:pt x="142101" y="3191819"/>
                  <a:pt x="139985" y="3190712"/>
                </a:cubicBezTo>
                <a:cubicBezTo>
                  <a:pt x="137869" y="3189605"/>
                  <a:pt x="135769" y="3188205"/>
                  <a:pt x="133685" y="3186513"/>
                </a:cubicBezTo>
                <a:cubicBezTo>
                  <a:pt x="131602" y="3184820"/>
                  <a:pt x="129388" y="3182834"/>
                  <a:pt x="127044" y="3180555"/>
                </a:cubicBezTo>
                <a:lnTo>
                  <a:pt x="127044" y="3224506"/>
                </a:lnTo>
                <a:cubicBezTo>
                  <a:pt x="127044" y="3225026"/>
                  <a:pt x="126913" y="3225482"/>
                  <a:pt x="126653" y="3225873"/>
                </a:cubicBezTo>
                <a:cubicBezTo>
                  <a:pt x="126393" y="3226264"/>
                  <a:pt x="125969" y="3226589"/>
                  <a:pt x="125384" y="3226850"/>
                </a:cubicBezTo>
                <a:cubicBezTo>
                  <a:pt x="124798" y="3227110"/>
                  <a:pt x="123984" y="3227305"/>
                  <a:pt x="122942" y="3227436"/>
                </a:cubicBezTo>
                <a:cubicBezTo>
                  <a:pt x="121900" y="3227566"/>
                  <a:pt x="120565" y="3227631"/>
                  <a:pt x="118937" y="3227631"/>
                </a:cubicBezTo>
                <a:cubicBezTo>
                  <a:pt x="117375" y="3227631"/>
                  <a:pt x="116072" y="3227566"/>
                  <a:pt x="115031" y="3227436"/>
                </a:cubicBezTo>
                <a:cubicBezTo>
                  <a:pt x="113989" y="3227305"/>
                  <a:pt x="113158" y="3227110"/>
                  <a:pt x="112540" y="3226850"/>
                </a:cubicBezTo>
                <a:cubicBezTo>
                  <a:pt x="111921" y="3226589"/>
                  <a:pt x="111498" y="3226264"/>
                  <a:pt x="111270" y="3225873"/>
                </a:cubicBezTo>
                <a:cubicBezTo>
                  <a:pt x="111042" y="3225482"/>
                  <a:pt x="110929" y="3225026"/>
                  <a:pt x="110929" y="3224506"/>
                </a:cubicBezTo>
                <a:lnTo>
                  <a:pt x="110929" y="3101736"/>
                </a:lnTo>
                <a:cubicBezTo>
                  <a:pt x="110929" y="3101150"/>
                  <a:pt x="111026" y="3100678"/>
                  <a:pt x="111221" y="3100320"/>
                </a:cubicBezTo>
                <a:cubicBezTo>
                  <a:pt x="111417" y="3099962"/>
                  <a:pt x="111808" y="3099653"/>
                  <a:pt x="112394" y="3099392"/>
                </a:cubicBezTo>
                <a:cubicBezTo>
                  <a:pt x="112980" y="3099132"/>
                  <a:pt x="113728" y="3098953"/>
                  <a:pt x="114640" y="3098855"/>
                </a:cubicBezTo>
                <a:cubicBezTo>
                  <a:pt x="115551" y="3098757"/>
                  <a:pt x="116659" y="3098709"/>
                  <a:pt x="117961" y="3098709"/>
                </a:cubicBezTo>
                <a:cubicBezTo>
                  <a:pt x="119328" y="3098709"/>
                  <a:pt x="120451" y="3098757"/>
                  <a:pt x="121330" y="3098855"/>
                </a:cubicBezTo>
                <a:cubicBezTo>
                  <a:pt x="122209" y="3098953"/>
                  <a:pt x="122942" y="3099132"/>
                  <a:pt x="123528" y="3099392"/>
                </a:cubicBezTo>
                <a:cubicBezTo>
                  <a:pt x="124114" y="3099653"/>
                  <a:pt x="124521" y="3099962"/>
                  <a:pt x="124749" y="3100320"/>
                </a:cubicBezTo>
                <a:cubicBezTo>
                  <a:pt x="124976" y="3100678"/>
                  <a:pt x="125090" y="3101150"/>
                  <a:pt x="125090" y="3101736"/>
                </a:cubicBezTo>
                <a:lnTo>
                  <a:pt x="125090" y="3113554"/>
                </a:lnTo>
                <a:cubicBezTo>
                  <a:pt x="127760" y="3110820"/>
                  <a:pt x="130332" y="3108443"/>
                  <a:pt x="132806" y="3106424"/>
                </a:cubicBezTo>
                <a:cubicBezTo>
                  <a:pt x="135280" y="3104406"/>
                  <a:pt x="137771" y="3102729"/>
                  <a:pt x="140278" y="3101395"/>
                </a:cubicBezTo>
                <a:cubicBezTo>
                  <a:pt x="142785" y="3100060"/>
                  <a:pt x="145357" y="3099050"/>
                  <a:pt x="147994" y="3098367"/>
                </a:cubicBezTo>
                <a:cubicBezTo>
                  <a:pt x="150631" y="3097683"/>
                  <a:pt x="153414" y="3097341"/>
                  <a:pt x="156344" y="3097341"/>
                </a:cubicBezTo>
                <a:close/>
                <a:moveTo>
                  <a:pt x="1197453" y="3080054"/>
                </a:moveTo>
                <a:cubicBezTo>
                  <a:pt x="1196085" y="3092100"/>
                  <a:pt x="1194734" y="3102615"/>
                  <a:pt x="1193400" y="3111601"/>
                </a:cubicBezTo>
                <a:cubicBezTo>
                  <a:pt x="1192065" y="3120586"/>
                  <a:pt x="1190763" y="3128400"/>
                  <a:pt x="1189493" y="3135041"/>
                </a:cubicBezTo>
                <a:cubicBezTo>
                  <a:pt x="1188223" y="3141683"/>
                  <a:pt x="1186937" y="3147299"/>
                  <a:pt x="1185635" y="3151889"/>
                </a:cubicBezTo>
                <a:cubicBezTo>
                  <a:pt x="1184333" y="3156480"/>
                  <a:pt x="1183014" y="3160386"/>
                  <a:pt x="1181679" y="3163609"/>
                </a:cubicBezTo>
                <a:cubicBezTo>
                  <a:pt x="1180345" y="3166832"/>
                  <a:pt x="1178977" y="3169551"/>
                  <a:pt x="1177577" y="3171765"/>
                </a:cubicBezTo>
                <a:cubicBezTo>
                  <a:pt x="1176177" y="3173978"/>
                  <a:pt x="1174729" y="3175997"/>
                  <a:pt x="1173231" y="3177820"/>
                </a:cubicBezTo>
                <a:lnTo>
                  <a:pt x="1234958" y="3177820"/>
                </a:lnTo>
                <a:lnTo>
                  <a:pt x="1234958" y="3080054"/>
                </a:lnTo>
                <a:close/>
                <a:moveTo>
                  <a:pt x="1467373" y="3078198"/>
                </a:moveTo>
                <a:cubicBezTo>
                  <a:pt x="1460090" y="3078198"/>
                  <a:pt x="1453977" y="3079566"/>
                  <a:pt x="1449035" y="3082300"/>
                </a:cubicBezTo>
                <a:cubicBezTo>
                  <a:pt x="1444092" y="3085035"/>
                  <a:pt x="1440077" y="3088681"/>
                  <a:pt x="1436988" y="3093239"/>
                </a:cubicBezTo>
                <a:cubicBezTo>
                  <a:pt x="1433899" y="3097797"/>
                  <a:pt x="1431688" y="3103120"/>
                  <a:pt x="1430355" y="3109208"/>
                </a:cubicBezTo>
                <a:cubicBezTo>
                  <a:pt x="1429022" y="3115296"/>
                  <a:pt x="1428355" y="3121693"/>
                  <a:pt x="1428355" y="3128400"/>
                </a:cubicBezTo>
                <a:cubicBezTo>
                  <a:pt x="1428355" y="3135823"/>
                  <a:pt x="1428973" y="3142659"/>
                  <a:pt x="1430208" y="3148910"/>
                </a:cubicBezTo>
                <a:cubicBezTo>
                  <a:pt x="1431444" y="3155161"/>
                  <a:pt x="1433525" y="3160549"/>
                  <a:pt x="1436452" y="3165074"/>
                </a:cubicBezTo>
                <a:cubicBezTo>
                  <a:pt x="1439378" y="3169600"/>
                  <a:pt x="1443296" y="3173116"/>
                  <a:pt x="1448206" y="3175623"/>
                </a:cubicBezTo>
                <a:cubicBezTo>
                  <a:pt x="1453116" y="3178129"/>
                  <a:pt x="1459277" y="3179383"/>
                  <a:pt x="1466690" y="3179383"/>
                </a:cubicBezTo>
                <a:cubicBezTo>
                  <a:pt x="1474038" y="3179383"/>
                  <a:pt x="1480216" y="3178015"/>
                  <a:pt x="1485224" y="3175281"/>
                </a:cubicBezTo>
                <a:cubicBezTo>
                  <a:pt x="1490232" y="3172546"/>
                  <a:pt x="1494263" y="3168851"/>
                  <a:pt x="1497320" y="3164195"/>
                </a:cubicBezTo>
                <a:cubicBezTo>
                  <a:pt x="1500376" y="3159540"/>
                  <a:pt x="1502554" y="3154152"/>
                  <a:pt x="1503855" y="3148031"/>
                </a:cubicBezTo>
                <a:cubicBezTo>
                  <a:pt x="1505156" y="3141911"/>
                  <a:pt x="1505806" y="3135432"/>
                  <a:pt x="1505806" y="3128595"/>
                </a:cubicBezTo>
                <a:cubicBezTo>
                  <a:pt x="1505806" y="3121433"/>
                  <a:pt x="1505172" y="3114775"/>
                  <a:pt x="1503904" y="3108622"/>
                </a:cubicBezTo>
                <a:cubicBezTo>
                  <a:pt x="1502636" y="3102469"/>
                  <a:pt x="1500522" y="3097130"/>
                  <a:pt x="1497563" y="3092604"/>
                </a:cubicBezTo>
                <a:cubicBezTo>
                  <a:pt x="1494604" y="3088079"/>
                  <a:pt x="1490653" y="3084547"/>
                  <a:pt x="1485712" y="3082007"/>
                </a:cubicBezTo>
                <a:cubicBezTo>
                  <a:pt x="1480770" y="3079468"/>
                  <a:pt x="1474657" y="3078198"/>
                  <a:pt x="1467373" y="3078198"/>
                </a:cubicBezTo>
                <a:close/>
                <a:moveTo>
                  <a:pt x="1299939" y="3065697"/>
                </a:moveTo>
                <a:lnTo>
                  <a:pt x="1378758" y="3065697"/>
                </a:lnTo>
                <a:cubicBezTo>
                  <a:pt x="1380581" y="3065697"/>
                  <a:pt x="1382014" y="3066266"/>
                  <a:pt x="1383055" y="3067406"/>
                </a:cubicBezTo>
                <a:cubicBezTo>
                  <a:pt x="1384097" y="3068545"/>
                  <a:pt x="1384618" y="3070255"/>
                  <a:pt x="1384618" y="3072533"/>
                </a:cubicBezTo>
                <a:lnTo>
                  <a:pt x="1384618" y="3189638"/>
                </a:lnTo>
                <a:cubicBezTo>
                  <a:pt x="1384618" y="3190159"/>
                  <a:pt x="1384488" y="3190598"/>
                  <a:pt x="1384227" y="3190956"/>
                </a:cubicBezTo>
                <a:cubicBezTo>
                  <a:pt x="1383967" y="3191315"/>
                  <a:pt x="1383511" y="3191624"/>
                  <a:pt x="1382860" y="3191884"/>
                </a:cubicBezTo>
                <a:cubicBezTo>
                  <a:pt x="1382209" y="3192145"/>
                  <a:pt x="1381346" y="3192340"/>
                  <a:pt x="1380272" y="3192470"/>
                </a:cubicBezTo>
                <a:cubicBezTo>
                  <a:pt x="1379198" y="3192601"/>
                  <a:pt x="1377846" y="3192666"/>
                  <a:pt x="1376219" y="3192666"/>
                </a:cubicBezTo>
                <a:cubicBezTo>
                  <a:pt x="1374656" y="3192666"/>
                  <a:pt x="1373321" y="3192601"/>
                  <a:pt x="1372214" y="3192470"/>
                </a:cubicBezTo>
                <a:cubicBezTo>
                  <a:pt x="1371107" y="3192340"/>
                  <a:pt x="1370244" y="3192145"/>
                  <a:pt x="1369626" y="3191884"/>
                </a:cubicBezTo>
                <a:cubicBezTo>
                  <a:pt x="1369007" y="3191624"/>
                  <a:pt x="1368552" y="3191315"/>
                  <a:pt x="1368259" y="3190956"/>
                </a:cubicBezTo>
                <a:cubicBezTo>
                  <a:pt x="1367966" y="3190598"/>
                  <a:pt x="1367819" y="3190159"/>
                  <a:pt x="1367819" y="3189638"/>
                </a:cubicBezTo>
                <a:lnTo>
                  <a:pt x="1367819" y="3080249"/>
                </a:lnTo>
                <a:lnTo>
                  <a:pt x="1310683" y="3080249"/>
                </a:lnTo>
                <a:lnTo>
                  <a:pt x="1310683" y="3189638"/>
                </a:lnTo>
                <a:cubicBezTo>
                  <a:pt x="1310683" y="3190159"/>
                  <a:pt x="1310537" y="3190598"/>
                  <a:pt x="1310243" y="3190956"/>
                </a:cubicBezTo>
                <a:cubicBezTo>
                  <a:pt x="1309950" y="3191315"/>
                  <a:pt x="1309495" y="3191624"/>
                  <a:pt x="1308876" y="3191884"/>
                </a:cubicBezTo>
                <a:cubicBezTo>
                  <a:pt x="1308258" y="3192145"/>
                  <a:pt x="1307411" y="3192340"/>
                  <a:pt x="1306337" y="3192470"/>
                </a:cubicBezTo>
                <a:cubicBezTo>
                  <a:pt x="1305262" y="3192601"/>
                  <a:pt x="1303911" y="3192666"/>
                  <a:pt x="1302283" y="3192666"/>
                </a:cubicBezTo>
                <a:cubicBezTo>
                  <a:pt x="1300656" y="3192666"/>
                  <a:pt x="1299305" y="3192601"/>
                  <a:pt x="1298230" y="3192470"/>
                </a:cubicBezTo>
                <a:cubicBezTo>
                  <a:pt x="1297156" y="3192340"/>
                  <a:pt x="1296293" y="3192145"/>
                  <a:pt x="1295642" y="3191884"/>
                </a:cubicBezTo>
                <a:cubicBezTo>
                  <a:pt x="1294991" y="3191624"/>
                  <a:pt x="1294535" y="3191315"/>
                  <a:pt x="1294275" y="3190956"/>
                </a:cubicBezTo>
                <a:cubicBezTo>
                  <a:pt x="1294014" y="3190598"/>
                  <a:pt x="1293884" y="3190159"/>
                  <a:pt x="1293884" y="3189638"/>
                </a:cubicBezTo>
                <a:lnTo>
                  <a:pt x="1293884" y="3072533"/>
                </a:lnTo>
                <a:cubicBezTo>
                  <a:pt x="1293884" y="3070255"/>
                  <a:pt x="1294454" y="3068545"/>
                  <a:pt x="1295593" y="3067406"/>
                </a:cubicBezTo>
                <a:cubicBezTo>
                  <a:pt x="1296733" y="3066266"/>
                  <a:pt x="1298181" y="3065697"/>
                  <a:pt x="1299939" y="3065697"/>
                </a:cubicBezTo>
                <a:close/>
                <a:moveTo>
                  <a:pt x="1187588" y="3065697"/>
                </a:moveTo>
                <a:lnTo>
                  <a:pt x="1245896" y="3065697"/>
                </a:lnTo>
                <a:cubicBezTo>
                  <a:pt x="1247654" y="3065697"/>
                  <a:pt x="1249070" y="3066266"/>
                  <a:pt x="1250145" y="3067406"/>
                </a:cubicBezTo>
                <a:cubicBezTo>
                  <a:pt x="1251219" y="3068545"/>
                  <a:pt x="1251756" y="3070255"/>
                  <a:pt x="1251756" y="3072533"/>
                </a:cubicBezTo>
                <a:lnTo>
                  <a:pt x="1251756" y="3177820"/>
                </a:lnTo>
                <a:lnTo>
                  <a:pt x="1264356" y="3177820"/>
                </a:lnTo>
                <a:cubicBezTo>
                  <a:pt x="1265723" y="3177820"/>
                  <a:pt x="1266700" y="3178227"/>
                  <a:pt x="1267286" y="3179041"/>
                </a:cubicBezTo>
                <a:cubicBezTo>
                  <a:pt x="1267872" y="3179855"/>
                  <a:pt x="1268165" y="3181108"/>
                  <a:pt x="1268165" y="3182801"/>
                </a:cubicBezTo>
                <a:lnTo>
                  <a:pt x="1268165" y="3222845"/>
                </a:lnTo>
                <a:cubicBezTo>
                  <a:pt x="1268165" y="3223366"/>
                  <a:pt x="1268067" y="3223789"/>
                  <a:pt x="1267872" y="3224115"/>
                </a:cubicBezTo>
                <a:cubicBezTo>
                  <a:pt x="1267676" y="3224440"/>
                  <a:pt x="1267302" y="3224701"/>
                  <a:pt x="1266749" y="3224896"/>
                </a:cubicBezTo>
                <a:cubicBezTo>
                  <a:pt x="1266195" y="3225092"/>
                  <a:pt x="1265462" y="3225254"/>
                  <a:pt x="1264551" y="3225385"/>
                </a:cubicBezTo>
                <a:cubicBezTo>
                  <a:pt x="1263639" y="3225515"/>
                  <a:pt x="1262402" y="3225580"/>
                  <a:pt x="1260840" y="3225580"/>
                </a:cubicBezTo>
                <a:cubicBezTo>
                  <a:pt x="1259537" y="3225580"/>
                  <a:pt x="1258430" y="3225515"/>
                  <a:pt x="1257519" y="3225385"/>
                </a:cubicBezTo>
                <a:cubicBezTo>
                  <a:pt x="1256607" y="3225254"/>
                  <a:pt x="1255875" y="3225092"/>
                  <a:pt x="1255321" y="3224896"/>
                </a:cubicBezTo>
                <a:cubicBezTo>
                  <a:pt x="1254768" y="3224701"/>
                  <a:pt x="1254377" y="3224440"/>
                  <a:pt x="1254149" y="3224115"/>
                </a:cubicBezTo>
                <a:cubicBezTo>
                  <a:pt x="1253921" y="3223789"/>
                  <a:pt x="1253808" y="3223366"/>
                  <a:pt x="1253808" y="3222845"/>
                </a:cubicBezTo>
                <a:lnTo>
                  <a:pt x="1253808" y="3192080"/>
                </a:lnTo>
                <a:lnTo>
                  <a:pt x="1158678" y="3192080"/>
                </a:lnTo>
                <a:lnTo>
                  <a:pt x="1158678" y="3222845"/>
                </a:lnTo>
                <a:cubicBezTo>
                  <a:pt x="1158678" y="3223366"/>
                  <a:pt x="1158564" y="3223789"/>
                  <a:pt x="1158337" y="3224115"/>
                </a:cubicBezTo>
                <a:cubicBezTo>
                  <a:pt x="1158109" y="3224440"/>
                  <a:pt x="1157718" y="3224701"/>
                  <a:pt x="1157165" y="3224896"/>
                </a:cubicBezTo>
                <a:cubicBezTo>
                  <a:pt x="1156611" y="3225092"/>
                  <a:pt x="1155879" y="3225254"/>
                  <a:pt x="1154967" y="3225385"/>
                </a:cubicBezTo>
                <a:cubicBezTo>
                  <a:pt x="1154055" y="3225515"/>
                  <a:pt x="1152916" y="3225580"/>
                  <a:pt x="1151549" y="3225580"/>
                </a:cubicBezTo>
                <a:cubicBezTo>
                  <a:pt x="1150051" y="3225580"/>
                  <a:pt x="1148846" y="3225515"/>
                  <a:pt x="1147935" y="3225385"/>
                </a:cubicBezTo>
                <a:cubicBezTo>
                  <a:pt x="1147023" y="3225254"/>
                  <a:pt x="1146291" y="3225092"/>
                  <a:pt x="1145737" y="3224896"/>
                </a:cubicBezTo>
                <a:cubicBezTo>
                  <a:pt x="1145184" y="3224701"/>
                  <a:pt x="1144793" y="3224440"/>
                  <a:pt x="1144565" y="3224115"/>
                </a:cubicBezTo>
                <a:cubicBezTo>
                  <a:pt x="1144337" y="3223789"/>
                  <a:pt x="1144224" y="3223366"/>
                  <a:pt x="1144224" y="3222845"/>
                </a:cubicBezTo>
                <a:lnTo>
                  <a:pt x="1144224" y="3182703"/>
                </a:lnTo>
                <a:cubicBezTo>
                  <a:pt x="1144093" y="3181011"/>
                  <a:pt x="1144354" y="3179773"/>
                  <a:pt x="1145005" y="3178992"/>
                </a:cubicBezTo>
                <a:cubicBezTo>
                  <a:pt x="1145656" y="3178211"/>
                  <a:pt x="1146665" y="3177820"/>
                  <a:pt x="1148033" y="3177820"/>
                </a:cubicBezTo>
                <a:lnTo>
                  <a:pt x="1155358" y="3177820"/>
                </a:lnTo>
                <a:cubicBezTo>
                  <a:pt x="1157181" y="3175476"/>
                  <a:pt x="1158874" y="3173083"/>
                  <a:pt x="1160436" y="3170641"/>
                </a:cubicBezTo>
                <a:cubicBezTo>
                  <a:pt x="1161999" y="3168200"/>
                  <a:pt x="1163497" y="3165319"/>
                  <a:pt x="1164929" y="3161998"/>
                </a:cubicBezTo>
                <a:cubicBezTo>
                  <a:pt x="1166362" y="3158677"/>
                  <a:pt x="1167762" y="3154640"/>
                  <a:pt x="1169129" y="3149887"/>
                </a:cubicBezTo>
                <a:cubicBezTo>
                  <a:pt x="1170496" y="3145134"/>
                  <a:pt x="1171847" y="3139257"/>
                  <a:pt x="1173182" y="3132258"/>
                </a:cubicBezTo>
                <a:cubicBezTo>
                  <a:pt x="1174517" y="3125258"/>
                  <a:pt x="1175868" y="3116908"/>
                  <a:pt x="1177235" y="3107206"/>
                </a:cubicBezTo>
                <a:cubicBezTo>
                  <a:pt x="1178603" y="3097504"/>
                  <a:pt x="1180035" y="3085979"/>
                  <a:pt x="1181533" y="3072631"/>
                </a:cubicBezTo>
                <a:cubicBezTo>
                  <a:pt x="1181924" y="3070287"/>
                  <a:pt x="1182591" y="3068545"/>
                  <a:pt x="1183535" y="3067406"/>
                </a:cubicBezTo>
                <a:cubicBezTo>
                  <a:pt x="1184479" y="3066266"/>
                  <a:pt x="1185830" y="3065697"/>
                  <a:pt x="1187588" y="3065697"/>
                </a:cubicBezTo>
                <a:close/>
                <a:moveTo>
                  <a:pt x="1468399" y="3063841"/>
                </a:moveTo>
                <a:cubicBezTo>
                  <a:pt x="1477710" y="3063841"/>
                  <a:pt x="1485817" y="3065241"/>
                  <a:pt x="1492719" y="3068041"/>
                </a:cubicBezTo>
                <a:cubicBezTo>
                  <a:pt x="1499620" y="3070841"/>
                  <a:pt x="1505366" y="3074926"/>
                  <a:pt x="1509957" y="3080298"/>
                </a:cubicBezTo>
                <a:cubicBezTo>
                  <a:pt x="1514547" y="3085670"/>
                  <a:pt x="1517966" y="3092311"/>
                  <a:pt x="1520212" y="3100222"/>
                </a:cubicBezTo>
                <a:cubicBezTo>
                  <a:pt x="1522459" y="3108134"/>
                  <a:pt x="1523582" y="3117201"/>
                  <a:pt x="1523582" y="3127423"/>
                </a:cubicBezTo>
                <a:cubicBezTo>
                  <a:pt x="1523582" y="3137646"/>
                  <a:pt x="1522377" y="3146859"/>
                  <a:pt x="1519968" y="3155063"/>
                </a:cubicBezTo>
                <a:cubicBezTo>
                  <a:pt x="1517559" y="3163267"/>
                  <a:pt x="1513961" y="3170251"/>
                  <a:pt x="1509176" y="3176013"/>
                </a:cubicBezTo>
                <a:cubicBezTo>
                  <a:pt x="1504390" y="3181776"/>
                  <a:pt x="1498383" y="3186203"/>
                  <a:pt x="1491156" y="3189296"/>
                </a:cubicBezTo>
                <a:cubicBezTo>
                  <a:pt x="1483928" y="3192389"/>
                  <a:pt x="1475496" y="3193935"/>
                  <a:pt x="1465860" y="3193935"/>
                </a:cubicBezTo>
                <a:cubicBezTo>
                  <a:pt x="1456353" y="3193935"/>
                  <a:pt x="1448133" y="3192519"/>
                  <a:pt x="1441198" y="3189687"/>
                </a:cubicBezTo>
                <a:cubicBezTo>
                  <a:pt x="1434264" y="3186854"/>
                  <a:pt x="1428534" y="3182736"/>
                  <a:pt x="1424009" y="3177332"/>
                </a:cubicBezTo>
                <a:cubicBezTo>
                  <a:pt x="1419483" y="3171927"/>
                  <a:pt x="1416114" y="3165221"/>
                  <a:pt x="1413900" y="3157212"/>
                </a:cubicBezTo>
                <a:cubicBezTo>
                  <a:pt x="1411686" y="3149203"/>
                  <a:pt x="1410579" y="3139990"/>
                  <a:pt x="1410579" y="3129572"/>
                </a:cubicBezTo>
                <a:cubicBezTo>
                  <a:pt x="1410579" y="3119610"/>
                  <a:pt x="1411784" y="3110559"/>
                  <a:pt x="1414193" y="3102420"/>
                </a:cubicBezTo>
                <a:cubicBezTo>
                  <a:pt x="1416602" y="3094281"/>
                  <a:pt x="1420216" y="3087363"/>
                  <a:pt x="1425034" y="3081665"/>
                </a:cubicBezTo>
                <a:cubicBezTo>
                  <a:pt x="1429853" y="3075968"/>
                  <a:pt x="1435875" y="3071573"/>
                  <a:pt x="1443103" y="3068480"/>
                </a:cubicBezTo>
                <a:cubicBezTo>
                  <a:pt x="1450330" y="3065387"/>
                  <a:pt x="1458762" y="3063841"/>
                  <a:pt x="1468399" y="3063841"/>
                </a:cubicBezTo>
                <a:close/>
                <a:moveTo>
                  <a:pt x="6161880" y="2986388"/>
                </a:moveTo>
                <a:cubicBezTo>
                  <a:pt x="6155133" y="2986388"/>
                  <a:pt x="6149279" y="2986958"/>
                  <a:pt x="6144318" y="2988099"/>
                </a:cubicBezTo>
                <a:cubicBezTo>
                  <a:pt x="6139357" y="2989240"/>
                  <a:pt x="6135240" y="2990927"/>
                  <a:pt x="6131965" y="2993160"/>
                </a:cubicBezTo>
                <a:cubicBezTo>
                  <a:pt x="6128691" y="2995392"/>
                  <a:pt x="6126285" y="2998071"/>
                  <a:pt x="6124747" y="3001196"/>
                </a:cubicBezTo>
                <a:cubicBezTo>
                  <a:pt x="6123209" y="3004322"/>
                  <a:pt x="6122440" y="3007918"/>
                  <a:pt x="6122440" y="3011986"/>
                </a:cubicBezTo>
                <a:cubicBezTo>
                  <a:pt x="6122440" y="3018932"/>
                  <a:pt x="6124648" y="3024463"/>
                  <a:pt x="6129063" y="3028581"/>
                </a:cubicBezTo>
                <a:cubicBezTo>
                  <a:pt x="6133478" y="3032698"/>
                  <a:pt x="6139655" y="3034757"/>
                  <a:pt x="6147592" y="3034757"/>
                </a:cubicBezTo>
                <a:cubicBezTo>
                  <a:pt x="6154042" y="3034757"/>
                  <a:pt x="6160019" y="3033120"/>
                  <a:pt x="6165526" y="3029846"/>
                </a:cubicBezTo>
                <a:cubicBezTo>
                  <a:pt x="6171033" y="3026572"/>
                  <a:pt x="6176812" y="3021561"/>
                  <a:pt x="6182865" y="3014814"/>
                </a:cubicBezTo>
                <a:lnTo>
                  <a:pt x="6182865" y="2986388"/>
                </a:lnTo>
                <a:close/>
                <a:moveTo>
                  <a:pt x="5323680" y="2986388"/>
                </a:moveTo>
                <a:cubicBezTo>
                  <a:pt x="5316933" y="2986388"/>
                  <a:pt x="5311079" y="2986958"/>
                  <a:pt x="5306118" y="2988099"/>
                </a:cubicBezTo>
                <a:cubicBezTo>
                  <a:pt x="5301157" y="2989240"/>
                  <a:pt x="5297040" y="2990927"/>
                  <a:pt x="5293765" y="2993160"/>
                </a:cubicBezTo>
                <a:cubicBezTo>
                  <a:pt x="5290491" y="2995392"/>
                  <a:pt x="5288085" y="2998071"/>
                  <a:pt x="5286547" y="3001196"/>
                </a:cubicBezTo>
                <a:cubicBezTo>
                  <a:pt x="5285009" y="3004322"/>
                  <a:pt x="5284240" y="3007918"/>
                  <a:pt x="5284240" y="3011986"/>
                </a:cubicBezTo>
                <a:cubicBezTo>
                  <a:pt x="5284240" y="3018932"/>
                  <a:pt x="5286448" y="3024463"/>
                  <a:pt x="5290863" y="3028581"/>
                </a:cubicBezTo>
                <a:cubicBezTo>
                  <a:pt x="5295278" y="3032698"/>
                  <a:pt x="5301455" y="3034757"/>
                  <a:pt x="5309392" y="3034757"/>
                </a:cubicBezTo>
                <a:cubicBezTo>
                  <a:pt x="5315842" y="3034757"/>
                  <a:pt x="5321819" y="3033120"/>
                  <a:pt x="5327326" y="3029846"/>
                </a:cubicBezTo>
                <a:cubicBezTo>
                  <a:pt x="5332833" y="3026572"/>
                  <a:pt x="5338612" y="3021561"/>
                  <a:pt x="5344665" y="3014814"/>
                </a:cubicBezTo>
                <a:lnTo>
                  <a:pt x="5344665" y="2986388"/>
                </a:lnTo>
                <a:close/>
                <a:moveTo>
                  <a:pt x="3323430" y="2986388"/>
                </a:moveTo>
                <a:cubicBezTo>
                  <a:pt x="3316683" y="2986388"/>
                  <a:pt x="3310829" y="2986958"/>
                  <a:pt x="3305868" y="2988099"/>
                </a:cubicBezTo>
                <a:cubicBezTo>
                  <a:pt x="3300907" y="2989240"/>
                  <a:pt x="3296790" y="2990927"/>
                  <a:pt x="3293515" y="2993160"/>
                </a:cubicBezTo>
                <a:cubicBezTo>
                  <a:pt x="3290241" y="2995392"/>
                  <a:pt x="3287835" y="2998071"/>
                  <a:pt x="3286297" y="3001196"/>
                </a:cubicBezTo>
                <a:cubicBezTo>
                  <a:pt x="3284759" y="3004322"/>
                  <a:pt x="3283991" y="3007918"/>
                  <a:pt x="3283991" y="3011986"/>
                </a:cubicBezTo>
                <a:cubicBezTo>
                  <a:pt x="3283991" y="3018932"/>
                  <a:pt x="3286198" y="3024463"/>
                  <a:pt x="3290613" y="3028581"/>
                </a:cubicBezTo>
                <a:cubicBezTo>
                  <a:pt x="3295029" y="3032698"/>
                  <a:pt x="3301205" y="3034757"/>
                  <a:pt x="3309142" y="3034757"/>
                </a:cubicBezTo>
                <a:cubicBezTo>
                  <a:pt x="3315592" y="3034757"/>
                  <a:pt x="3321569" y="3033120"/>
                  <a:pt x="3327076" y="3029846"/>
                </a:cubicBezTo>
                <a:cubicBezTo>
                  <a:pt x="3332583" y="3026572"/>
                  <a:pt x="3338362" y="3021561"/>
                  <a:pt x="3344415" y="3014814"/>
                </a:cubicBezTo>
                <a:lnTo>
                  <a:pt x="3344415" y="2986388"/>
                </a:lnTo>
                <a:close/>
                <a:moveTo>
                  <a:pt x="2561430" y="2986388"/>
                </a:moveTo>
                <a:cubicBezTo>
                  <a:pt x="2554683" y="2986388"/>
                  <a:pt x="2548829" y="2986958"/>
                  <a:pt x="2543868" y="2988099"/>
                </a:cubicBezTo>
                <a:cubicBezTo>
                  <a:pt x="2538907" y="2989240"/>
                  <a:pt x="2534790" y="2990927"/>
                  <a:pt x="2531515" y="2993160"/>
                </a:cubicBezTo>
                <a:cubicBezTo>
                  <a:pt x="2528241" y="2995392"/>
                  <a:pt x="2525836" y="2998071"/>
                  <a:pt x="2524298" y="3001196"/>
                </a:cubicBezTo>
                <a:cubicBezTo>
                  <a:pt x="2522760" y="3004322"/>
                  <a:pt x="2521991" y="3007918"/>
                  <a:pt x="2521991" y="3011986"/>
                </a:cubicBezTo>
                <a:cubicBezTo>
                  <a:pt x="2521991" y="3018932"/>
                  <a:pt x="2524198" y="3024463"/>
                  <a:pt x="2528613" y="3028581"/>
                </a:cubicBezTo>
                <a:cubicBezTo>
                  <a:pt x="2533028" y="3032698"/>
                  <a:pt x="2539205" y="3034757"/>
                  <a:pt x="2547143" y="3034757"/>
                </a:cubicBezTo>
                <a:cubicBezTo>
                  <a:pt x="2553592" y="3034757"/>
                  <a:pt x="2559570" y="3033120"/>
                  <a:pt x="2565077" y="3029846"/>
                </a:cubicBezTo>
                <a:cubicBezTo>
                  <a:pt x="2570583" y="3026572"/>
                  <a:pt x="2576362" y="3021561"/>
                  <a:pt x="2582415" y="3014814"/>
                </a:cubicBezTo>
                <a:lnTo>
                  <a:pt x="2582415" y="2986388"/>
                </a:lnTo>
                <a:close/>
                <a:moveTo>
                  <a:pt x="4028280" y="2979691"/>
                </a:moveTo>
                <a:cubicBezTo>
                  <a:pt x="4024212" y="2979691"/>
                  <a:pt x="4020442" y="2979790"/>
                  <a:pt x="4016969" y="2979988"/>
                </a:cubicBezTo>
                <a:cubicBezTo>
                  <a:pt x="4013496" y="2980187"/>
                  <a:pt x="4010123" y="2980435"/>
                  <a:pt x="4006849" y="2980732"/>
                </a:cubicBezTo>
                <a:lnTo>
                  <a:pt x="4006849" y="3032227"/>
                </a:lnTo>
                <a:cubicBezTo>
                  <a:pt x="4010321" y="3032624"/>
                  <a:pt x="4013744" y="3032971"/>
                  <a:pt x="4017118" y="3033269"/>
                </a:cubicBezTo>
                <a:cubicBezTo>
                  <a:pt x="4020491" y="3033567"/>
                  <a:pt x="4024609" y="3033715"/>
                  <a:pt x="4029471" y="3033715"/>
                </a:cubicBezTo>
                <a:cubicBezTo>
                  <a:pt x="4041575" y="3033715"/>
                  <a:pt x="4050455" y="3031309"/>
                  <a:pt x="4056111" y="3026497"/>
                </a:cubicBezTo>
                <a:cubicBezTo>
                  <a:pt x="4061766" y="3021685"/>
                  <a:pt x="4064594" y="3015013"/>
                  <a:pt x="4064594" y="3006480"/>
                </a:cubicBezTo>
                <a:cubicBezTo>
                  <a:pt x="4064594" y="3002412"/>
                  <a:pt x="4063974" y="2998716"/>
                  <a:pt x="4062734" y="2995392"/>
                </a:cubicBezTo>
                <a:cubicBezTo>
                  <a:pt x="4061494" y="2992068"/>
                  <a:pt x="4059459" y="2989240"/>
                  <a:pt x="4056632" y="2986909"/>
                </a:cubicBezTo>
                <a:cubicBezTo>
                  <a:pt x="4053804" y="2984577"/>
                  <a:pt x="4050058" y="2982791"/>
                  <a:pt x="4045395" y="2981551"/>
                </a:cubicBezTo>
                <a:cubicBezTo>
                  <a:pt x="4040732" y="2980311"/>
                  <a:pt x="4035027" y="2979691"/>
                  <a:pt x="4028280" y="2979691"/>
                </a:cubicBezTo>
                <a:close/>
                <a:moveTo>
                  <a:pt x="442634" y="2959094"/>
                </a:moveTo>
                <a:cubicBezTo>
                  <a:pt x="438206" y="2959094"/>
                  <a:pt x="434365" y="2959468"/>
                  <a:pt x="431109" y="2960217"/>
                </a:cubicBezTo>
                <a:cubicBezTo>
                  <a:pt x="427853" y="2960966"/>
                  <a:pt x="425151" y="2962073"/>
                  <a:pt x="423003" y="2963538"/>
                </a:cubicBezTo>
                <a:cubicBezTo>
                  <a:pt x="420854" y="2965003"/>
                  <a:pt x="419275" y="2966761"/>
                  <a:pt x="418266" y="2968812"/>
                </a:cubicBezTo>
                <a:cubicBezTo>
                  <a:pt x="417256" y="2970863"/>
                  <a:pt x="416752" y="2973223"/>
                  <a:pt x="416752" y="2975893"/>
                </a:cubicBezTo>
                <a:cubicBezTo>
                  <a:pt x="416752" y="2980451"/>
                  <a:pt x="418200" y="2984081"/>
                  <a:pt x="421098" y="2986783"/>
                </a:cubicBezTo>
                <a:cubicBezTo>
                  <a:pt x="423995" y="2989485"/>
                  <a:pt x="428049" y="2990836"/>
                  <a:pt x="433258" y="2990836"/>
                </a:cubicBezTo>
                <a:cubicBezTo>
                  <a:pt x="437490" y="2990836"/>
                  <a:pt x="441413" y="2989762"/>
                  <a:pt x="445027" y="2987613"/>
                </a:cubicBezTo>
                <a:cubicBezTo>
                  <a:pt x="448641" y="2985464"/>
                  <a:pt x="452433" y="2982176"/>
                  <a:pt x="456405" y="2977749"/>
                </a:cubicBezTo>
                <a:lnTo>
                  <a:pt x="456405" y="2959094"/>
                </a:lnTo>
                <a:close/>
                <a:moveTo>
                  <a:pt x="3884905" y="2927898"/>
                </a:moveTo>
                <a:cubicBezTo>
                  <a:pt x="3881710" y="2927898"/>
                  <a:pt x="3878565" y="2928370"/>
                  <a:pt x="3875471" y="2929312"/>
                </a:cubicBezTo>
                <a:cubicBezTo>
                  <a:pt x="3872376" y="2930255"/>
                  <a:pt x="3869232" y="2931743"/>
                  <a:pt x="3866037" y="2933777"/>
                </a:cubicBezTo>
                <a:cubicBezTo>
                  <a:pt x="3862843" y="2935811"/>
                  <a:pt x="3859499" y="2938490"/>
                  <a:pt x="3856004" y="2941814"/>
                </a:cubicBezTo>
                <a:cubicBezTo>
                  <a:pt x="3852510" y="2945138"/>
                  <a:pt x="3848817" y="2949230"/>
                  <a:pt x="3844924" y="2954092"/>
                </a:cubicBezTo>
                <a:lnTo>
                  <a:pt x="3844924" y="3007373"/>
                </a:lnTo>
                <a:cubicBezTo>
                  <a:pt x="3851712" y="3015608"/>
                  <a:pt x="3858151" y="3021908"/>
                  <a:pt x="3864241" y="3026274"/>
                </a:cubicBezTo>
                <a:cubicBezTo>
                  <a:pt x="3870331" y="3030640"/>
                  <a:pt x="3876719" y="3032822"/>
                  <a:pt x="3883407" y="3032822"/>
                </a:cubicBezTo>
                <a:cubicBezTo>
                  <a:pt x="3889596" y="3032822"/>
                  <a:pt x="3894912" y="3031334"/>
                  <a:pt x="3899354" y="3028358"/>
                </a:cubicBezTo>
                <a:cubicBezTo>
                  <a:pt x="3903796" y="3025381"/>
                  <a:pt x="3907390" y="3021412"/>
                  <a:pt x="3910136" y="3016451"/>
                </a:cubicBezTo>
                <a:cubicBezTo>
                  <a:pt x="3912882" y="3011490"/>
                  <a:pt x="3914903" y="3005934"/>
                  <a:pt x="3916201" y="2999783"/>
                </a:cubicBezTo>
                <a:cubicBezTo>
                  <a:pt x="3917498" y="2993631"/>
                  <a:pt x="3918147" y="2987430"/>
                  <a:pt x="3918147" y="2981179"/>
                </a:cubicBezTo>
                <a:cubicBezTo>
                  <a:pt x="3918147" y="2974333"/>
                  <a:pt x="3917623" y="2967710"/>
                  <a:pt x="3916575" y="2961310"/>
                </a:cubicBezTo>
                <a:cubicBezTo>
                  <a:pt x="3915527" y="2954911"/>
                  <a:pt x="3913730" y="2949230"/>
                  <a:pt x="3911185" y="2944270"/>
                </a:cubicBezTo>
                <a:cubicBezTo>
                  <a:pt x="3908639" y="2939309"/>
                  <a:pt x="3905220" y="2935340"/>
                  <a:pt x="3900927" y="2932363"/>
                </a:cubicBezTo>
                <a:cubicBezTo>
                  <a:pt x="3896634" y="2929387"/>
                  <a:pt x="3891294" y="2927898"/>
                  <a:pt x="3884905" y="2927898"/>
                </a:cubicBezTo>
                <a:close/>
                <a:moveTo>
                  <a:pt x="3170530" y="2927898"/>
                </a:moveTo>
                <a:cubicBezTo>
                  <a:pt x="3167335" y="2927898"/>
                  <a:pt x="3164190" y="2928370"/>
                  <a:pt x="3161096" y="2929312"/>
                </a:cubicBezTo>
                <a:cubicBezTo>
                  <a:pt x="3158001" y="2930255"/>
                  <a:pt x="3154857" y="2931743"/>
                  <a:pt x="3151663" y="2933777"/>
                </a:cubicBezTo>
                <a:cubicBezTo>
                  <a:pt x="3148468" y="2935811"/>
                  <a:pt x="3145124" y="2938490"/>
                  <a:pt x="3141629" y="2941814"/>
                </a:cubicBezTo>
                <a:cubicBezTo>
                  <a:pt x="3138135" y="2945138"/>
                  <a:pt x="3134442" y="2949230"/>
                  <a:pt x="3130549" y="2954092"/>
                </a:cubicBezTo>
                <a:lnTo>
                  <a:pt x="3130549" y="3007373"/>
                </a:lnTo>
                <a:cubicBezTo>
                  <a:pt x="3137337" y="3015608"/>
                  <a:pt x="3143776" y="3021908"/>
                  <a:pt x="3149866" y="3026274"/>
                </a:cubicBezTo>
                <a:cubicBezTo>
                  <a:pt x="3155955" y="3030640"/>
                  <a:pt x="3162344" y="3032822"/>
                  <a:pt x="3169032" y="3032822"/>
                </a:cubicBezTo>
                <a:cubicBezTo>
                  <a:pt x="3175221" y="3032822"/>
                  <a:pt x="3180537" y="3031334"/>
                  <a:pt x="3184979" y="3028358"/>
                </a:cubicBezTo>
                <a:cubicBezTo>
                  <a:pt x="3189421" y="3025381"/>
                  <a:pt x="3193015" y="3021412"/>
                  <a:pt x="3195761" y="3016451"/>
                </a:cubicBezTo>
                <a:cubicBezTo>
                  <a:pt x="3198506" y="3011490"/>
                  <a:pt x="3200528" y="3005934"/>
                  <a:pt x="3201826" y="2999783"/>
                </a:cubicBezTo>
                <a:cubicBezTo>
                  <a:pt x="3203123" y="2993631"/>
                  <a:pt x="3203772" y="2987430"/>
                  <a:pt x="3203772" y="2981179"/>
                </a:cubicBezTo>
                <a:cubicBezTo>
                  <a:pt x="3203772" y="2974333"/>
                  <a:pt x="3203248" y="2967710"/>
                  <a:pt x="3202200" y="2961310"/>
                </a:cubicBezTo>
                <a:cubicBezTo>
                  <a:pt x="3201152" y="2954911"/>
                  <a:pt x="3199355" y="2949230"/>
                  <a:pt x="3196810" y="2944270"/>
                </a:cubicBezTo>
                <a:cubicBezTo>
                  <a:pt x="3194264" y="2939309"/>
                  <a:pt x="3190845" y="2935340"/>
                  <a:pt x="3186552" y="2932363"/>
                </a:cubicBezTo>
                <a:cubicBezTo>
                  <a:pt x="3182260" y="2929387"/>
                  <a:pt x="3176919" y="2927898"/>
                  <a:pt x="3170530" y="2927898"/>
                </a:cubicBezTo>
                <a:close/>
                <a:moveTo>
                  <a:pt x="5893773" y="2925964"/>
                </a:moveTo>
                <a:cubicBezTo>
                  <a:pt x="5887683" y="2925964"/>
                  <a:pt x="5882342" y="2927105"/>
                  <a:pt x="5877751" y="2929387"/>
                </a:cubicBezTo>
                <a:cubicBezTo>
                  <a:pt x="5873159" y="2931669"/>
                  <a:pt x="5869315" y="2934695"/>
                  <a:pt x="5866220" y="2938465"/>
                </a:cubicBezTo>
                <a:cubicBezTo>
                  <a:pt x="5863125" y="2942236"/>
                  <a:pt x="5860729" y="2946626"/>
                  <a:pt x="5859032" y="2951637"/>
                </a:cubicBezTo>
                <a:cubicBezTo>
                  <a:pt x="5857335" y="2956647"/>
                  <a:pt x="5856387" y="2961881"/>
                  <a:pt x="5856187" y="2967338"/>
                </a:cubicBezTo>
                <a:lnTo>
                  <a:pt x="5929261" y="2967338"/>
                </a:lnTo>
                <a:cubicBezTo>
                  <a:pt x="5929559" y="2954439"/>
                  <a:pt x="5926689" y="2944319"/>
                  <a:pt x="5920650" y="2936977"/>
                </a:cubicBezTo>
                <a:cubicBezTo>
                  <a:pt x="5914612" y="2929635"/>
                  <a:pt x="5905653" y="2925964"/>
                  <a:pt x="5893773" y="2925964"/>
                </a:cubicBezTo>
                <a:close/>
                <a:moveTo>
                  <a:pt x="4846023" y="2925964"/>
                </a:moveTo>
                <a:cubicBezTo>
                  <a:pt x="4839933" y="2925964"/>
                  <a:pt x="4834592" y="2927105"/>
                  <a:pt x="4830001" y="2929387"/>
                </a:cubicBezTo>
                <a:cubicBezTo>
                  <a:pt x="4825409" y="2931669"/>
                  <a:pt x="4821565" y="2934695"/>
                  <a:pt x="4818470" y="2938465"/>
                </a:cubicBezTo>
                <a:cubicBezTo>
                  <a:pt x="4815375" y="2942236"/>
                  <a:pt x="4812979" y="2946626"/>
                  <a:pt x="4811282" y="2951637"/>
                </a:cubicBezTo>
                <a:cubicBezTo>
                  <a:pt x="4809585" y="2956647"/>
                  <a:pt x="4808637" y="2961881"/>
                  <a:pt x="4808437" y="2967338"/>
                </a:cubicBezTo>
                <a:lnTo>
                  <a:pt x="4881511" y="2967338"/>
                </a:lnTo>
                <a:cubicBezTo>
                  <a:pt x="4881809" y="2954439"/>
                  <a:pt x="4878939" y="2944319"/>
                  <a:pt x="4872900" y="2936977"/>
                </a:cubicBezTo>
                <a:cubicBezTo>
                  <a:pt x="4866862" y="2929635"/>
                  <a:pt x="4857903" y="2925964"/>
                  <a:pt x="4846023" y="2925964"/>
                </a:cubicBezTo>
                <a:close/>
                <a:moveTo>
                  <a:pt x="152633" y="2922761"/>
                </a:moveTo>
                <a:cubicBezTo>
                  <a:pt x="149898" y="2922761"/>
                  <a:pt x="147343" y="2923103"/>
                  <a:pt x="144966" y="2923787"/>
                </a:cubicBezTo>
                <a:cubicBezTo>
                  <a:pt x="142589" y="2924470"/>
                  <a:pt x="140262" y="2925512"/>
                  <a:pt x="137983" y="2926912"/>
                </a:cubicBezTo>
                <a:cubicBezTo>
                  <a:pt x="135704" y="2928312"/>
                  <a:pt x="133425" y="2930038"/>
                  <a:pt x="131146" y="2932089"/>
                </a:cubicBezTo>
                <a:cubicBezTo>
                  <a:pt x="128867" y="2934140"/>
                  <a:pt x="126425" y="2936565"/>
                  <a:pt x="123821" y="2939365"/>
                </a:cubicBezTo>
                <a:cubicBezTo>
                  <a:pt x="123756" y="2940407"/>
                  <a:pt x="123723" y="2941611"/>
                  <a:pt x="123723" y="2942979"/>
                </a:cubicBezTo>
                <a:cubicBezTo>
                  <a:pt x="123723" y="2944346"/>
                  <a:pt x="123723" y="2945746"/>
                  <a:pt x="123723" y="2947178"/>
                </a:cubicBezTo>
                <a:cubicBezTo>
                  <a:pt x="123723" y="2954210"/>
                  <a:pt x="124163" y="2960396"/>
                  <a:pt x="125042" y="2965735"/>
                </a:cubicBezTo>
                <a:cubicBezTo>
                  <a:pt x="125921" y="2971075"/>
                  <a:pt x="127369" y="2975535"/>
                  <a:pt x="129388" y="2979116"/>
                </a:cubicBezTo>
                <a:cubicBezTo>
                  <a:pt x="131406" y="2982697"/>
                  <a:pt x="134076" y="2985399"/>
                  <a:pt x="137397" y="2987222"/>
                </a:cubicBezTo>
                <a:cubicBezTo>
                  <a:pt x="140717" y="2989046"/>
                  <a:pt x="144787" y="2989957"/>
                  <a:pt x="149605" y="2989957"/>
                </a:cubicBezTo>
                <a:cubicBezTo>
                  <a:pt x="153838" y="2989957"/>
                  <a:pt x="157614" y="2989127"/>
                  <a:pt x="160935" y="2987467"/>
                </a:cubicBezTo>
                <a:cubicBezTo>
                  <a:pt x="164256" y="2985806"/>
                  <a:pt x="167039" y="2983478"/>
                  <a:pt x="169285" y="2980483"/>
                </a:cubicBezTo>
                <a:cubicBezTo>
                  <a:pt x="171532" y="2977488"/>
                  <a:pt x="173241" y="2973842"/>
                  <a:pt x="174413" y="2969544"/>
                </a:cubicBezTo>
                <a:cubicBezTo>
                  <a:pt x="175585" y="2965247"/>
                  <a:pt x="176171" y="2960461"/>
                  <a:pt x="176171" y="2955187"/>
                </a:cubicBezTo>
                <a:cubicBezTo>
                  <a:pt x="176171" y="2950890"/>
                  <a:pt x="175764" y="2946788"/>
                  <a:pt x="174950" y="2942881"/>
                </a:cubicBezTo>
                <a:cubicBezTo>
                  <a:pt x="174136" y="2938974"/>
                  <a:pt x="172834" y="2935540"/>
                  <a:pt x="171043" y="2932577"/>
                </a:cubicBezTo>
                <a:cubicBezTo>
                  <a:pt x="169253" y="2929614"/>
                  <a:pt x="166844" y="2927238"/>
                  <a:pt x="163816" y="2925447"/>
                </a:cubicBezTo>
                <a:cubicBezTo>
                  <a:pt x="160788" y="2923657"/>
                  <a:pt x="157061" y="2922761"/>
                  <a:pt x="152633" y="2922761"/>
                </a:cubicBezTo>
                <a:close/>
                <a:moveTo>
                  <a:pt x="1368172" y="2920320"/>
                </a:moveTo>
                <a:cubicBezTo>
                  <a:pt x="1363376" y="2920320"/>
                  <a:pt x="1359253" y="2921166"/>
                  <a:pt x="1355804" y="2922859"/>
                </a:cubicBezTo>
                <a:cubicBezTo>
                  <a:pt x="1352354" y="2924552"/>
                  <a:pt x="1349513" y="2926945"/>
                  <a:pt x="1347279" y="2930038"/>
                </a:cubicBezTo>
                <a:cubicBezTo>
                  <a:pt x="1345045" y="2933130"/>
                  <a:pt x="1343387" y="2936793"/>
                  <a:pt x="1342303" y="2941025"/>
                </a:cubicBezTo>
                <a:cubicBezTo>
                  <a:pt x="1341219" y="2945258"/>
                  <a:pt x="1340677" y="2949880"/>
                  <a:pt x="1340677" y="2954894"/>
                </a:cubicBezTo>
                <a:cubicBezTo>
                  <a:pt x="1340677" y="2959712"/>
                  <a:pt x="1341120" y="2964238"/>
                  <a:pt x="1342007" y="2968470"/>
                </a:cubicBezTo>
                <a:cubicBezTo>
                  <a:pt x="1342895" y="2972702"/>
                  <a:pt x="1344373" y="2976397"/>
                  <a:pt x="1346442" y="2979555"/>
                </a:cubicBezTo>
                <a:cubicBezTo>
                  <a:pt x="1348511" y="2982713"/>
                  <a:pt x="1351287" y="2985220"/>
                  <a:pt x="1354769" y="2987076"/>
                </a:cubicBezTo>
                <a:cubicBezTo>
                  <a:pt x="1358251" y="2988932"/>
                  <a:pt x="1362587" y="2989859"/>
                  <a:pt x="1367778" y="2989859"/>
                </a:cubicBezTo>
                <a:cubicBezTo>
                  <a:pt x="1372509" y="2989859"/>
                  <a:pt x="1376615" y="2989013"/>
                  <a:pt x="1380097" y="2987320"/>
                </a:cubicBezTo>
                <a:cubicBezTo>
                  <a:pt x="1383579" y="2985627"/>
                  <a:pt x="1386437" y="2983251"/>
                  <a:pt x="1388671" y="2980190"/>
                </a:cubicBezTo>
                <a:cubicBezTo>
                  <a:pt x="1390904" y="2977130"/>
                  <a:pt x="1392547" y="2973484"/>
                  <a:pt x="1393598" y="2969251"/>
                </a:cubicBezTo>
                <a:cubicBezTo>
                  <a:pt x="1394650" y="2965019"/>
                  <a:pt x="1395176" y="2960364"/>
                  <a:pt x="1395176" y="2955285"/>
                </a:cubicBezTo>
                <a:cubicBezTo>
                  <a:pt x="1395176" y="2950532"/>
                  <a:pt x="1394732" y="2946039"/>
                  <a:pt x="1393845" y="2941807"/>
                </a:cubicBezTo>
                <a:cubicBezTo>
                  <a:pt x="1392958" y="2937574"/>
                  <a:pt x="1391496" y="2933863"/>
                  <a:pt x="1389459" y="2930672"/>
                </a:cubicBezTo>
                <a:cubicBezTo>
                  <a:pt x="1387422" y="2927482"/>
                  <a:pt x="1384663" y="2924959"/>
                  <a:pt x="1381181" y="2923103"/>
                </a:cubicBezTo>
                <a:cubicBezTo>
                  <a:pt x="1377699" y="2921247"/>
                  <a:pt x="1373362" y="2920320"/>
                  <a:pt x="1368172" y="2920320"/>
                </a:cubicBezTo>
                <a:close/>
                <a:moveTo>
                  <a:pt x="579686" y="2920320"/>
                </a:moveTo>
                <a:cubicBezTo>
                  <a:pt x="575193" y="2920320"/>
                  <a:pt x="571286" y="2921199"/>
                  <a:pt x="567966" y="2922957"/>
                </a:cubicBezTo>
                <a:cubicBezTo>
                  <a:pt x="564645" y="2924715"/>
                  <a:pt x="561910" y="2927124"/>
                  <a:pt x="559762" y="2930184"/>
                </a:cubicBezTo>
                <a:cubicBezTo>
                  <a:pt x="557613" y="2933244"/>
                  <a:pt x="556034" y="2936891"/>
                  <a:pt x="555025" y="2941123"/>
                </a:cubicBezTo>
                <a:cubicBezTo>
                  <a:pt x="554016" y="2945355"/>
                  <a:pt x="553511" y="2949913"/>
                  <a:pt x="553511" y="2954796"/>
                </a:cubicBezTo>
                <a:cubicBezTo>
                  <a:pt x="553511" y="2959745"/>
                  <a:pt x="553902" y="2964352"/>
                  <a:pt x="554683" y="2968617"/>
                </a:cubicBezTo>
                <a:cubicBezTo>
                  <a:pt x="555464" y="2972881"/>
                  <a:pt x="556815" y="2976593"/>
                  <a:pt x="558736" y="2979751"/>
                </a:cubicBezTo>
                <a:cubicBezTo>
                  <a:pt x="560657" y="2982909"/>
                  <a:pt x="563245" y="2985383"/>
                  <a:pt x="566501" y="2987174"/>
                </a:cubicBezTo>
                <a:cubicBezTo>
                  <a:pt x="569756" y="2988964"/>
                  <a:pt x="573923" y="2989859"/>
                  <a:pt x="579002" y="2989859"/>
                </a:cubicBezTo>
                <a:cubicBezTo>
                  <a:pt x="583235" y="2989859"/>
                  <a:pt x="586978" y="2989111"/>
                  <a:pt x="590234" y="2987613"/>
                </a:cubicBezTo>
                <a:cubicBezTo>
                  <a:pt x="593490" y="2986115"/>
                  <a:pt x="596225" y="2983918"/>
                  <a:pt x="598438" y="2981020"/>
                </a:cubicBezTo>
                <a:cubicBezTo>
                  <a:pt x="600652" y="2978123"/>
                  <a:pt x="602329" y="2974493"/>
                  <a:pt x="603468" y="2970130"/>
                </a:cubicBezTo>
                <a:cubicBezTo>
                  <a:pt x="604608" y="2965768"/>
                  <a:pt x="605177" y="2960754"/>
                  <a:pt x="605177" y="2955089"/>
                </a:cubicBezTo>
                <a:cubicBezTo>
                  <a:pt x="605177" y="2950467"/>
                  <a:pt x="604787" y="2946055"/>
                  <a:pt x="604005" y="2941855"/>
                </a:cubicBezTo>
                <a:cubicBezTo>
                  <a:pt x="603224" y="2937656"/>
                  <a:pt x="601873" y="2933961"/>
                  <a:pt x="599952" y="2930770"/>
                </a:cubicBezTo>
                <a:cubicBezTo>
                  <a:pt x="598031" y="2927580"/>
                  <a:pt x="595427" y="2925040"/>
                  <a:pt x="592139" y="2923152"/>
                </a:cubicBezTo>
                <a:cubicBezTo>
                  <a:pt x="588850" y="2921264"/>
                  <a:pt x="584700" y="2920320"/>
                  <a:pt x="579686" y="2920320"/>
                </a:cubicBezTo>
                <a:close/>
                <a:moveTo>
                  <a:pt x="44197" y="2920320"/>
                </a:moveTo>
                <a:cubicBezTo>
                  <a:pt x="39401" y="2920320"/>
                  <a:pt x="35278" y="2921166"/>
                  <a:pt x="31829" y="2922859"/>
                </a:cubicBezTo>
                <a:cubicBezTo>
                  <a:pt x="28380" y="2924552"/>
                  <a:pt x="25538" y="2926945"/>
                  <a:pt x="23304" y="2930038"/>
                </a:cubicBezTo>
                <a:cubicBezTo>
                  <a:pt x="21071" y="2933130"/>
                  <a:pt x="19412" y="2936793"/>
                  <a:pt x="18328" y="2941025"/>
                </a:cubicBezTo>
                <a:cubicBezTo>
                  <a:pt x="17244" y="2945258"/>
                  <a:pt x="16702" y="2949880"/>
                  <a:pt x="16702" y="2954894"/>
                </a:cubicBezTo>
                <a:cubicBezTo>
                  <a:pt x="16702" y="2959712"/>
                  <a:pt x="17145" y="2964238"/>
                  <a:pt x="18032" y="2968470"/>
                </a:cubicBezTo>
                <a:cubicBezTo>
                  <a:pt x="18920" y="2972702"/>
                  <a:pt x="20398" y="2976397"/>
                  <a:pt x="22467" y="2979555"/>
                </a:cubicBezTo>
                <a:cubicBezTo>
                  <a:pt x="24537" y="2982713"/>
                  <a:pt x="27312" y="2985220"/>
                  <a:pt x="30794" y="2987076"/>
                </a:cubicBezTo>
                <a:cubicBezTo>
                  <a:pt x="34276" y="2988932"/>
                  <a:pt x="38613" y="2989859"/>
                  <a:pt x="43803" y="2989859"/>
                </a:cubicBezTo>
                <a:cubicBezTo>
                  <a:pt x="48534" y="2989859"/>
                  <a:pt x="52640" y="2989013"/>
                  <a:pt x="56122" y="2987320"/>
                </a:cubicBezTo>
                <a:cubicBezTo>
                  <a:pt x="59604" y="2985627"/>
                  <a:pt x="62462" y="2983251"/>
                  <a:pt x="64696" y="2980190"/>
                </a:cubicBezTo>
                <a:cubicBezTo>
                  <a:pt x="66930" y="2977130"/>
                  <a:pt x="68572" y="2973484"/>
                  <a:pt x="69624" y="2969251"/>
                </a:cubicBezTo>
                <a:cubicBezTo>
                  <a:pt x="70675" y="2965019"/>
                  <a:pt x="71201" y="2960364"/>
                  <a:pt x="71201" y="2955285"/>
                </a:cubicBezTo>
                <a:cubicBezTo>
                  <a:pt x="71201" y="2950532"/>
                  <a:pt x="70757" y="2946039"/>
                  <a:pt x="69870" y="2941807"/>
                </a:cubicBezTo>
                <a:cubicBezTo>
                  <a:pt x="68983" y="2937574"/>
                  <a:pt x="67521" y="2933863"/>
                  <a:pt x="65484" y="2930672"/>
                </a:cubicBezTo>
                <a:cubicBezTo>
                  <a:pt x="63447" y="2927482"/>
                  <a:pt x="60688" y="2924959"/>
                  <a:pt x="57206" y="2923103"/>
                </a:cubicBezTo>
                <a:cubicBezTo>
                  <a:pt x="53724" y="2921247"/>
                  <a:pt x="49388" y="2920320"/>
                  <a:pt x="44197" y="2920320"/>
                </a:cubicBezTo>
                <a:close/>
                <a:moveTo>
                  <a:pt x="1107723" y="2919831"/>
                </a:moveTo>
                <a:cubicBezTo>
                  <a:pt x="1103296" y="2919831"/>
                  <a:pt x="1099601" y="2920206"/>
                  <a:pt x="1096638" y="2920954"/>
                </a:cubicBezTo>
                <a:cubicBezTo>
                  <a:pt x="1093675" y="2921703"/>
                  <a:pt x="1091299" y="2922778"/>
                  <a:pt x="1089508" y="2924177"/>
                </a:cubicBezTo>
                <a:cubicBezTo>
                  <a:pt x="1087718" y="2925577"/>
                  <a:pt x="1086448" y="2927221"/>
                  <a:pt x="1085699" y="2929110"/>
                </a:cubicBezTo>
                <a:cubicBezTo>
                  <a:pt x="1084950" y="2930998"/>
                  <a:pt x="1084576" y="2933082"/>
                  <a:pt x="1084576" y="2935360"/>
                </a:cubicBezTo>
                <a:cubicBezTo>
                  <a:pt x="1084576" y="2937704"/>
                  <a:pt x="1085015" y="2939804"/>
                  <a:pt x="1085895" y="2941660"/>
                </a:cubicBezTo>
                <a:cubicBezTo>
                  <a:pt x="1086774" y="2943516"/>
                  <a:pt x="1088108" y="2945078"/>
                  <a:pt x="1089899" y="2946348"/>
                </a:cubicBezTo>
                <a:cubicBezTo>
                  <a:pt x="1091690" y="2947618"/>
                  <a:pt x="1093985" y="2948595"/>
                  <a:pt x="1096785" y="2949278"/>
                </a:cubicBezTo>
                <a:cubicBezTo>
                  <a:pt x="1099584" y="2949962"/>
                  <a:pt x="1103491" y="2950304"/>
                  <a:pt x="1108505" y="2950304"/>
                </a:cubicBezTo>
                <a:lnTo>
                  <a:pt x="1121788" y="2950304"/>
                </a:lnTo>
                <a:lnTo>
                  <a:pt x="1121788" y="2920613"/>
                </a:lnTo>
                <a:cubicBezTo>
                  <a:pt x="1119444" y="2920287"/>
                  <a:pt x="1117034" y="2920075"/>
                  <a:pt x="1114560" y="2919978"/>
                </a:cubicBezTo>
                <a:cubicBezTo>
                  <a:pt x="1112086" y="2919880"/>
                  <a:pt x="1109807" y="2919831"/>
                  <a:pt x="1107723" y="2919831"/>
                </a:cubicBezTo>
                <a:close/>
                <a:moveTo>
                  <a:pt x="5444677" y="2909741"/>
                </a:moveTo>
                <a:lnTo>
                  <a:pt x="5513436" y="2909741"/>
                </a:lnTo>
                <a:cubicBezTo>
                  <a:pt x="5515817" y="2909741"/>
                  <a:pt x="5517677" y="2910461"/>
                  <a:pt x="5519017" y="2911899"/>
                </a:cubicBezTo>
                <a:cubicBezTo>
                  <a:pt x="5520356" y="2913338"/>
                  <a:pt x="5521026" y="2915546"/>
                  <a:pt x="5521026" y="2918522"/>
                </a:cubicBezTo>
                <a:lnTo>
                  <a:pt x="5521026" y="3047408"/>
                </a:lnTo>
                <a:cubicBezTo>
                  <a:pt x="5521026" y="3048201"/>
                  <a:pt x="5520827" y="3048871"/>
                  <a:pt x="5520431" y="3049417"/>
                </a:cubicBezTo>
                <a:cubicBezTo>
                  <a:pt x="5520034" y="3049962"/>
                  <a:pt x="5519389" y="3050434"/>
                  <a:pt x="5518496" y="3050831"/>
                </a:cubicBezTo>
                <a:cubicBezTo>
                  <a:pt x="5517603" y="3051227"/>
                  <a:pt x="5516362" y="3051525"/>
                  <a:pt x="5514775" y="3051724"/>
                </a:cubicBezTo>
                <a:cubicBezTo>
                  <a:pt x="5513188" y="3051922"/>
                  <a:pt x="5511203" y="3052021"/>
                  <a:pt x="5508822" y="3052021"/>
                </a:cubicBezTo>
                <a:cubicBezTo>
                  <a:pt x="5506342" y="3052021"/>
                  <a:pt x="5504307" y="3051922"/>
                  <a:pt x="5502720" y="3051724"/>
                </a:cubicBezTo>
                <a:cubicBezTo>
                  <a:pt x="5501133" y="3051525"/>
                  <a:pt x="5499868" y="3051227"/>
                  <a:pt x="5498925" y="3050831"/>
                </a:cubicBezTo>
                <a:cubicBezTo>
                  <a:pt x="5497982" y="3050434"/>
                  <a:pt x="5497312" y="3049962"/>
                  <a:pt x="5496916" y="3049417"/>
                </a:cubicBezTo>
                <a:cubicBezTo>
                  <a:pt x="5496519" y="3048871"/>
                  <a:pt x="5496320" y="3048201"/>
                  <a:pt x="5496320" y="3047408"/>
                </a:cubicBezTo>
                <a:lnTo>
                  <a:pt x="5496320" y="2930429"/>
                </a:lnTo>
                <a:lnTo>
                  <a:pt x="5459411" y="2930429"/>
                </a:lnTo>
                <a:cubicBezTo>
                  <a:pt x="5457824" y="2946204"/>
                  <a:pt x="5455914" y="2960244"/>
                  <a:pt x="5453681" y="2972547"/>
                </a:cubicBezTo>
                <a:cubicBezTo>
                  <a:pt x="5451449" y="2984850"/>
                  <a:pt x="5448943" y="2995566"/>
                  <a:pt x="5446165" y="3004694"/>
                </a:cubicBezTo>
                <a:cubicBezTo>
                  <a:pt x="5443387" y="3013822"/>
                  <a:pt x="5440262" y="3021511"/>
                  <a:pt x="5436789" y="3027762"/>
                </a:cubicBezTo>
                <a:cubicBezTo>
                  <a:pt x="5433316" y="3034013"/>
                  <a:pt x="5429521" y="3039048"/>
                  <a:pt x="5425404" y="3042868"/>
                </a:cubicBezTo>
                <a:cubicBezTo>
                  <a:pt x="5421286" y="3046688"/>
                  <a:pt x="5416821" y="3049442"/>
                  <a:pt x="5412009" y="3051128"/>
                </a:cubicBezTo>
                <a:cubicBezTo>
                  <a:pt x="5407197" y="3052815"/>
                  <a:pt x="5402062" y="3053658"/>
                  <a:pt x="5396606" y="3053658"/>
                </a:cubicBezTo>
                <a:cubicBezTo>
                  <a:pt x="5395713" y="3053658"/>
                  <a:pt x="5394944" y="3053509"/>
                  <a:pt x="5394299" y="3053212"/>
                </a:cubicBezTo>
                <a:cubicBezTo>
                  <a:pt x="5393654" y="3052914"/>
                  <a:pt x="5393133" y="3052368"/>
                  <a:pt x="5392736" y="3051575"/>
                </a:cubicBezTo>
                <a:cubicBezTo>
                  <a:pt x="5392339" y="3050781"/>
                  <a:pt x="5392042" y="3049665"/>
                  <a:pt x="5391843" y="3048226"/>
                </a:cubicBezTo>
                <a:cubicBezTo>
                  <a:pt x="5391645" y="3046787"/>
                  <a:pt x="5391545" y="3044927"/>
                  <a:pt x="5391545" y="3042645"/>
                </a:cubicBezTo>
                <a:cubicBezTo>
                  <a:pt x="5391545" y="3040264"/>
                  <a:pt x="5391620" y="3038329"/>
                  <a:pt x="5391769" y="3036841"/>
                </a:cubicBezTo>
                <a:cubicBezTo>
                  <a:pt x="5391917" y="3035352"/>
                  <a:pt x="5392165" y="3034162"/>
                  <a:pt x="5392513" y="3033269"/>
                </a:cubicBezTo>
                <a:cubicBezTo>
                  <a:pt x="5392860" y="3032376"/>
                  <a:pt x="5393307" y="3031781"/>
                  <a:pt x="5393852" y="3031483"/>
                </a:cubicBezTo>
                <a:cubicBezTo>
                  <a:pt x="5394398" y="3031185"/>
                  <a:pt x="5395068" y="3031036"/>
                  <a:pt x="5395861" y="3031036"/>
                </a:cubicBezTo>
                <a:cubicBezTo>
                  <a:pt x="5399136" y="3031036"/>
                  <a:pt x="5402261" y="3030267"/>
                  <a:pt x="5405238" y="3028730"/>
                </a:cubicBezTo>
                <a:cubicBezTo>
                  <a:pt x="5408214" y="3027192"/>
                  <a:pt x="5410992" y="3024662"/>
                  <a:pt x="5413572" y="3021139"/>
                </a:cubicBezTo>
                <a:cubicBezTo>
                  <a:pt x="5416152" y="3017617"/>
                  <a:pt x="5418582" y="3013003"/>
                  <a:pt x="5420865" y="3007298"/>
                </a:cubicBezTo>
                <a:cubicBezTo>
                  <a:pt x="5423147" y="3001593"/>
                  <a:pt x="5425230" y="2994573"/>
                  <a:pt x="5427115" y="2986239"/>
                </a:cubicBezTo>
                <a:cubicBezTo>
                  <a:pt x="5429000" y="2977905"/>
                  <a:pt x="5430786" y="2968157"/>
                  <a:pt x="5432473" y="2956994"/>
                </a:cubicBezTo>
                <a:cubicBezTo>
                  <a:pt x="5434160" y="2945832"/>
                  <a:pt x="5435747" y="2933008"/>
                  <a:pt x="5437236" y="2918522"/>
                </a:cubicBezTo>
                <a:cubicBezTo>
                  <a:pt x="5437434" y="2915546"/>
                  <a:pt x="5438153" y="2913338"/>
                  <a:pt x="5439394" y="2911899"/>
                </a:cubicBezTo>
                <a:cubicBezTo>
                  <a:pt x="5440634" y="2910461"/>
                  <a:pt x="5442395" y="2909741"/>
                  <a:pt x="5444677" y="2909741"/>
                </a:cubicBezTo>
                <a:close/>
                <a:moveTo>
                  <a:pt x="5975845" y="2909593"/>
                </a:moveTo>
                <a:lnTo>
                  <a:pt x="6080768" y="2909593"/>
                </a:lnTo>
                <a:cubicBezTo>
                  <a:pt x="6081562" y="2909593"/>
                  <a:pt x="6082281" y="2909816"/>
                  <a:pt x="6082926" y="2910262"/>
                </a:cubicBezTo>
                <a:cubicBezTo>
                  <a:pt x="6083571" y="2910709"/>
                  <a:pt x="6084092" y="2911403"/>
                  <a:pt x="6084489" y="2912346"/>
                </a:cubicBezTo>
                <a:cubicBezTo>
                  <a:pt x="6084886" y="2913288"/>
                  <a:pt x="6085209" y="2914479"/>
                  <a:pt x="6085457" y="2915918"/>
                </a:cubicBezTo>
                <a:cubicBezTo>
                  <a:pt x="6085704" y="2917356"/>
                  <a:pt x="6085829" y="2918969"/>
                  <a:pt x="6085829" y="2920755"/>
                </a:cubicBezTo>
                <a:cubicBezTo>
                  <a:pt x="6085829" y="2922739"/>
                  <a:pt x="6085729" y="2924426"/>
                  <a:pt x="6085531" y="2925815"/>
                </a:cubicBezTo>
                <a:cubicBezTo>
                  <a:pt x="6085332" y="2927204"/>
                  <a:pt x="6085010" y="2928345"/>
                  <a:pt x="6084564" y="2929238"/>
                </a:cubicBezTo>
                <a:cubicBezTo>
                  <a:pt x="6084117" y="2930131"/>
                  <a:pt x="6083596" y="2930801"/>
                  <a:pt x="6083001" y="2931247"/>
                </a:cubicBezTo>
                <a:cubicBezTo>
                  <a:pt x="6082406" y="2931694"/>
                  <a:pt x="6081661" y="2931917"/>
                  <a:pt x="6080768" y="2931917"/>
                </a:cubicBezTo>
                <a:lnTo>
                  <a:pt x="6040585" y="2931917"/>
                </a:lnTo>
                <a:lnTo>
                  <a:pt x="6040585" y="3047408"/>
                </a:lnTo>
                <a:cubicBezTo>
                  <a:pt x="6040585" y="3048201"/>
                  <a:pt x="6040386" y="3048871"/>
                  <a:pt x="6039990" y="3049417"/>
                </a:cubicBezTo>
                <a:cubicBezTo>
                  <a:pt x="6039593" y="3049962"/>
                  <a:pt x="6038948" y="3050434"/>
                  <a:pt x="6038055" y="3050831"/>
                </a:cubicBezTo>
                <a:cubicBezTo>
                  <a:pt x="6037162" y="3051227"/>
                  <a:pt x="6035921" y="3051525"/>
                  <a:pt x="6034334" y="3051724"/>
                </a:cubicBezTo>
                <a:cubicBezTo>
                  <a:pt x="6032747" y="3051922"/>
                  <a:pt x="6030712" y="3052021"/>
                  <a:pt x="6028232" y="3052021"/>
                </a:cubicBezTo>
                <a:cubicBezTo>
                  <a:pt x="6025851" y="3052021"/>
                  <a:pt x="6023866" y="3051922"/>
                  <a:pt x="6022279" y="3051724"/>
                </a:cubicBezTo>
                <a:cubicBezTo>
                  <a:pt x="6020692" y="3051525"/>
                  <a:pt x="6019427" y="3051227"/>
                  <a:pt x="6018484" y="3050831"/>
                </a:cubicBezTo>
                <a:cubicBezTo>
                  <a:pt x="6017541" y="3050434"/>
                  <a:pt x="6016896" y="3049962"/>
                  <a:pt x="6016549" y="3049417"/>
                </a:cubicBezTo>
                <a:cubicBezTo>
                  <a:pt x="6016202" y="3048871"/>
                  <a:pt x="6016028" y="3048201"/>
                  <a:pt x="6016028" y="3047408"/>
                </a:cubicBezTo>
                <a:lnTo>
                  <a:pt x="6016028" y="2931917"/>
                </a:lnTo>
                <a:lnTo>
                  <a:pt x="5975845" y="2931917"/>
                </a:lnTo>
                <a:cubicBezTo>
                  <a:pt x="5975051" y="2931917"/>
                  <a:pt x="5974332" y="2931694"/>
                  <a:pt x="5973687" y="2931247"/>
                </a:cubicBezTo>
                <a:cubicBezTo>
                  <a:pt x="5973042" y="2930801"/>
                  <a:pt x="5972521" y="2930131"/>
                  <a:pt x="5972124" y="2929238"/>
                </a:cubicBezTo>
                <a:cubicBezTo>
                  <a:pt x="5971727" y="2928345"/>
                  <a:pt x="5971404" y="2927179"/>
                  <a:pt x="5971157" y="2925740"/>
                </a:cubicBezTo>
                <a:cubicBezTo>
                  <a:pt x="5970909" y="2924302"/>
                  <a:pt x="5970784" y="2922590"/>
                  <a:pt x="5970784" y="2920606"/>
                </a:cubicBezTo>
                <a:cubicBezTo>
                  <a:pt x="5970784" y="2918820"/>
                  <a:pt x="5970909" y="2917232"/>
                  <a:pt x="5971157" y="2915843"/>
                </a:cubicBezTo>
                <a:cubicBezTo>
                  <a:pt x="5971404" y="2914454"/>
                  <a:pt x="5971752" y="2913288"/>
                  <a:pt x="5972198" y="2912346"/>
                </a:cubicBezTo>
                <a:cubicBezTo>
                  <a:pt x="5972645" y="2911403"/>
                  <a:pt x="5973166" y="2910709"/>
                  <a:pt x="5973761" y="2910262"/>
                </a:cubicBezTo>
                <a:cubicBezTo>
                  <a:pt x="5974356" y="2909816"/>
                  <a:pt x="5975051" y="2909593"/>
                  <a:pt x="5975845" y="2909593"/>
                </a:cubicBezTo>
                <a:close/>
                <a:moveTo>
                  <a:pt x="5709145" y="2909593"/>
                </a:moveTo>
                <a:lnTo>
                  <a:pt x="5814068" y="2909593"/>
                </a:lnTo>
                <a:cubicBezTo>
                  <a:pt x="5814862" y="2909593"/>
                  <a:pt x="5815581" y="2909816"/>
                  <a:pt x="5816226" y="2910262"/>
                </a:cubicBezTo>
                <a:cubicBezTo>
                  <a:pt x="5816871" y="2910709"/>
                  <a:pt x="5817392" y="2911403"/>
                  <a:pt x="5817789" y="2912346"/>
                </a:cubicBezTo>
                <a:cubicBezTo>
                  <a:pt x="5818186" y="2913288"/>
                  <a:pt x="5818509" y="2914479"/>
                  <a:pt x="5818757" y="2915918"/>
                </a:cubicBezTo>
                <a:cubicBezTo>
                  <a:pt x="5819004" y="2917356"/>
                  <a:pt x="5819129" y="2918969"/>
                  <a:pt x="5819129" y="2920755"/>
                </a:cubicBezTo>
                <a:cubicBezTo>
                  <a:pt x="5819129" y="2922739"/>
                  <a:pt x="5819029" y="2924426"/>
                  <a:pt x="5818831" y="2925815"/>
                </a:cubicBezTo>
                <a:cubicBezTo>
                  <a:pt x="5818632" y="2927204"/>
                  <a:pt x="5818310" y="2928345"/>
                  <a:pt x="5817864" y="2929238"/>
                </a:cubicBezTo>
                <a:cubicBezTo>
                  <a:pt x="5817417" y="2930131"/>
                  <a:pt x="5816896" y="2930801"/>
                  <a:pt x="5816301" y="2931247"/>
                </a:cubicBezTo>
                <a:cubicBezTo>
                  <a:pt x="5815706" y="2931694"/>
                  <a:pt x="5814961" y="2931917"/>
                  <a:pt x="5814068" y="2931917"/>
                </a:cubicBezTo>
                <a:lnTo>
                  <a:pt x="5773885" y="2931917"/>
                </a:lnTo>
                <a:lnTo>
                  <a:pt x="5773885" y="3047408"/>
                </a:lnTo>
                <a:cubicBezTo>
                  <a:pt x="5773885" y="3048201"/>
                  <a:pt x="5773686" y="3048871"/>
                  <a:pt x="5773290" y="3049417"/>
                </a:cubicBezTo>
                <a:cubicBezTo>
                  <a:pt x="5772893" y="3049962"/>
                  <a:pt x="5772248" y="3050434"/>
                  <a:pt x="5771355" y="3050831"/>
                </a:cubicBezTo>
                <a:cubicBezTo>
                  <a:pt x="5770462" y="3051227"/>
                  <a:pt x="5769221" y="3051525"/>
                  <a:pt x="5767634" y="3051724"/>
                </a:cubicBezTo>
                <a:cubicBezTo>
                  <a:pt x="5766047" y="3051922"/>
                  <a:pt x="5764012" y="3052021"/>
                  <a:pt x="5761532" y="3052021"/>
                </a:cubicBezTo>
                <a:cubicBezTo>
                  <a:pt x="5759151" y="3052021"/>
                  <a:pt x="5757166" y="3051922"/>
                  <a:pt x="5755579" y="3051724"/>
                </a:cubicBezTo>
                <a:cubicBezTo>
                  <a:pt x="5753992" y="3051525"/>
                  <a:pt x="5752727" y="3051227"/>
                  <a:pt x="5751784" y="3050831"/>
                </a:cubicBezTo>
                <a:cubicBezTo>
                  <a:pt x="5750841" y="3050434"/>
                  <a:pt x="5750196" y="3049962"/>
                  <a:pt x="5749849" y="3049417"/>
                </a:cubicBezTo>
                <a:cubicBezTo>
                  <a:pt x="5749502" y="3048871"/>
                  <a:pt x="5749328" y="3048201"/>
                  <a:pt x="5749328" y="3047408"/>
                </a:cubicBezTo>
                <a:lnTo>
                  <a:pt x="5749328" y="2931917"/>
                </a:lnTo>
                <a:lnTo>
                  <a:pt x="5709145" y="2931917"/>
                </a:lnTo>
                <a:cubicBezTo>
                  <a:pt x="5708351" y="2931917"/>
                  <a:pt x="5707632" y="2931694"/>
                  <a:pt x="5706987" y="2931247"/>
                </a:cubicBezTo>
                <a:cubicBezTo>
                  <a:pt x="5706342" y="2930801"/>
                  <a:pt x="5705821" y="2930131"/>
                  <a:pt x="5705424" y="2929238"/>
                </a:cubicBezTo>
                <a:cubicBezTo>
                  <a:pt x="5705027" y="2928345"/>
                  <a:pt x="5704704" y="2927179"/>
                  <a:pt x="5704457" y="2925740"/>
                </a:cubicBezTo>
                <a:cubicBezTo>
                  <a:pt x="5704209" y="2924302"/>
                  <a:pt x="5704084" y="2922590"/>
                  <a:pt x="5704084" y="2920606"/>
                </a:cubicBezTo>
                <a:cubicBezTo>
                  <a:pt x="5704084" y="2918820"/>
                  <a:pt x="5704209" y="2917232"/>
                  <a:pt x="5704457" y="2915843"/>
                </a:cubicBezTo>
                <a:cubicBezTo>
                  <a:pt x="5704704" y="2914454"/>
                  <a:pt x="5705052" y="2913288"/>
                  <a:pt x="5705498" y="2912346"/>
                </a:cubicBezTo>
                <a:cubicBezTo>
                  <a:pt x="5705945" y="2911403"/>
                  <a:pt x="5706466" y="2910709"/>
                  <a:pt x="5707061" y="2910262"/>
                </a:cubicBezTo>
                <a:cubicBezTo>
                  <a:pt x="5707656" y="2909816"/>
                  <a:pt x="5708351" y="2909593"/>
                  <a:pt x="5709145" y="2909593"/>
                </a:cubicBezTo>
                <a:close/>
                <a:moveTo>
                  <a:pt x="4637582" y="2909593"/>
                </a:moveTo>
                <a:lnTo>
                  <a:pt x="4735660" y="2909593"/>
                </a:lnTo>
                <a:cubicBezTo>
                  <a:pt x="4738041" y="2909593"/>
                  <a:pt x="4739877" y="2910312"/>
                  <a:pt x="4741166" y="2911751"/>
                </a:cubicBezTo>
                <a:cubicBezTo>
                  <a:pt x="4742456" y="2913189"/>
                  <a:pt x="4743101" y="2915397"/>
                  <a:pt x="4743101" y="2918373"/>
                </a:cubicBezTo>
                <a:lnTo>
                  <a:pt x="4743101" y="3047408"/>
                </a:lnTo>
                <a:cubicBezTo>
                  <a:pt x="4743101" y="3048201"/>
                  <a:pt x="4742903" y="3048871"/>
                  <a:pt x="4742506" y="3049417"/>
                </a:cubicBezTo>
                <a:cubicBezTo>
                  <a:pt x="4742109" y="3049962"/>
                  <a:pt x="4741464" y="3050434"/>
                  <a:pt x="4740571" y="3050831"/>
                </a:cubicBezTo>
                <a:cubicBezTo>
                  <a:pt x="4739678" y="3051227"/>
                  <a:pt x="4738438" y="3051525"/>
                  <a:pt x="4736850" y="3051724"/>
                </a:cubicBezTo>
                <a:cubicBezTo>
                  <a:pt x="4735263" y="3051922"/>
                  <a:pt x="4733279" y="3052021"/>
                  <a:pt x="4730897" y="3052021"/>
                </a:cubicBezTo>
                <a:cubicBezTo>
                  <a:pt x="4728417" y="3052021"/>
                  <a:pt x="4726383" y="3051922"/>
                  <a:pt x="4724795" y="3051724"/>
                </a:cubicBezTo>
                <a:cubicBezTo>
                  <a:pt x="4723208" y="3051525"/>
                  <a:pt x="4721943" y="3051227"/>
                  <a:pt x="4721000" y="3050831"/>
                </a:cubicBezTo>
                <a:cubicBezTo>
                  <a:pt x="4720058" y="3050434"/>
                  <a:pt x="4719388" y="3049962"/>
                  <a:pt x="4718991" y="3049417"/>
                </a:cubicBezTo>
                <a:cubicBezTo>
                  <a:pt x="4718594" y="3048871"/>
                  <a:pt x="4718396" y="3048201"/>
                  <a:pt x="4718396" y="3047408"/>
                </a:cubicBezTo>
                <a:lnTo>
                  <a:pt x="4718396" y="2930429"/>
                </a:lnTo>
                <a:lnTo>
                  <a:pt x="4654549" y="2930429"/>
                </a:lnTo>
                <a:lnTo>
                  <a:pt x="4654549" y="3047408"/>
                </a:lnTo>
                <a:cubicBezTo>
                  <a:pt x="4654549" y="3048201"/>
                  <a:pt x="4654350" y="3048871"/>
                  <a:pt x="4653953" y="3049417"/>
                </a:cubicBezTo>
                <a:cubicBezTo>
                  <a:pt x="4653556" y="3049962"/>
                  <a:pt x="4652887" y="3050434"/>
                  <a:pt x="4651944" y="3050831"/>
                </a:cubicBezTo>
                <a:cubicBezTo>
                  <a:pt x="4651002" y="3051227"/>
                  <a:pt x="4649736" y="3051525"/>
                  <a:pt x="4648149" y="3051724"/>
                </a:cubicBezTo>
                <a:cubicBezTo>
                  <a:pt x="4646561" y="3051922"/>
                  <a:pt x="4644577" y="3052021"/>
                  <a:pt x="4642196" y="3052021"/>
                </a:cubicBezTo>
                <a:cubicBezTo>
                  <a:pt x="4639815" y="3052021"/>
                  <a:pt x="4637830" y="3051922"/>
                  <a:pt x="4636243" y="3051724"/>
                </a:cubicBezTo>
                <a:cubicBezTo>
                  <a:pt x="4634655" y="3051525"/>
                  <a:pt x="4633390" y="3051227"/>
                  <a:pt x="4632448" y="3050831"/>
                </a:cubicBezTo>
                <a:cubicBezTo>
                  <a:pt x="4631505" y="3050434"/>
                  <a:pt x="4630860" y="3049962"/>
                  <a:pt x="4630513" y="3049417"/>
                </a:cubicBezTo>
                <a:cubicBezTo>
                  <a:pt x="4630166" y="3048871"/>
                  <a:pt x="4629992" y="3048201"/>
                  <a:pt x="4629992" y="3047408"/>
                </a:cubicBezTo>
                <a:lnTo>
                  <a:pt x="4629992" y="2918373"/>
                </a:lnTo>
                <a:cubicBezTo>
                  <a:pt x="4629992" y="2915397"/>
                  <a:pt x="4630662" y="2913189"/>
                  <a:pt x="4632001" y="2911751"/>
                </a:cubicBezTo>
                <a:cubicBezTo>
                  <a:pt x="4633341" y="2910312"/>
                  <a:pt x="4635201" y="2909593"/>
                  <a:pt x="4637582" y="2909593"/>
                </a:cubicBezTo>
                <a:close/>
                <a:moveTo>
                  <a:pt x="3556495" y="2909593"/>
                </a:moveTo>
                <a:lnTo>
                  <a:pt x="3661419" y="2909593"/>
                </a:lnTo>
                <a:cubicBezTo>
                  <a:pt x="3662212" y="2909593"/>
                  <a:pt x="3662932" y="2909816"/>
                  <a:pt x="3663577" y="2910262"/>
                </a:cubicBezTo>
                <a:cubicBezTo>
                  <a:pt x="3664222" y="2910709"/>
                  <a:pt x="3664742" y="2911403"/>
                  <a:pt x="3665139" y="2912346"/>
                </a:cubicBezTo>
                <a:cubicBezTo>
                  <a:pt x="3665536" y="2913288"/>
                  <a:pt x="3665859" y="2914479"/>
                  <a:pt x="3666107" y="2915918"/>
                </a:cubicBezTo>
                <a:cubicBezTo>
                  <a:pt x="3666355" y="2917356"/>
                  <a:pt x="3666479" y="2918969"/>
                  <a:pt x="3666479" y="2920755"/>
                </a:cubicBezTo>
                <a:cubicBezTo>
                  <a:pt x="3666479" y="2922739"/>
                  <a:pt x="3666380" y="2924426"/>
                  <a:pt x="3666181" y="2925815"/>
                </a:cubicBezTo>
                <a:cubicBezTo>
                  <a:pt x="3665983" y="2927204"/>
                  <a:pt x="3665660" y="2928345"/>
                  <a:pt x="3665214" y="2929238"/>
                </a:cubicBezTo>
                <a:cubicBezTo>
                  <a:pt x="3664767" y="2930131"/>
                  <a:pt x="3664246" y="2930801"/>
                  <a:pt x="3663651" y="2931247"/>
                </a:cubicBezTo>
                <a:cubicBezTo>
                  <a:pt x="3663056" y="2931694"/>
                  <a:pt x="3662311" y="2931917"/>
                  <a:pt x="3661419" y="2931917"/>
                </a:cubicBezTo>
                <a:lnTo>
                  <a:pt x="3621235" y="2931917"/>
                </a:lnTo>
                <a:lnTo>
                  <a:pt x="3621235" y="3047408"/>
                </a:lnTo>
                <a:cubicBezTo>
                  <a:pt x="3621235" y="3048201"/>
                  <a:pt x="3621037" y="3048871"/>
                  <a:pt x="3620640" y="3049417"/>
                </a:cubicBezTo>
                <a:cubicBezTo>
                  <a:pt x="3620243" y="3049962"/>
                  <a:pt x="3619598" y="3050434"/>
                  <a:pt x="3618705" y="3050831"/>
                </a:cubicBezTo>
                <a:cubicBezTo>
                  <a:pt x="3617812" y="3051227"/>
                  <a:pt x="3616572" y="3051525"/>
                  <a:pt x="3614984" y="3051724"/>
                </a:cubicBezTo>
                <a:cubicBezTo>
                  <a:pt x="3613397" y="3051922"/>
                  <a:pt x="3611363" y="3052021"/>
                  <a:pt x="3608882" y="3052021"/>
                </a:cubicBezTo>
                <a:cubicBezTo>
                  <a:pt x="3606501" y="3052021"/>
                  <a:pt x="3604517" y="3051922"/>
                  <a:pt x="3602929" y="3051724"/>
                </a:cubicBezTo>
                <a:cubicBezTo>
                  <a:pt x="3601342" y="3051525"/>
                  <a:pt x="3600077" y="3051227"/>
                  <a:pt x="3599134" y="3050831"/>
                </a:cubicBezTo>
                <a:cubicBezTo>
                  <a:pt x="3598191" y="3050434"/>
                  <a:pt x="3597546" y="3049962"/>
                  <a:pt x="3597199" y="3049417"/>
                </a:cubicBezTo>
                <a:cubicBezTo>
                  <a:pt x="3596852" y="3048871"/>
                  <a:pt x="3596678" y="3048201"/>
                  <a:pt x="3596678" y="3047408"/>
                </a:cubicBezTo>
                <a:lnTo>
                  <a:pt x="3596678" y="2931917"/>
                </a:lnTo>
                <a:lnTo>
                  <a:pt x="3556495" y="2931917"/>
                </a:lnTo>
                <a:cubicBezTo>
                  <a:pt x="3555701" y="2931917"/>
                  <a:pt x="3554982" y="2931694"/>
                  <a:pt x="3554337" y="2931247"/>
                </a:cubicBezTo>
                <a:cubicBezTo>
                  <a:pt x="3553692" y="2930801"/>
                  <a:pt x="3553171" y="2930131"/>
                  <a:pt x="3552774" y="2929238"/>
                </a:cubicBezTo>
                <a:cubicBezTo>
                  <a:pt x="3552377" y="2928345"/>
                  <a:pt x="3552055" y="2927179"/>
                  <a:pt x="3551807" y="2925740"/>
                </a:cubicBezTo>
                <a:cubicBezTo>
                  <a:pt x="3551559" y="2924302"/>
                  <a:pt x="3551435" y="2922590"/>
                  <a:pt x="3551435" y="2920606"/>
                </a:cubicBezTo>
                <a:cubicBezTo>
                  <a:pt x="3551435" y="2918820"/>
                  <a:pt x="3551559" y="2917232"/>
                  <a:pt x="3551807" y="2915843"/>
                </a:cubicBezTo>
                <a:cubicBezTo>
                  <a:pt x="3552055" y="2914454"/>
                  <a:pt x="3552402" y="2913288"/>
                  <a:pt x="3552848" y="2912346"/>
                </a:cubicBezTo>
                <a:cubicBezTo>
                  <a:pt x="3553295" y="2911403"/>
                  <a:pt x="3553816" y="2910709"/>
                  <a:pt x="3554411" y="2910262"/>
                </a:cubicBezTo>
                <a:cubicBezTo>
                  <a:pt x="3555006" y="2909816"/>
                  <a:pt x="3555701" y="2909593"/>
                  <a:pt x="3556495" y="2909593"/>
                </a:cubicBezTo>
                <a:close/>
                <a:moveTo>
                  <a:pt x="2789732" y="2909593"/>
                </a:moveTo>
                <a:lnTo>
                  <a:pt x="2887810" y="2909593"/>
                </a:lnTo>
                <a:cubicBezTo>
                  <a:pt x="2890191" y="2909593"/>
                  <a:pt x="2892027" y="2910312"/>
                  <a:pt x="2893317" y="2911751"/>
                </a:cubicBezTo>
                <a:cubicBezTo>
                  <a:pt x="2894607" y="2913189"/>
                  <a:pt x="2895251" y="2915397"/>
                  <a:pt x="2895251" y="2918373"/>
                </a:cubicBezTo>
                <a:lnTo>
                  <a:pt x="2895251" y="3047408"/>
                </a:lnTo>
                <a:cubicBezTo>
                  <a:pt x="2895251" y="3048201"/>
                  <a:pt x="2895053" y="3048871"/>
                  <a:pt x="2894656" y="3049417"/>
                </a:cubicBezTo>
                <a:cubicBezTo>
                  <a:pt x="2894259" y="3049962"/>
                  <a:pt x="2893614" y="3050434"/>
                  <a:pt x="2892721" y="3050831"/>
                </a:cubicBezTo>
                <a:cubicBezTo>
                  <a:pt x="2891828" y="3051227"/>
                  <a:pt x="2890588" y="3051525"/>
                  <a:pt x="2889001" y="3051724"/>
                </a:cubicBezTo>
                <a:cubicBezTo>
                  <a:pt x="2887413" y="3051922"/>
                  <a:pt x="2885429" y="3052021"/>
                  <a:pt x="2883048" y="3052021"/>
                </a:cubicBezTo>
                <a:cubicBezTo>
                  <a:pt x="2880567" y="3052021"/>
                  <a:pt x="2878533" y="3051922"/>
                  <a:pt x="2876945" y="3051724"/>
                </a:cubicBezTo>
                <a:cubicBezTo>
                  <a:pt x="2875358" y="3051525"/>
                  <a:pt x="2874093" y="3051227"/>
                  <a:pt x="2873151" y="3050831"/>
                </a:cubicBezTo>
                <a:cubicBezTo>
                  <a:pt x="2872208" y="3050434"/>
                  <a:pt x="2871538" y="3049962"/>
                  <a:pt x="2871141" y="3049417"/>
                </a:cubicBezTo>
                <a:cubicBezTo>
                  <a:pt x="2870744" y="3048871"/>
                  <a:pt x="2870546" y="3048201"/>
                  <a:pt x="2870546" y="3047408"/>
                </a:cubicBezTo>
                <a:lnTo>
                  <a:pt x="2870546" y="2930429"/>
                </a:lnTo>
                <a:lnTo>
                  <a:pt x="2806699" y="2930429"/>
                </a:lnTo>
                <a:lnTo>
                  <a:pt x="2806699" y="3047408"/>
                </a:lnTo>
                <a:cubicBezTo>
                  <a:pt x="2806699" y="3048201"/>
                  <a:pt x="2806500" y="3048871"/>
                  <a:pt x="2806103" y="3049417"/>
                </a:cubicBezTo>
                <a:cubicBezTo>
                  <a:pt x="2805707" y="3049962"/>
                  <a:pt x="2805037" y="3050434"/>
                  <a:pt x="2804094" y="3050831"/>
                </a:cubicBezTo>
                <a:cubicBezTo>
                  <a:pt x="2803152" y="3051227"/>
                  <a:pt x="2801887" y="3051525"/>
                  <a:pt x="2800299" y="3051724"/>
                </a:cubicBezTo>
                <a:cubicBezTo>
                  <a:pt x="2798711" y="3051922"/>
                  <a:pt x="2796727" y="3052021"/>
                  <a:pt x="2794346" y="3052021"/>
                </a:cubicBezTo>
                <a:cubicBezTo>
                  <a:pt x="2791965" y="3052021"/>
                  <a:pt x="2789980" y="3051922"/>
                  <a:pt x="2788393" y="3051724"/>
                </a:cubicBezTo>
                <a:cubicBezTo>
                  <a:pt x="2786805" y="3051525"/>
                  <a:pt x="2785540" y="3051227"/>
                  <a:pt x="2784598" y="3050831"/>
                </a:cubicBezTo>
                <a:cubicBezTo>
                  <a:pt x="2783655" y="3050434"/>
                  <a:pt x="2783010" y="3049962"/>
                  <a:pt x="2782663" y="3049417"/>
                </a:cubicBezTo>
                <a:cubicBezTo>
                  <a:pt x="2782316" y="3048871"/>
                  <a:pt x="2782142" y="3048201"/>
                  <a:pt x="2782142" y="3047408"/>
                </a:cubicBezTo>
                <a:lnTo>
                  <a:pt x="2782142" y="2918373"/>
                </a:lnTo>
                <a:cubicBezTo>
                  <a:pt x="2782142" y="2915397"/>
                  <a:pt x="2782812" y="2913189"/>
                  <a:pt x="2784151" y="2911751"/>
                </a:cubicBezTo>
                <a:cubicBezTo>
                  <a:pt x="2785491" y="2910312"/>
                  <a:pt x="2787351" y="2909593"/>
                  <a:pt x="2789732" y="2909593"/>
                </a:cubicBezTo>
                <a:close/>
                <a:moveTo>
                  <a:pt x="5575497" y="2908848"/>
                </a:moveTo>
                <a:cubicBezTo>
                  <a:pt x="5580259" y="2908848"/>
                  <a:pt x="5583534" y="2909221"/>
                  <a:pt x="5585320" y="2909965"/>
                </a:cubicBezTo>
                <a:cubicBezTo>
                  <a:pt x="5587106" y="2910709"/>
                  <a:pt x="5587999" y="2911825"/>
                  <a:pt x="5587999" y="2913313"/>
                </a:cubicBezTo>
                <a:lnTo>
                  <a:pt x="5587999" y="2990853"/>
                </a:lnTo>
                <a:cubicBezTo>
                  <a:pt x="5587999" y="2994722"/>
                  <a:pt x="5587899" y="2998567"/>
                  <a:pt x="5587701" y="3002387"/>
                </a:cubicBezTo>
                <a:cubicBezTo>
                  <a:pt x="5587502" y="3006207"/>
                  <a:pt x="5587254" y="3010002"/>
                  <a:pt x="5586957" y="3013772"/>
                </a:cubicBezTo>
                <a:cubicBezTo>
                  <a:pt x="5589239" y="3010002"/>
                  <a:pt x="5591546" y="3006306"/>
                  <a:pt x="5593877" y="3002685"/>
                </a:cubicBezTo>
                <a:cubicBezTo>
                  <a:pt x="5596209" y="2999063"/>
                  <a:pt x="5598714" y="2995516"/>
                  <a:pt x="5601393" y="2992043"/>
                </a:cubicBezTo>
                <a:lnTo>
                  <a:pt x="5658990" y="2913313"/>
                </a:lnTo>
                <a:cubicBezTo>
                  <a:pt x="5659585" y="2912520"/>
                  <a:pt x="5660205" y="2911825"/>
                  <a:pt x="5660850" y="2911230"/>
                </a:cubicBezTo>
                <a:cubicBezTo>
                  <a:pt x="5661495" y="2910634"/>
                  <a:pt x="5662288" y="2910163"/>
                  <a:pt x="5663231" y="2909816"/>
                </a:cubicBezTo>
                <a:cubicBezTo>
                  <a:pt x="5664174" y="2909469"/>
                  <a:pt x="5665290" y="2909221"/>
                  <a:pt x="5666580" y="2909072"/>
                </a:cubicBezTo>
                <a:cubicBezTo>
                  <a:pt x="5667870" y="2908923"/>
                  <a:pt x="5669556" y="2908848"/>
                  <a:pt x="5671640" y="2908848"/>
                </a:cubicBezTo>
                <a:cubicBezTo>
                  <a:pt x="5673724" y="2908848"/>
                  <a:pt x="5675485" y="2908923"/>
                  <a:pt x="5676923" y="2909072"/>
                </a:cubicBezTo>
                <a:cubicBezTo>
                  <a:pt x="5678362" y="2909221"/>
                  <a:pt x="5679503" y="2909493"/>
                  <a:pt x="5680346" y="2909890"/>
                </a:cubicBezTo>
                <a:cubicBezTo>
                  <a:pt x="5681190" y="2910287"/>
                  <a:pt x="5681785" y="2910783"/>
                  <a:pt x="5682132" y="2911379"/>
                </a:cubicBezTo>
                <a:cubicBezTo>
                  <a:pt x="5682480" y="2911974"/>
                  <a:pt x="5682653" y="2912668"/>
                  <a:pt x="5682653" y="2913462"/>
                </a:cubicBezTo>
                <a:lnTo>
                  <a:pt x="5682653" y="3047556"/>
                </a:lnTo>
                <a:cubicBezTo>
                  <a:pt x="5682653" y="3048251"/>
                  <a:pt x="5682455" y="3048896"/>
                  <a:pt x="5682058" y="3049491"/>
                </a:cubicBezTo>
                <a:cubicBezTo>
                  <a:pt x="5681661" y="3050086"/>
                  <a:pt x="5681016" y="3050558"/>
                  <a:pt x="5680123" y="3050905"/>
                </a:cubicBezTo>
                <a:cubicBezTo>
                  <a:pt x="5679230" y="3051252"/>
                  <a:pt x="5677990" y="3051525"/>
                  <a:pt x="5676402" y="3051724"/>
                </a:cubicBezTo>
                <a:cubicBezTo>
                  <a:pt x="5674815" y="3051922"/>
                  <a:pt x="5672831" y="3052021"/>
                  <a:pt x="5670449" y="3052021"/>
                </a:cubicBezTo>
                <a:cubicBezTo>
                  <a:pt x="5668068" y="3052021"/>
                  <a:pt x="5666084" y="3051922"/>
                  <a:pt x="5664496" y="3051724"/>
                </a:cubicBezTo>
                <a:cubicBezTo>
                  <a:pt x="5662909" y="3051525"/>
                  <a:pt x="5661619" y="3051252"/>
                  <a:pt x="5660627" y="3050905"/>
                </a:cubicBezTo>
                <a:cubicBezTo>
                  <a:pt x="5659635" y="3050558"/>
                  <a:pt x="5658940" y="3050086"/>
                  <a:pt x="5658543" y="3049491"/>
                </a:cubicBezTo>
                <a:cubicBezTo>
                  <a:pt x="5658146" y="3048896"/>
                  <a:pt x="5657948" y="3048251"/>
                  <a:pt x="5657948" y="3047556"/>
                </a:cubicBezTo>
                <a:lnTo>
                  <a:pt x="5657948" y="2970463"/>
                </a:lnTo>
                <a:cubicBezTo>
                  <a:pt x="5657948" y="2966594"/>
                  <a:pt x="5658047" y="2962650"/>
                  <a:pt x="5658245" y="2958632"/>
                </a:cubicBezTo>
                <a:cubicBezTo>
                  <a:pt x="5658444" y="2954613"/>
                  <a:pt x="5658692" y="2950669"/>
                  <a:pt x="5658990" y="2946800"/>
                </a:cubicBezTo>
                <a:cubicBezTo>
                  <a:pt x="5656707" y="2950768"/>
                  <a:pt x="5654202" y="2954663"/>
                  <a:pt x="5651474" y="2958483"/>
                </a:cubicBezTo>
                <a:cubicBezTo>
                  <a:pt x="5648745" y="2962303"/>
                  <a:pt x="5645992" y="2966098"/>
                  <a:pt x="5643214" y="2969868"/>
                </a:cubicBezTo>
                <a:lnTo>
                  <a:pt x="5586361" y="3047556"/>
                </a:lnTo>
                <a:cubicBezTo>
                  <a:pt x="5585667" y="3048350"/>
                  <a:pt x="5585047" y="3049045"/>
                  <a:pt x="5584501" y="3049640"/>
                </a:cubicBezTo>
                <a:cubicBezTo>
                  <a:pt x="5583955" y="3050235"/>
                  <a:pt x="5583261" y="3050707"/>
                  <a:pt x="5582417" y="3051054"/>
                </a:cubicBezTo>
                <a:cubicBezTo>
                  <a:pt x="5581574" y="3051401"/>
                  <a:pt x="5580507" y="3051649"/>
                  <a:pt x="5579218" y="3051798"/>
                </a:cubicBezTo>
                <a:cubicBezTo>
                  <a:pt x="5577928" y="3051947"/>
                  <a:pt x="5576340" y="3052021"/>
                  <a:pt x="5574455" y="3052021"/>
                </a:cubicBezTo>
                <a:cubicBezTo>
                  <a:pt x="5572272" y="3052021"/>
                  <a:pt x="5570487" y="3051922"/>
                  <a:pt x="5569097" y="3051724"/>
                </a:cubicBezTo>
                <a:cubicBezTo>
                  <a:pt x="5567708" y="3051525"/>
                  <a:pt x="5566592" y="3051252"/>
                  <a:pt x="5565749" y="3050905"/>
                </a:cubicBezTo>
                <a:cubicBezTo>
                  <a:pt x="5564905" y="3050558"/>
                  <a:pt x="5564310" y="3050086"/>
                  <a:pt x="5563963" y="3049491"/>
                </a:cubicBezTo>
                <a:cubicBezTo>
                  <a:pt x="5563615" y="3048896"/>
                  <a:pt x="5563442" y="3048251"/>
                  <a:pt x="5563442" y="3047556"/>
                </a:cubicBezTo>
                <a:lnTo>
                  <a:pt x="5563442" y="2913313"/>
                </a:lnTo>
                <a:cubicBezTo>
                  <a:pt x="5563442" y="2912619"/>
                  <a:pt x="5563615" y="2911974"/>
                  <a:pt x="5563963" y="2911379"/>
                </a:cubicBezTo>
                <a:cubicBezTo>
                  <a:pt x="5564310" y="2910783"/>
                  <a:pt x="5564955" y="2910287"/>
                  <a:pt x="5565898" y="2909890"/>
                </a:cubicBezTo>
                <a:cubicBezTo>
                  <a:pt x="5566840" y="2909493"/>
                  <a:pt x="5568105" y="2909221"/>
                  <a:pt x="5569693" y="2909072"/>
                </a:cubicBezTo>
                <a:cubicBezTo>
                  <a:pt x="5571280" y="2908923"/>
                  <a:pt x="5573215" y="2908848"/>
                  <a:pt x="5575497" y="2908848"/>
                </a:cubicBezTo>
                <a:close/>
                <a:moveTo>
                  <a:pt x="5118297" y="2908848"/>
                </a:moveTo>
                <a:cubicBezTo>
                  <a:pt x="5123059" y="2908848"/>
                  <a:pt x="5126334" y="2909221"/>
                  <a:pt x="5128120" y="2909965"/>
                </a:cubicBezTo>
                <a:cubicBezTo>
                  <a:pt x="5129906" y="2910709"/>
                  <a:pt x="5130799" y="2911825"/>
                  <a:pt x="5130799" y="2913313"/>
                </a:cubicBezTo>
                <a:lnTo>
                  <a:pt x="5130799" y="2990853"/>
                </a:lnTo>
                <a:cubicBezTo>
                  <a:pt x="5130799" y="2994722"/>
                  <a:pt x="5130699" y="2998567"/>
                  <a:pt x="5130501" y="3002387"/>
                </a:cubicBezTo>
                <a:cubicBezTo>
                  <a:pt x="5130302" y="3006207"/>
                  <a:pt x="5130054" y="3010002"/>
                  <a:pt x="5129757" y="3013772"/>
                </a:cubicBezTo>
                <a:cubicBezTo>
                  <a:pt x="5132039" y="3010002"/>
                  <a:pt x="5134346" y="3006306"/>
                  <a:pt x="5136677" y="3002685"/>
                </a:cubicBezTo>
                <a:cubicBezTo>
                  <a:pt x="5139009" y="2999063"/>
                  <a:pt x="5141514" y="2995516"/>
                  <a:pt x="5144193" y="2992043"/>
                </a:cubicBezTo>
                <a:lnTo>
                  <a:pt x="5201790" y="2913313"/>
                </a:lnTo>
                <a:cubicBezTo>
                  <a:pt x="5202385" y="2912520"/>
                  <a:pt x="5203005" y="2911825"/>
                  <a:pt x="5203650" y="2911230"/>
                </a:cubicBezTo>
                <a:cubicBezTo>
                  <a:pt x="5204295" y="2910634"/>
                  <a:pt x="5205088" y="2910163"/>
                  <a:pt x="5206031" y="2909816"/>
                </a:cubicBezTo>
                <a:cubicBezTo>
                  <a:pt x="5206974" y="2909469"/>
                  <a:pt x="5208090" y="2909221"/>
                  <a:pt x="5209380" y="2909072"/>
                </a:cubicBezTo>
                <a:cubicBezTo>
                  <a:pt x="5210670" y="2908923"/>
                  <a:pt x="5212356" y="2908848"/>
                  <a:pt x="5214440" y="2908848"/>
                </a:cubicBezTo>
                <a:cubicBezTo>
                  <a:pt x="5216524" y="2908848"/>
                  <a:pt x="5218285" y="2908923"/>
                  <a:pt x="5219723" y="2909072"/>
                </a:cubicBezTo>
                <a:cubicBezTo>
                  <a:pt x="5221162" y="2909221"/>
                  <a:pt x="5222303" y="2909493"/>
                  <a:pt x="5223146" y="2909890"/>
                </a:cubicBezTo>
                <a:cubicBezTo>
                  <a:pt x="5223990" y="2910287"/>
                  <a:pt x="5224585" y="2910783"/>
                  <a:pt x="5224932" y="2911379"/>
                </a:cubicBezTo>
                <a:cubicBezTo>
                  <a:pt x="5225280" y="2911974"/>
                  <a:pt x="5225453" y="2912668"/>
                  <a:pt x="5225453" y="2913462"/>
                </a:cubicBezTo>
                <a:lnTo>
                  <a:pt x="5225453" y="3047556"/>
                </a:lnTo>
                <a:cubicBezTo>
                  <a:pt x="5225453" y="3048251"/>
                  <a:pt x="5225255" y="3048896"/>
                  <a:pt x="5224858" y="3049491"/>
                </a:cubicBezTo>
                <a:cubicBezTo>
                  <a:pt x="5224461" y="3050086"/>
                  <a:pt x="5223816" y="3050558"/>
                  <a:pt x="5222923" y="3050905"/>
                </a:cubicBezTo>
                <a:cubicBezTo>
                  <a:pt x="5222030" y="3051252"/>
                  <a:pt x="5220790" y="3051525"/>
                  <a:pt x="5219202" y="3051724"/>
                </a:cubicBezTo>
                <a:cubicBezTo>
                  <a:pt x="5217615" y="3051922"/>
                  <a:pt x="5215631" y="3052021"/>
                  <a:pt x="5213249" y="3052021"/>
                </a:cubicBezTo>
                <a:cubicBezTo>
                  <a:pt x="5210868" y="3052021"/>
                  <a:pt x="5208884" y="3051922"/>
                  <a:pt x="5207296" y="3051724"/>
                </a:cubicBezTo>
                <a:cubicBezTo>
                  <a:pt x="5205709" y="3051525"/>
                  <a:pt x="5204419" y="3051252"/>
                  <a:pt x="5203427" y="3050905"/>
                </a:cubicBezTo>
                <a:cubicBezTo>
                  <a:pt x="5202435" y="3050558"/>
                  <a:pt x="5201740" y="3050086"/>
                  <a:pt x="5201343" y="3049491"/>
                </a:cubicBezTo>
                <a:cubicBezTo>
                  <a:pt x="5200946" y="3048896"/>
                  <a:pt x="5200748" y="3048251"/>
                  <a:pt x="5200748" y="3047556"/>
                </a:cubicBezTo>
                <a:lnTo>
                  <a:pt x="5200748" y="2970463"/>
                </a:lnTo>
                <a:cubicBezTo>
                  <a:pt x="5200748" y="2966594"/>
                  <a:pt x="5200847" y="2962650"/>
                  <a:pt x="5201045" y="2958632"/>
                </a:cubicBezTo>
                <a:cubicBezTo>
                  <a:pt x="5201244" y="2954613"/>
                  <a:pt x="5201492" y="2950669"/>
                  <a:pt x="5201790" y="2946800"/>
                </a:cubicBezTo>
                <a:cubicBezTo>
                  <a:pt x="5199507" y="2950768"/>
                  <a:pt x="5197002" y="2954663"/>
                  <a:pt x="5194274" y="2958483"/>
                </a:cubicBezTo>
                <a:cubicBezTo>
                  <a:pt x="5191545" y="2962303"/>
                  <a:pt x="5188792" y="2966098"/>
                  <a:pt x="5186014" y="2969868"/>
                </a:cubicBezTo>
                <a:lnTo>
                  <a:pt x="5129161" y="3047556"/>
                </a:lnTo>
                <a:cubicBezTo>
                  <a:pt x="5128467" y="3048350"/>
                  <a:pt x="5127847" y="3049045"/>
                  <a:pt x="5127301" y="3049640"/>
                </a:cubicBezTo>
                <a:cubicBezTo>
                  <a:pt x="5126755" y="3050235"/>
                  <a:pt x="5126061" y="3050707"/>
                  <a:pt x="5125217" y="3051054"/>
                </a:cubicBezTo>
                <a:cubicBezTo>
                  <a:pt x="5124374" y="3051401"/>
                  <a:pt x="5123307" y="3051649"/>
                  <a:pt x="5122018" y="3051798"/>
                </a:cubicBezTo>
                <a:cubicBezTo>
                  <a:pt x="5120728" y="3051947"/>
                  <a:pt x="5119140" y="3052021"/>
                  <a:pt x="5117255" y="3052021"/>
                </a:cubicBezTo>
                <a:cubicBezTo>
                  <a:pt x="5115072" y="3052021"/>
                  <a:pt x="5113287" y="3051922"/>
                  <a:pt x="5111897" y="3051724"/>
                </a:cubicBezTo>
                <a:cubicBezTo>
                  <a:pt x="5110508" y="3051525"/>
                  <a:pt x="5109392" y="3051252"/>
                  <a:pt x="5108549" y="3050905"/>
                </a:cubicBezTo>
                <a:cubicBezTo>
                  <a:pt x="5107705" y="3050558"/>
                  <a:pt x="5107110" y="3050086"/>
                  <a:pt x="5106763" y="3049491"/>
                </a:cubicBezTo>
                <a:cubicBezTo>
                  <a:pt x="5106415" y="3048896"/>
                  <a:pt x="5106242" y="3048251"/>
                  <a:pt x="5106242" y="3047556"/>
                </a:cubicBezTo>
                <a:lnTo>
                  <a:pt x="5106242" y="2913313"/>
                </a:lnTo>
                <a:cubicBezTo>
                  <a:pt x="5106242" y="2912619"/>
                  <a:pt x="5106415" y="2911974"/>
                  <a:pt x="5106763" y="2911379"/>
                </a:cubicBezTo>
                <a:cubicBezTo>
                  <a:pt x="5107110" y="2910783"/>
                  <a:pt x="5107755" y="2910287"/>
                  <a:pt x="5108698" y="2909890"/>
                </a:cubicBezTo>
                <a:cubicBezTo>
                  <a:pt x="5109640" y="2909493"/>
                  <a:pt x="5110905" y="2909221"/>
                  <a:pt x="5112493" y="2909072"/>
                </a:cubicBezTo>
                <a:cubicBezTo>
                  <a:pt x="5114080" y="2908923"/>
                  <a:pt x="5116015" y="2908848"/>
                  <a:pt x="5118297" y="2908848"/>
                </a:cubicBezTo>
                <a:close/>
                <a:moveTo>
                  <a:pt x="4956521" y="2908848"/>
                </a:moveTo>
                <a:cubicBezTo>
                  <a:pt x="4959001" y="2908848"/>
                  <a:pt x="4961035" y="2908923"/>
                  <a:pt x="4962623" y="2909072"/>
                </a:cubicBezTo>
                <a:cubicBezTo>
                  <a:pt x="4964210" y="2909221"/>
                  <a:pt x="4965450" y="2909518"/>
                  <a:pt x="4966343" y="2909965"/>
                </a:cubicBezTo>
                <a:cubicBezTo>
                  <a:pt x="4967236" y="2910411"/>
                  <a:pt x="4967881" y="2910907"/>
                  <a:pt x="4968278" y="2911453"/>
                </a:cubicBezTo>
                <a:cubicBezTo>
                  <a:pt x="4968675" y="2911999"/>
                  <a:pt x="4968874" y="2912668"/>
                  <a:pt x="4968874" y="2913462"/>
                </a:cubicBezTo>
                <a:lnTo>
                  <a:pt x="4968874" y="3029995"/>
                </a:lnTo>
                <a:lnTo>
                  <a:pt x="5033018" y="3029995"/>
                </a:lnTo>
                <a:lnTo>
                  <a:pt x="5033018" y="2913462"/>
                </a:lnTo>
                <a:cubicBezTo>
                  <a:pt x="5033018" y="2912668"/>
                  <a:pt x="5033217" y="2911999"/>
                  <a:pt x="5033614" y="2911453"/>
                </a:cubicBezTo>
                <a:cubicBezTo>
                  <a:pt x="5034011" y="2910907"/>
                  <a:pt x="5034680" y="2910411"/>
                  <a:pt x="5035623" y="2909965"/>
                </a:cubicBezTo>
                <a:cubicBezTo>
                  <a:pt x="5036566" y="2909518"/>
                  <a:pt x="5037831" y="2909221"/>
                  <a:pt x="5039418" y="2909072"/>
                </a:cubicBezTo>
                <a:cubicBezTo>
                  <a:pt x="5041005" y="2908923"/>
                  <a:pt x="5042990" y="2908848"/>
                  <a:pt x="5045371" y="2908848"/>
                </a:cubicBezTo>
                <a:cubicBezTo>
                  <a:pt x="5047852" y="2908848"/>
                  <a:pt x="5049886" y="2908923"/>
                  <a:pt x="5051473" y="2909072"/>
                </a:cubicBezTo>
                <a:cubicBezTo>
                  <a:pt x="5053061" y="2909221"/>
                  <a:pt x="5054301" y="2909518"/>
                  <a:pt x="5055194" y="2909965"/>
                </a:cubicBezTo>
                <a:cubicBezTo>
                  <a:pt x="5056087" y="2910411"/>
                  <a:pt x="5056732" y="2910907"/>
                  <a:pt x="5057129" y="2911453"/>
                </a:cubicBezTo>
                <a:cubicBezTo>
                  <a:pt x="5057525" y="2911999"/>
                  <a:pt x="5057724" y="2912668"/>
                  <a:pt x="5057724" y="2913462"/>
                </a:cubicBezTo>
                <a:lnTo>
                  <a:pt x="5057724" y="3029995"/>
                </a:lnTo>
                <a:lnTo>
                  <a:pt x="5076327" y="3029995"/>
                </a:lnTo>
                <a:cubicBezTo>
                  <a:pt x="5078709" y="3029995"/>
                  <a:pt x="5080296" y="3030441"/>
                  <a:pt x="5081090" y="3031334"/>
                </a:cubicBezTo>
                <a:cubicBezTo>
                  <a:pt x="5081884" y="3032227"/>
                  <a:pt x="5082281" y="3033815"/>
                  <a:pt x="5082281" y="3036097"/>
                </a:cubicBezTo>
                <a:lnTo>
                  <a:pt x="5082281" y="3096670"/>
                </a:lnTo>
                <a:cubicBezTo>
                  <a:pt x="5082181" y="3097761"/>
                  <a:pt x="5081288" y="3098580"/>
                  <a:pt x="5079602" y="3099125"/>
                </a:cubicBezTo>
                <a:cubicBezTo>
                  <a:pt x="5077915" y="3099671"/>
                  <a:pt x="5075385" y="3099944"/>
                  <a:pt x="5072011" y="3099944"/>
                </a:cubicBezTo>
                <a:cubicBezTo>
                  <a:pt x="5068340" y="3099944"/>
                  <a:pt x="5065662" y="3099646"/>
                  <a:pt x="5063975" y="3099051"/>
                </a:cubicBezTo>
                <a:cubicBezTo>
                  <a:pt x="5062288" y="3098456"/>
                  <a:pt x="5061445" y="3097662"/>
                  <a:pt x="5061445" y="3096670"/>
                </a:cubicBezTo>
                <a:lnTo>
                  <a:pt x="5061445" y="3051128"/>
                </a:lnTo>
                <a:lnTo>
                  <a:pt x="4951907" y="3051128"/>
                </a:lnTo>
                <a:cubicBezTo>
                  <a:pt x="4949526" y="3051128"/>
                  <a:pt x="4947666" y="3050409"/>
                  <a:pt x="4946326" y="3048970"/>
                </a:cubicBezTo>
                <a:cubicBezTo>
                  <a:pt x="4944987" y="3047532"/>
                  <a:pt x="4944317" y="3045374"/>
                  <a:pt x="4944317" y="3042496"/>
                </a:cubicBezTo>
                <a:lnTo>
                  <a:pt x="4944317" y="2913462"/>
                </a:lnTo>
                <a:cubicBezTo>
                  <a:pt x="4944317" y="2912668"/>
                  <a:pt x="4944490" y="2911999"/>
                  <a:pt x="4944838" y="2911453"/>
                </a:cubicBezTo>
                <a:cubicBezTo>
                  <a:pt x="4945185" y="2910907"/>
                  <a:pt x="4945830" y="2910411"/>
                  <a:pt x="4946773" y="2909965"/>
                </a:cubicBezTo>
                <a:cubicBezTo>
                  <a:pt x="4947715" y="2909518"/>
                  <a:pt x="4948980" y="2909221"/>
                  <a:pt x="4950568" y="2909072"/>
                </a:cubicBezTo>
                <a:cubicBezTo>
                  <a:pt x="4952155" y="2908923"/>
                  <a:pt x="4954140" y="2908848"/>
                  <a:pt x="4956521" y="2908848"/>
                </a:cubicBezTo>
                <a:close/>
                <a:moveTo>
                  <a:pt x="4270572" y="2908848"/>
                </a:moveTo>
                <a:cubicBezTo>
                  <a:pt x="4275335" y="2908848"/>
                  <a:pt x="4278609" y="2909221"/>
                  <a:pt x="4280395" y="2909965"/>
                </a:cubicBezTo>
                <a:cubicBezTo>
                  <a:pt x="4282181" y="2910709"/>
                  <a:pt x="4283074" y="2911825"/>
                  <a:pt x="4283074" y="2913313"/>
                </a:cubicBezTo>
                <a:lnTo>
                  <a:pt x="4283074" y="2990853"/>
                </a:lnTo>
                <a:cubicBezTo>
                  <a:pt x="4283074" y="2994722"/>
                  <a:pt x="4282974" y="2998567"/>
                  <a:pt x="4282776" y="3002387"/>
                </a:cubicBezTo>
                <a:cubicBezTo>
                  <a:pt x="4282578" y="3006207"/>
                  <a:pt x="4282329" y="3010002"/>
                  <a:pt x="4282032" y="3013772"/>
                </a:cubicBezTo>
                <a:cubicBezTo>
                  <a:pt x="4284314" y="3010002"/>
                  <a:pt x="4286621" y="3006306"/>
                  <a:pt x="4288952" y="3002685"/>
                </a:cubicBezTo>
                <a:cubicBezTo>
                  <a:pt x="4291284" y="2999063"/>
                  <a:pt x="4293789" y="2995516"/>
                  <a:pt x="4296468" y="2992043"/>
                </a:cubicBezTo>
                <a:lnTo>
                  <a:pt x="4354065" y="2913313"/>
                </a:lnTo>
                <a:cubicBezTo>
                  <a:pt x="4354660" y="2912520"/>
                  <a:pt x="4355280" y="2911825"/>
                  <a:pt x="4355925" y="2911230"/>
                </a:cubicBezTo>
                <a:cubicBezTo>
                  <a:pt x="4356570" y="2910634"/>
                  <a:pt x="4357364" y="2910163"/>
                  <a:pt x="4358306" y="2909816"/>
                </a:cubicBezTo>
                <a:cubicBezTo>
                  <a:pt x="4359249" y="2909469"/>
                  <a:pt x="4360365" y="2909221"/>
                  <a:pt x="4361655" y="2909072"/>
                </a:cubicBezTo>
                <a:cubicBezTo>
                  <a:pt x="4362945" y="2908923"/>
                  <a:pt x="4364631" y="2908848"/>
                  <a:pt x="4366715" y="2908848"/>
                </a:cubicBezTo>
                <a:cubicBezTo>
                  <a:pt x="4368799" y="2908848"/>
                  <a:pt x="4370560" y="2908923"/>
                  <a:pt x="4371998" y="2909072"/>
                </a:cubicBezTo>
                <a:cubicBezTo>
                  <a:pt x="4373437" y="2909221"/>
                  <a:pt x="4374578" y="2909493"/>
                  <a:pt x="4375421" y="2909890"/>
                </a:cubicBezTo>
                <a:cubicBezTo>
                  <a:pt x="4376265" y="2910287"/>
                  <a:pt x="4376860" y="2910783"/>
                  <a:pt x="4377207" y="2911379"/>
                </a:cubicBezTo>
                <a:cubicBezTo>
                  <a:pt x="4377555" y="2911974"/>
                  <a:pt x="4377728" y="2912668"/>
                  <a:pt x="4377728" y="2913462"/>
                </a:cubicBezTo>
                <a:lnTo>
                  <a:pt x="4377728" y="3047556"/>
                </a:lnTo>
                <a:cubicBezTo>
                  <a:pt x="4377728" y="3048251"/>
                  <a:pt x="4377530" y="3048896"/>
                  <a:pt x="4377133" y="3049491"/>
                </a:cubicBezTo>
                <a:cubicBezTo>
                  <a:pt x="4376736" y="3050086"/>
                  <a:pt x="4376091" y="3050558"/>
                  <a:pt x="4375198" y="3050905"/>
                </a:cubicBezTo>
                <a:cubicBezTo>
                  <a:pt x="4374305" y="3051252"/>
                  <a:pt x="4373065" y="3051525"/>
                  <a:pt x="4371477" y="3051724"/>
                </a:cubicBezTo>
                <a:cubicBezTo>
                  <a:pt x="4369890" y="3051922"/>
                  <a:pt x="4367906" y="3052021"/>
                  <a:pt x="4365524" y="3052021"/>
                </a:cubicBezTo>
                <a:cubicBezTo>
                  <a:pt x="4363143" y="3052021"/>
                  <a:pt x="4361159" y="3051922"/>
                  <a:pt x="4359571" y="3051724"/>
                </a:cubicBezTo>
                <a:cubicBezTo>
                  <a:pt x="4357984" y="3051525"/>
                  <a:pt x="4356694" y="3051252"/>
                  <a:pt x="4355702" y="3050905"/>
                </a:cubicBezTo>
                <a:cubicBezTo>
                  <a:pt x="4354709" y="3050558"/>
                  <a:pt x="4354015" y="3050086"/>
                  <a:pt x="4353618" y="3049491"/>
                </a:cubicBezTo>
                <a:cubicBezTo>
                  <a:pt x="4353221" y="3048896"/>
                  <a:pt x="4353023" y="3048251"/>
                  <a:pt x="4353023" y="3047556"/>
                </a:cubicBezTo>
                <a:lnTo>
                  <a:pt x="4353023" y="2970463"/>
                </a:lnTo>
                <a:cubicBezTo>
                  <a:pt x="4353023" y="2966594"/>
                  <a:pt x="4353122" y="2962650"/>
                  <a:pt x="4353320" y="2958632"/>
                </a:cubicBezTo>
                <a:cubicBezTo>
                  <a:pt x="4353519" y="2954613"/>
                  <a:pt x="4353767" y="2950669"/>
                  <a:pt x="4354065" y="2946800"/>
                </a:cubicBezTo>
                <a:cubicBezTo>
                  <a:pt x="4351783" y="2950768"/>
                  <a:pt x="4349277" y="2954663"/>
                  <a:pt x="4346549" y="2958483"/>
                </a:cubicBezTo>
                <a:cubicBezTo>
                  <a:pt x="4343820" y="2962303"/>
                  <a:pt x="4341067" y="2966098"/>
                  <a:pt x="4338289" y="2969868"/>
                </a:cubicBezTo>
                <a:lnTo>
                  <a:pt x="4281437" y="3047556"/>
                </a:lnTo>
                <a:cubicBezTo>
                  <a:pt x="4280742" y="3048350"/>
                  <a:pt x="4280122" y="3049045"/>
                  <a:pt x="4279576" y="3049640"/>
                </a:cubicBezTo>
                <a:cubicBezTo>
                  <a:pt x="4279031" y="3050235"/>
                  <a:pt x="4278336" y="3050707"/>
                  <a:pt x="4277493" y="3051054"/>
                </a:cubicBezTo>
                <a:cubicBezTo>
                  <a:pt x="4276649" y="3051401"/>
                  <a:pt x="4275583" y="3051649"/>
                  <a:pt x="4274293" y="3051798"/>
                </a:cubicBezTo>
                <a:cubicBezTo>
                  <a:pt x="4273003" y="3051947"/>
                  <a:pt x="4271415" y="3052021"/>
                  <a:pt x="4269530" y="3052021"/>
                </a:cubicBezTo>
                <a:cubicBezTo>
                  <a:pt x="4267348" y="3052021"/>
                  <a:pt x="4265561" y="3051922"/>
                  <a:pt x="4264172" y="3051724"/>
                </a:cubicBezTo>
                <a:cubicBezTo>
                  <a:pt x="4262783" y="3051525"/>
                  <a:pt x="4261667" y="3051252"/>
                  <a:pt x="4260824" y="3050905"/>
                </a:cubicBezTo>
                <a:cubicBezTo>
                  <a:pt x="4259980" y="3050558"/>
                  <a:pt x="4259385" y="3050086"/>
                  <a:pt x="4259038" y="3049491"/>
                </a:cubicBezTo>
                <a:cubicBezTo>
                  <a:pt x="4258691" y="3048896"/>
                  <a:pt x="4258517" y="3048251"/>
                  <a:pt x="4258517" y="3047556"/>
                </a:cubicBezTo>
                <a:lnTo>
                  <a:pt x="4258517" y="2913313"/>
                </a:lnTo>
                <a:cubicBezTo>
                  <a:pt x="4258517" y="2912619"/>
                  <a:pt x="4258691" y="2911974"/>
                  <a:pt x="4259038" y="2911379"/>
                </a:cubicBezTo>
                <a:cubicBezTo>
                  <a:pt x="4259385" y="2910783"/>
                  <a:pt x="4260030" y="2910287"/>
                  <a:pt x="4260973" y="2909890"/>
                </a:cubicBezTo>
                <a:cubicBezTo>
                  <a:pt x="4261915" y="2909493"/>
                  <a:pt x="4263180" y="2909221"/>
                  <a:pt x="4264768" y="2909072"/>
                </a:cubicBezTo>
                <a:cubicBezTo>
                  <a:pt x="4266355" y="2908923"/>
                  <a:pt x="4268290" y="2908848"/>
                  <a:pt x="4270572" y="2908848"/>
                </a:cubicBezTo>
                <a:close/>
                <a:moveTo>
                  <a:pt x="4127399" y="2908848"/>
                </a:moveTo>
                <a:cubicBezTo>
                  <a:pt x="4129880" y="2908848"/>
                  <a:pt x="4131914" y="2908923"/>
                  <a:pt x="4133501" y="2909072"/>
                </a:cubicBezTo>
                <a:cubicBezTo>
                  <a:pt x="4135089" y="2909221"/>
                  <a:pt x="4136329" y="2909518"/>
                  <a:pt x="4137222" y="2909965"/>
                </a:cubicBezTo>
                <a:cubicBezTo>
                  <a:pt x="4138115" y="2910411"/>
                  <a:pt x="4138760" y="2910907"/>
                  <a:pt x="4139157" y="2911453"/>
                </a:cubicBezTo>
                <a:cubicBezTo>
                  <a:pt x="4139554" y="2911999"/>
                  <a:pt x="4139752" y="2912668"/>
                  <a:pt x="4139752" y="2913462"/>
                </a:cubicBezTo>
                <a:lnTo>
                  <a:pt x="4139752" y="3047408"/>
                </a:lnTo>
                <a:cubicBezTo>
                  <a:pt x="4139752" y="3048201"/>
                  <a:pt x="4139554" y="3048871"/>
                  <a:pt x="4139157" y="3049417"/>
                </a:cubicBezTo>
                <a:cubicBezTo>
                  <a:pt x="4138760" y="3049962"/>
                  <a:pt x="4138115" y="3050434"/>
                  <a:pt x="4137222" y="3050831"/>
                </a:cubicBezTo>
                <a:cubicBezTo>
                  <a:pt x="4136329" y="3051227"/>
                  <a:pt x="4135089" y="3051525"/>
                  <a:pt x="4133501" y="3051724"/>
                </a:cubicBezTo>
                <a:cubicBezTo>
                  <a:pt x="4131914" y="3051922"/>
                  <a:pt x="4129880" y="3052021"/>
                  <a:pt x="4127399" y="3052021"/>
                </a:cubicBezTo>
                <a:cubicBezTo>
                  <a:pt x="4125018" y="3052021"/>
                  <a:pt x="4123034" y="3051922"/>
                  <a:pt x="4121446" y="3051724"/>
                </a:cubicBezTo>
                <a:cubicBezTo>
                  <a:pt x="4119859" y="3051525"/>
                  <a:pt x="4118594" y="3051227"/>
                  <a:pt x="4117651" y="3050831"/>
                </a:cubicBezTo>
                <a:cubicBezTo>
                  <a:pt x="4116709" y="3050434"/>
                  <a:pt x="4116064" y="3049962"/>
                  <a:pt x="4115716" y="3049417"/>
                </a:cubicBezTo>
                <a:cubicBezTo>
                  <a:pt x="4115369" y="3048871"/>
                  <a:pt x="4115195" y="3048201"/>
                  <a:pt x="4115195" y="3047408"/>
                </a:cubicBezTo>
                <a:lnTo>
                  <a:pt x="4115195" y="2913462"/>
                </a:lnTo>
                <a:cubicBezTo>
                  <a:pt x="4115195" y="2912668"/>
                  <a:pt x="4115369" y="2911999"/>
                  <a:pt x="4115716" y="2911453"/>
                </a:cubicBezTo>
                <a:cubicBezTo>
                  <a:pt x="4116064" y="2910907"/>
                  <a:pt x="4116709" y="2910411"/>
                  <a:pt x="4117651" y="2909965"/>
                </a:cubicBezTo>
                <a:cubicBezTo>
                  <a:pt x="4118594" y="2909518"/>
                  <a:pt x="4119859" y="2909221"/>
                  <a:pt x="4121446" y="2909072"/>
                </a:cubicBezTo>
                <a:cubicBezTo>
                  <a:pt x="4123034" y="2908923"/>
                  <a:pt x="4125018" y="2908848"/>
                  <a:pt x="4127399" y="2908848"/>
                </a:cubicBezTo>
                <a:close/>
                <a:moveTo>
                  <a:pt x="3994198" y="2908848"/>
                </a:moveTo>
                <a:cubicBezTo>
                  <a:pt x="3998961" y="2908848"/>
                  <a:pt x="4002260" y="2909221"/>
                  <a:pt x="4004095" y="2909965"/>
                </a:cubicBezTo>
                <a:cubicBezTo>
                  <a:pt x="4005931" y="2910709"/>
                  <a:pt x="4006849" y="2911875"/>
                  <a:pt x="4006849" y="2913462"/>
                </a:cubicBezTo>
                <a:lnTo>
                  <a:pt x="4006849" y="2960641"/>
                </a:lnTo>
                <a:cubicBezTo>
                  <a:pt x="4010520" y="2960343"/>
                  <a:pt x="4014216" y="2960120"/>
                  <a:pt x="4017936" y="2959971"/>
                </a:cubicBezTo>
                <a:cubicBezTo>
                  <a:pt x="4021657" y="2959822"/>
                  <a:pt x="4025700" y="2959748"/>
                  <a:pt x="4030066" y="2959748"/>
                </a:cubicBezTo>
                <a:cubicBezTo>
                  <a:pt x="4040682" y="2959748"/>
                  <a:pt x="4049761" y="2960814"/>
                  <a:pt x="4057301" y="2962948"/>
                </a:cubicBezTo>
                <a:cubicBezTo>
                  <a:pt x="4064842" y="2965081"/>
                  <a:pt x="4071068" y="2968132"/>
                  <a:pt x="4075979" y="2972100"/>
                </a:cubicBezTo>
                <a:cubicBezTo>
                  <a:pt x="4080891" y="2976069"/>
                  <a:pt x="4084487" y="2980807"/>
                  <a:pt x="4086769" y="2986314"/>
                </a:cubicBezTo>
                <a:cubicBezTo>
                  <a:pt x="4089051" y="2991820"/>
                  <a:pt x="4090192" y="2997997"/>
                  <a:pt x="4090192" y="3004843"/>
                </a:cubicBezTo>
                <a:cubicBezTo>
                  <a:pt x="4090192" y="3011689"/>
                  <a:pt x="4088977" y="3018088"/>
                  <a:pt x="4086546" y="3024042"/>
                </a:cubicBezTo>
                <a:cubicBezTo>
                  <a:pt x="4084115" y="3029995"/>
                  <a:pt x="4080295" y="3035154"/>
                  <a:pt x="4075086" y="3039520"/>
                </a:cubicBezTo>
                <a:cubicBezTo>
                  <a:pt x="4069877" y="3043885"/>
                  <a:pt x="4063205" y="3047333"/>
                  <a:pt x="4055069" y="3049863"/>
                </a:cubicBezTo>
                <a:cubicBezTo>
                  <a:pt x="4046933" y="3052393"/>
                  <a:pt x="4037160" y="3053658"/>
                  <a:pt x="4025750" y="3053658"/>
                </a:cubicBezTo>
                <a:cubicBezTo>
                  <a:pt x="4023071" y="3053658"/>
                  <a:pt x="4020392" y="3053633"/>
                  <a:pt x="4017713" y="3053584"/>
                </a:cubicBezTo>
                <a:cubicBezTo>
                  <a:pt x="4015034" y="3053534"/>
                  <a:pt x="4012405" y="3053435"/>
                  <a:pt x="4009825" y="3053286"/>
                </a:cubicBezTo>
                <a:cubicBezTo>
                  <a:pt x="4007246" y="3053137"/>
                  <a:pt x="4004691" y="3052964"/>
                  <a:pt x="4002161" y="3052765"/>
                </a:cubicBezTo>
                <a:cubicBezTo>
                  <a:pt x="3999630" y="3052567"/>
                  <a:pt x="3997075" y="3052319"/>
                  <a:pt x="3994496" y="3052021"/>
                </a:cubicBezTo>
                <a:cubicBezTo>
                  <a:pt x="3990329" y="3051525"/>
                  <a:pt x="3987253" y="3050186"/>
                  <a:pt x="3985269" y="3048003"/>
                </a:cubicBezTo>
                <a:cubicBezTo>
                  <a:pt x="3983284" y="3045820"/>
                  <a:pt x="3982292" y="3042496"/>
                  <a:pt x="3982292" y="3038031"/>
                </a:cubicBezTo>
                <a:lnTo>
                  <a:pt x="3982292" y="2913462"/>
                </a:lnTo>
                <a:cubicBezTo>
                  <a:pt x="3982292" y="2912668"/>
                  <a:pt x="3982466" y="2911999"/>
                  <a:pt x="3982813" y="2911453"/>
                </a:cubicBezTo>
                <a:cubicBezTo>
                  <a:pt x="3983160" y="2910907"/>
                  <a:pt x="3983805" y="2910411"/>
                  <a:pt x="3984748" y="2909965"/>
                </a:cubicBezTo>
                <a:cubicBezTo>
                  <a:pt x="3985690" y="2909518"/>
                  <a:pt x="3986930" y="2909221"/>
                  <a:pt x="3988468" y="2909072"/>
                </a:cubicBezTo>
                <a:cubicBezTo>
                  <a:pt x="3990006" y="2908923"/>
                  <a:pt x="3991916" y="2908848"/>
                  <a:pt x="3994198" y="2908848"/>
                </a:cubicBezTo>
                <a:close/>
                <a:moveTo>
                  <a:pt x="3681510" y="2908848"/>
                </a:moveTo>
                <a:cubicBezTo>
                  <a:pt x="3684487" y="2908848"/>
                  <a:pt x="3686818" y="2908923"/>
                  <a:pt x="3688505" y="2909072"/>
                </a:cubicBezTo>
                <a:cubicBezTo>
                  <a:pt x="3690192" y="2909221"/>
                  <a:pt x="3691531" y="2909493"/>
                  <a:pt x="3692524" y="2909890"/>
                </a:cubicBezTo>
                <a:cubicBezTo>
                  <a:pt x="3693516" y="2910287"/>
                  <a:pt x="3694235" y="2910858"/>
                  <a:pt x="3694682" y="2911602"/>
                </a:cubicBezTo>
                <a:cubicBezTo>
                  <a:pt x="3695128" y="2912346"/>
                  <a:pt x="3695599" y="2913363"/>
                  <a:pt x="3696095" y="2914653"/>
                </a:cubicBezTo>
                <a:lnTo>
                  <a:pt x="3734344" y="3022107"/>
                </a:lnTo>
                <a:lnTo>
                  <a:pt x="3734791" y="3022107"/>
                </a:lnTo>
                <a:lnTo>
                  <a:pt x="3771700" y="2914057"/>
                </a:lnTo>
                <a:cubicBezTo>
                  <a:pt x="3772295" y="2912172"/>
                  <a:pt x="3773015" y="2910957"/>
                  <a:pt x="3773858" y="2910411"/>
                </a:cubicBezTo>
                <a:cubicBezTo>
                  <a:pt x="3774702" y="2909865"/>
                  <a:pt x="3775967" y="2909469"/>
                  <a:pt x="3777653" y="2909221"/>
                </a:cubicBezTo>
                <a:cubicBezTo>
                  <a:pt x="3779340" y="2908972"/>
                  <a:pt x="3781771" y="2908848"/>
                  <a:pt x="3784946" y="2908848"/>
                </a:cubicBezTo>
                <a:cubicBezTo>
                  <a:pt x="3787724" y="2908848"/>
                  <a:pt x="3790006" y="2908972"/>
                  <a:pt x="3791792" y="2909221"/>
                </a:cubicBezTo>
                <a:cubicBezTo>
                  <a:pt x="3793578" y="2909469"/>
                  <a:pt x="3794893" y="2909940"/>
                  <a:pt x="3795736" y="2910634"/>
                </a:cubicBezTo>
                <a:cubicBezTo>
                  <a:pt x="3796579" y="2911329"/>
                  <a:pt x="3797001" y="2912272"/>
                  <a:pt x="3797001" y="2913462"/>
                </a:cubicBezTo>
                <a:cubicBezTo>
                  <a:pt x="3797001" y="2914653"/>
                  <a:pt x="3796703" y="2916141"/>
                  <a:pt x="3796108" y="2917927"/>
                </a:cubicBezTo>
                <a:lnTo>
                  <a:pt x="3748036" y="3051128"/>
                </a:lnTo>
                <a:lnTo>
                  <a:pt x="3730177" y="3100390"/>
                </a:lnTo>
                <a:cubicBezTo>
                  <a:pt x="3729582" y="3101978"/>
                  <a:pt x="3728069" y="3103193"/>
                  <a:pt x="3725638" y="3104037"/>
                </a:cubicBezTo>
                <a:cubicBezTo>
                  <a:pt x="3723207" y="3104880"/>
                  <a:pt x="3719511" y="3105302"/>
                  <a:pt x="3714550" y="3105302"/>
                </a:cubicBezTo>
                <a:cubicBezTo>
                  <a:pt x="3711971" y="3105302"/>
                  <a:pt x="3709887" y="3105178"/>
                  <a:pt x="3708299" y="3104930"/>
                </a:cubicBezTo>
                <a:cubicBezTo>
                  <a:pt x="3706712" y="3104681"/>
                  <a:pt x="3705497" y="3104260"/>
                  <a:pt x="3704653" y="3103665"/>
                </a:cubicBezTo>
                <a:cubicBezTo>
                  <a:pt x="3703810" y="3103069"/>
                  <a:pt x="3703339" y="3102275"/>
                  <a:pt x="3703239" y="3101283"/>
                </a:cubicBezTo>
                <a:cubicBezTo>
                  <a:pt x="3703140" y="3100291"/>
                  <a:pt x="3703388" y="3099100"/>
                  <a:pt x="3703983" y="3097711"/>
                </a:cubicBezTo>
                <a:lnTo>
                  <a:pt x="3722438" y="3051128"/>
                </a:lnTo>
                <a:cubicBezTo>
                  <a:pt x="3721545" y="3050731"/>
                  <a:pt x="3720702" y="3050086"/>
                  <a:pt x="3719908" y="3049193"/>
                </a:cubicBezTo>
                <a:cubicBezTo>
                  <a:pt x="3719114" y="3048301"/>
                  <a:pt x="3718569" y="3047358"/>
                  <a:pt x="3718271" y="3046366"/>
                </a:cubicBezTo>
                <a:lnTo>
                  <a:pt x="3670497" y="2918373"/>
                </a:lnTo>
                <a:cubicBezTo>
                  <a:pt x="3669703" y="2916290"/>
                  <a:pt x="3669306" y="2914653"/>
                  <a:pt x="3669306" y="2913462"/>
                </a:cubicBezTo>
                <a:cubicBezTo>
                  <a:pt x="3669306" y="2912272"/>
                  <a:pt x="3669703" y="2911329"/>
                  <a:pt x="3670497" y="2910634"/>
                </a:cubicBezTo>
                <a:cubicBezTo>
                  <a:pt x="3671291" y="2909940"/>
                  <a:pt x="3672581" y="2909469"/>
                  <a:pt x="3674367" y="2909221"/>
                </a:cubicBezTo>
                <a:cubicBezTo>
                  <a:pt x="3676152" y="2908972"/>
                  <a:pt x="3678534" y="2908848"/>
                  <a:pt x="3681510" y="2908848"/>
                </a:cubicBezTo>
                <a:close/>
                <a:moveTo>
                  <a:pt x="3422996" y="2908848"/>
                </a:moveTo>
                <a:cubicBezTo>
                  <a:pt x="3425476" y="2908848"/>
                  <a:pt x="3427510" y="2908923"/>
                  <a:pt x="3429098" y="2909072"/>
                </a:cubicBezTo>
                <a:cubicBezTo>
                  <a:pt x="3430685" y="2909221"/>
                  <a:pt x="3431926" y="2909518"/>
                  <a:pt x="3432818" y="2909965"/>
                </a:cubicBezTo>
                <a:cubicBezTo>
                  <a:pt x="3433711" y="2910411"/>
                  <a:pt x="3434356" y="2910907"/>
                  <a:pt x="3434753" y="2911453"/>
                </a:cubicBezTo>
                <a:cubicBezTo>
                  <a:pt x="3435150" y="2911999"/>
                  <a:pt x="3435349" y="2912668"/>
                  <a:pt x="3435349" y="2913462"/>
                </a:cubicBezTo>
                <a:lnTo>
                  <a:pt x="3435349" y="2967933"/>
                </a:lnTo>
                <a:lnTo>
                  <a:pt x="3503661" y="2967933"/>
                </a:lnTo>
                <a:lnTo>
                  <a:pt x="3503661" y="2913462"/>
                </a:lnTo>
                <a:cubicBezTo>
                  <a:pt x="3503661" y="2912668"/>
                  <a:pt x="3503859" y="2911999"/>
                  <a:pt x="3504256" y="2911453"/>
                </a:cubicBezTo>
                <a:cubicBezTo>
                  <a:pt x="3504653" y="2910907"/>
                  <a:pt x="3505298" y="2910411"/>
                  <a:pt x="3506191" y="2909965"/>
                </a:cubicBezTo>
                <a:cubicBezTo>
                  <a:pt x="3507084" y="2909518"/>
                  <a:pt x="3508324" y="2909221"/>
                  <a:pt x="3509911" y="2909072"/>
                </a:cubicBezTo>
                <a:cubicBezTo>
                  <a:pt x="3511499" y="2908923"/>
                  <a:pt x="3513533" y="2908848"/>
                  <a:pt x="3516013" y="2908848"/>
                </a:cubicBezTo>
                <a:cubicBezTo>
                  <a:pt x="3518395" y="2908848"/>
                  <a:pt x="3520379" y="2908923"/>
                  <a:pt x="3521967" y="2909072"/>
                </a:cubicBezTo>
                <a:cubicBezTo>
                  <a:pt x="3523554" y="2909221"/>
                  <a:pt x="3524794" y="2909518"/>
                  <a:pt x="3525687" y="2909965"/>
                </a:cubicBezTo>
                <a:cubicBezTo>
                  <a:pt x="3526580" y="2910411"/>
                  <a:pt x="3527225" y="2910907"/>
                  <a:pt x="3527622" y="2911453"/>
                </a:cubicBezTo>
                <a:cubicBezTo>
                  <a:pt x="3528019" y="2911999"/>
                  <a:pt x="3528217" y="2912668"/>
                  <a:pt x="3528217" y="2913462"/>
                </a:cubicBezTo>
                <a:lnTo>
                  <a:pt x="3528217" y="3047408"/>
                </a:lnTo>
                <a:cubicBezTo>
                  <a:pt x="3528217" y="3048201"/>
                  <a:pt x="3528019" y="3048871"/>
                  <a:pt x="3527622" y="3049417"/>
                </a:cubicBezTo>
                <a:cubicBezTo>
                  <a:pt x="3527225" y="3049962"/>
                  <a:pt x="3526580" y="3050434"/>
                  <a:pt x="3525687" y="3050831"/>
                </a:cubicBezTo>
                <a:cubicBezTo>
                  <a:pt x="3524794" y="3051227"/>
                  <a:pt x="3523554" y="3051525"/>
                  <a:pt x="3521967" y="3051724"/>
                </a:cubicBezTo>
                <a:cubicBezTo>
                  <a:pt x="3520379" y="3051922"/>
                  <a:pt x="3518395" y="3052021"/>
                  <a:pt x="3516013" y="3052021"/>
                </a:cubicBezTo>
                <a:cubicBezTo>
                  <a:pt x="3513533" y="3052021"/>
                  <a:pt x="3511499" y="3051922"/>
                  <a:pt x="3509911" y="3051724"/>
                </a:cubicBezTo>
                <a:cubicBezTo>
                  <a:pt x="3508324" y="3051525"/>
                  <a:pt x="3507084" y="3051227"/>
                  <a:pt x="3506191" y="3050831"/>
                </a:cubicBezTo>
                <a:cubicBezTo>
                  <a:pt x="3505298" y="3050434"/>
                  <a:pt x="3504653" y="3049962"/>
                  <a:pt x="3504256" y="3049417"/>
                </a:cubicBezTo>
                <a:cubicBezTo>
                  <a:pt x="3503859" y="3048871"/>
                  <a:pt x="3503661" y="3048201"/>
                  <a:pt x="3503661" y="3047408"/>
                </a:cubicBezTo>
                <a:lnTo>
                  <a:pt x="3503661" y="2988620"/>
                </a:lnTo>
                <a:lnTo>
                  <a:pt x="3435349" y="2988620"/>
                </a:lnTo>
                <a:lnTo>
                  <a:pt x="3435349" y="3047408"/>
                </a:lnTo>
                <a:cubicBezTo>
                  <a:pt x="3435349" y="3048201"/>
                  <a:pt x="3435150" y="3048871"/>
                  <a:pt x="3434753" y="3049417"/>
                </a:cubicBezTo>
                <a:cubicBezTo>
                  <a:pt x="3434356" y="3049962"/>
                  <a:pt x="3433711" y="3050434"/>
                  <a:pt x="3432818" y="3050831"/>
                </a:cubicBezTo>
                <a:cubicBezTo>
                  <a:pt x="3431926" y="3051227"/>
                  <a:pt x="3430685" y="3051525"/>
                  <a:pt x="3429098" y="3051724"/>
                </a:cubicBezTo>
                <a:cubicBezTo>
                  <a:pt x="3427510" y="3051922"/>
                  <a:pt x="3425476" y="3052021"/>
                  <a:pt x="3422996" y="3052021"/>
                </a:cubicBezTo>
                <a:cubicBezTo>
                  <a:pt x="3420615" y="3052021"/>
                  <a:pt x="3418630" y="3051922"/>
                  <a:pt x="3417043" y="3051724"/>
                </a:cubicBezTo>
                <a:cubicBezTo>
                  <a:pt x="3415455" y="3051525"/>
                  <a:pt x="3414190" y="3051227"/>
                  <a:pt x="3413248" y="3050831"/>
                </a:cubicBezTo>
                <a:cubicBezTo>
                  <a:pt x="3412305" y="3050434"/>
                  <a:pt x="3411660" y="3049962"/>
                  <a:pt x="3411313" y="3049417"/>
                </a:cubicBezTo>
                <a:cubicBezTo>
                  <a:pt x="3410966" y="3048871"/>
                  <a:pt x="3410792" y="3048201"/>
                  <a:pt x="3410792" y="3047408"/>
                </a:cubicBezTo>
                <a:lnTo>
                  <a:pt x="3410792" y="2913462"/>
                </a:lnTo>
                <a:cubicBezTo>
                  <a:pt x="3410792" y="2912668"/>
                  <a:pt x="3410966" y="2911999"/>
                  <a:pt x="3411313" y="2911453"/>
                </a:cubicBezTo>
                <a:cubicBezTo>
                  <a:pt x="3411660" y="2910907"/>
                  <a:pt x="3412305" y="2910411"/>
                  <a:pt x="3413248" y="2909965"/>
                </a:cubicBezTo>
                <a:cubicBezTo>
                  <a:pt x="3414190" y="2909518"/>
                  <a:pt x="3415455" y="2909221"/>
                  <a:pt x="3417043" y="2909072"/>
                </a:cubicBezTo>
                <a:cubicBezTo>
                  <a:pt x="3418630" y="2908923"/>
                  <a:pt x="3420615" y="2908848"/>
                  <a:pt x="3422996" y="2908848"/>
                </a:cubicBezTo>
                <a:close/>
                <a:moveTo>
                  <a:pt x="2956122" y="2908848"/>
                </a:moveTo>
                <a:cubicBezTo>
                  <a:pt x="2960884" y="2908848"/>
                  <a:pt x="2964159" y="2909221"/>
                  <a:pt x="2965945" y="2909965"/>
                </a:cubicBezTo>
                <a:cubicBezTo>
                  <a:pt x="2967731" y="2910709"/>
                  <a:pt x="2968624" y="2911825"/>
                  <a:pt x="2968624" y="2913313"/>
                </a:cubicBezTo>
                <a:lnTo>
                  <a:pt x="2968624" y="2990853"/>
                </a:lnTo>
                <a:cubicBezTo>
                  <a:pt x="2968624" y="2994722"/>
                  <a:pt x="2968524" y="2998567"/>
                  <a:pt x="2968326" y="3002387"/>
                </a:cubicBezTo>
                <a:cubicBezTo>
                  <a:pt x="2968127" y="3006207"/>
                  <a:pt x="2967879" y="3010002"/>
                  <a:pt x="2967582" y="3013772"/>
                </a:cubicBezTo>
                <a:cubicBezTo>
                  <a:pt x="2969864" y="3010002"/>
                  <a:pt x="2972171" y="3006306"/>
                  <a:pt x="2974503" y="3002685"/>
                </a:cubicBezTo>
                <a:cubicBezTo>
                  <a:pt x="2976834" y="2999063"/>
                  <a:pt x="2979340" y="2995516"/>
                  <a:pt x="2982018" y="2992043"/>
                </a:cubicBezTo>
                <a:lnTo>
                  <a:pt x="3039615" y="2913313"/>
                </a:lnTo>
                <a:cubicBezTo>
                  <a:pt x="3040210" y="2912520"/>
                  <a:pt x="3040830" y="2911825"/>
                  <a:pt x="3041475" y="2911230"/>
                </a:cubicBezTo>
                <a:cubicBezTo>
                  <a:pt x="3042120" y="2910634"/>
                  <a:pt x="3042915" y="2910163"/>
                  <a:pt x="3043856" y="2909816"/>
                </a:cubicBezTo>
                <a:cubicBezTo>
                  <a:pt x="3044799" y="2909469"/>
                  <a:pt x="3045915" y="2909221"/>
                  <a:pt x="3047205" y="2909072"/>
                </a:cubicBezTo>
                <a:cubicBezTo>
                  <a:pt x="3048495" y="2908923"/>
                  <a:pt x="3050181" y="2908848"/>
                  <a:pt x="3052265" y="2908848"/>
                </a:cubicBezTo>
                <a:cubicBezTo>
                  <a:pt x="3054349" y="2908848"/>
                  <a:pt x="3056110" y="2908923"/>
                  <a:pt x="3057549" y="2909072"/>
                </a:cubicBezTo>
                <a:cubicBezTo>
                  <a:pt x="3058988" y="2909221"/>
                  <a:pt x="3060128" y="2909493"/>
                  <a:pt x="3060971" y="2909890"/>
                </a:cubicBezTo>
                <a:cubicBezTo>
                  <a:pt x="3061815" y="2910287"/>
                  <a:pt x="3062410" y="2910783"/>
                  <a:pt x="3062757" y="2911379"/>
                </a:cubicBezTo>
                <a:cubicBezTo>
                  <a:pt x="3063105" y="2911974"/>
                  <a:pt x="3063278" y="2912668"/>
                  <a:pt x="3063278" y="2913462"/>
                </a:cubicBezTo>
                <a:lnTo>
                  <a:pt x="3063278" y="3047556"/>
                </a:lnTo>
                <a:cubicBezTo>
                  <a:pt x="3063278" y="3048251"/>
                  <a:pt x="3063080" y="3048896"/>
                  <a:pt x="3062684" y="3049491"/>
                </a:cubicBezTo>
                <a:cubicBezTo>
                  <a:pt x="3062286" y="3050086"/>
                  <a:pt x="3061641" y="3050558"/>
                  <a:pt x="3060748" y="3050905"/>
                </a:cubicBezTo>
                <a:cubicBezTo>
                  <a:pt x="3059856" y="3051252"/>
                  <a:pt x="3058615" y="3051525"/>
                  <a:pt x="3057028" y="3051724"/>
                </a:cubicBezTo>
                <a:cubicBezTo>
                  <a:pt x="3055440" y="3051922"/>
                  <a:pt x="3053456" y="3052021"/>
                  <a:pt x="3051075" y="3052021"/>
                </a:cubicBezTo>
                <a:cubicBezTo>
                  <a:pt x="3048693" y="3052021"/>
                  <a:pt x="3046709" y="3051922"/>
                  <a:pt x="3045122" y="3051724"/>
                </a:cubicBezTo>
                <a:cubicBezTo>
                  <a:pt x="3043534" y="3051525"/>
                  <a:pt x="3042244" y="3051252"/>
                  <a:pt x="3041252" y="3050905"/>
                </a:cubicBezTo>
                <a:cubicBezTo>
                  <a:pt x="3040259" y="3050558"/>
                  <a:pt x="3039566" y="3050086"/>
                  <a:pt x="3039168" y="3049491"/>
                </a:cubicBezTo>
                <a:cubicBezTo>
                  <a:pt x="3038771" y="3048896"/>
                  <a:pt x="3038573" y="3048251"/>
                  <a:pt x="3038573" y="3047556"/>
                </a:cubicBezTo>
                <a:lnTo>
                  <a:pt x="3038573" y="2970463"/>
                </a:lnTo>
                <a:cubicBezTo>
                  <a:pt x="3038573" y="2966594"/>
                  <a:pt x="3038672" y="2962650"/>
                  <a:pt x="3038870" y="2958632"/>
                </a:cubicBezTo>
                <a:cubicBezTo>
                  <a:pt x="3039069" y="2954613"/>
                  <a:pt x="3039317" y="2950669"/>
                  <a:pt x="3039615" y="2946800"/>
                </a:cubicBezTo>
                <a:cubicBezTo>
                  <a:pt x="3037333" y="2950768"/>
                  <a:pt x="3034827" y="2954663"/>
                  <a:pt x="3032099" y="2958483"/>
                </a:cubicBezTo>
                <a:cubicBezTo>
                  <a:pt x="3029370" y="2962303"/>
                  <a:pt x="3026617" y="2966098"/>
                  <a:pt x="3023839" y="2969868"/>
                </a:cubicBezTo>
                <a:lnTo>
                  <a:pt x="2966986" y="3047556"/>
                </a:lnTo>
                <a:cubicBezTo>
                  <a:pt x="2966292" y="3048350"/>
                  <a:pt x="2965672" y="3049045"/>
                  <a:pt x="2965126" y="3049640"/>
                </a:cubicBezTo>
                <a:cubicBezTo>
                  <a:pt x="2964580" y="3050235"/>
                  <a:pt x="2963886" y="3050707"/>
                  <a:pt x="2963042" y="3051054"/>
                </a:cubicBezTo>
                <a:cubicBezTo>
                  <a:pt x="2962199" y="3051401"/>
                  <a:pt x="2961133" y="3051649"/>
                  <a:pt x="2959843" y="3051798"/>
                </a:cubicBezTo>
                <a:cubicBezTo>
                  <a:pt x="2958553" y="3051947"/>
                  <a:pt x="2956966" y="3052021"/>
                  <a:pt x="2955080" y="3052021"/>
                </a:cubicBezTo>
                <a:cubicBezTo>
                  <a:pt x="2952898" y="3052021"/>
                  <a:pt x="2951111" y="3051922"/>
                  <a:pt x="2949722" y="3051724"/>
                </a:cubicBezTo>
                <a:cubicBezTo>
                  <a:pt x="2948333" y="3051525"/>
                  <a:pt x="2947217" y="3051252"/>
                  <a:pt x="2946374" y="3050905"/>
                </a:cubicBezTo>
                <a:cubicBezTo>
                  <a:pt x="2945530" y="3050558"/>
                  <a:pt x="2944935" y="3050086"/>
                  <a:pt x="2944588" y="3049491"/>
                </a:cubicBezTo>
                <a:cubicBezTo>
                  <a:pt x="2944241" y="3048896"/>
                  <a:pt x="2944067" y="3048251"/>
                  <a:pt x="2944067" y="3047556"/>
                </a:cubicBezTo>
                <a:lnTo>
                  <a:pt x="2944067" y="2913313"/>
                </a:lnTo>
                <a:cubicBezTo>
                  <a:pt x="2944067" y="2912619"/>
                  <a:pt x="2944241" y="2911974"/>
                  <a:pt x="2944588" y="2911379"/>
                </a:cubicBezTo>
                <a:cubicBezTo>
                  <a:pt x="2944935" y="2910783"/>
                  <a:pt x="2945580" y="2910287"/>
                  <a:pt x="2946523" y="2909890"/>
                </a:cubicBezTo>
                <a:cubicBezTo>
                  <a:pt x="2947465" y="2909493"/>
                  <a:pt x="2948731" y="2909221"/>
                  <a:pt x="2950318" y="2909072"/>
                </a:cubicBezTo>
                <a:cubicBezTo>
                  <a:pt x="2951905" y="2908923"/>
                  <a:pt x="2953840" y="2908848"/>
                  <a:pt x="2956122" y="2908848"/>
                </a:cubicBezTo>
                <a:close/>
                <a:moveTo>
                  <a:pt x="1230335" y="2908697"/>
                </a:moveTo>
                <a:lnTo>
                  <a:pt x="1294698" y="2908697"/>
                </a:lnTo>
                <a:cubicBezTo>
                  <a:pt x="1296260" y="2908697"/>
                  <a:pt x="1297465" y="2909169"/>
                  <a:pt x="1298312" y="2910113"/>
                </a:cubicBezTo>
                <a:cubicBezTo>
                  <a:pt x="1299158" y="2911057"/>
                  <a:pt x="1299581" y="2912506"/>
                  <a:pt x="1299581" y="2914459"/>
                </a:cubicBezTo>
                <a:lnTo>
                  <a:pt x="1299581" y="2999138"/>
                </a:lnTo>
                <a:cubicBezTo>
                  <a:pt x="1299581" y="2999659"/>
                  <a:pt x="1299451" y="3000098"/>
                  <a:pt x="1299191" y="3000456"/>
                </a:cubicBezTo>
                <a:cubicBezTo>
                  <a:pt x="1298930" y="3000815"/>
                  <a:pt x="1298507" y="3001124"/>
                  <a:pt x="1297921" y="3001384"/>
                </a:cubicBezTo>
                <a:cubicBezTo>
                  <a:pt x="1297335" y="3001645"/>
                  <a:pt x="1296521" y="3001840"/>
                  <a:pt x="1295479" y="3001970"/>
                </a:cubicBezTo>
                <a:cubicBezTo>
                  <a:pt x="1294438" y="3002101"/>
                  <a:pt x="1293135" y="3002166"/>
                  <a:pt x="1291573" y="3002166"/>
                </a:cubicBezTo>
                <a:cubicBezTo>
                  <a:pt x="1289945" y="3002166"/>
                  <a:pt x="1288610" y="3002101"/>
                  <a:pt x="1287568" y="3001970"/>
                </a:cubicBezTo>
                <a:cubicBezTo>
                  <a:pt x="1286526" y="3001840"/>
                  <a:pt x="1285696" y="3001645"/>
                  <a:pt x="1285078" y="3001384"/>
                </a:cubicBezTo>
                <a:cubicBezTo>
                  <a:pt x="1284459" y="3001124"/>
                  <a:pt x="1284020" y="3000815"/>
                  <a:pt x="1283759" y="3000456"/>
                </a:cubicBezTo>
                <a:cubicBezTo>
                  <a:pt x="1283499" y="3000098"/>
                  <a:pt x="1283368" y="2999659"/>
                  <a:pt x="1283368" y="2999138"/>
                </a:cubicBezTo>
                <a:lnTo>
                  <a:pt x="1283368" y="2922371"/>
                </a:lnTo>
                <a:lnTo>
                  <a:pt x="1241469" y="2922371"/>
                </a:lnTo>
                <a:lnTo>
                  <a:pt x="1241469" y="2999138"/>
                </a:lnTo>
                <a:cubicBezTo>
                  <a:pt x="1241469" y="2999659"/>
                  <a:pt x="1241338" y="3000098"/>
                  <a:pt x="1241078" y="3000456"/>
                </a:cubicBezTo>
                <a:cubicBezTo>
                  <a:pt x="1240818" y="3000815"/>
                  <a:pt x="1240378" y="3001124"/>
                  <a:pt x="1239760" y="3001384"/>
                </a:cubicBezTo>
                <a:cubicBezTo>
                  <a:pt x="1239141" y="3001645"/>
                  <a:pt x="1238311" y="3001840"/>
                  <a:pt x="1237269" y="3001970"/>
                </a:cubicBezTo>
                <a:cubicBezTo>
                  <a:pt x="1236227" y="3002101"/>
                  <a:pt x="1234925" y="3002166"/>
                  <a:pt x="1233362" y="3002166"/>
                </a:cubicBezTo>
                <a:cubicBezTo>
                  <a:pt x="1231800" y="3002166"/>
                  <a:pt x="1230497" y="3002101"/>
                  <a:pt x="1229455" y="3001970"/>
                </a:cubicBezTo>
                <a:cubicBezTo>
                  <a:pt x="1228413" y="3001840"/>
                  <a:pt x="1227583" y="3001645"/>
                  <a:pt x="1226965" y="3001384"/>
                </a:cubicBezTo>
                <a:cubicBezTo>
                  <a:pt x="1226346" y="3001124"/>
                  <a:pt x="1225923" y="3000815"/>
                  <a:pt x="1225695" y="3000456"/>
                </a:cubicBezTo>
                <a:cubicBezTo>
                  <a:pt x="1225467" y="3000098"/>
                  <a:pt x="1225353" y="2999659"/>
                  <a:pt x="1225353" y="2999138"/>
                </a:cubicBezTo>
                <a:lnTo>
                  <a:pt x="1225353" y="2914459"/>
                </a:lnTo>
                <a:cubicBezTo>
                  <a:pt x="1225353" y="2912506"/>
                  <a:pt x="1225793" y="2911057"/>
                  <a:pt x="1226672" y="2910113"/>
                </a:cubicBezTo>
                <a:cubicBezTo>
                  <a:pt x="1227551" y="2909169"/>
                  <a:pt x="1228772" y="2908697"/>
                  <a:pt x="1230335" y="2908697"/>
                </a:cubicBezTo>
                <a:close/>
                <a:moveTo>
                  <a:pt x="900917" y="2908209"/>
                </a:moveTo>
                <a:cubicBezTo>
                  <a:pt x="902806" y="2908209"/>
                  <a:pt x="904320" y="2908257"/>
                  <a:pt x="905459" y="2908355"/>
                </a:cubicBezTo>
                <a:cubicBezTo>
                  <a:pt x="906598" y="2908453"/>
                  <a:pt x="907494" y="2908599"/>
                  <a:pt x="908145" y="2908795"/>
                </a:cubicBezTo>
                <a:cubicBezTo>
                  <a:pt x="908796" y="2908990"/>
                  <a:pt x="909284" y="2909250"/>
                  <a:pt x="909610" y="2909576"/>
                </a:cubicBezTo>
                <a:cubicBezTo>
                  <a:pt x="909935" y="2909902"/>
                  <a:pt x="910228" y="2910292"/>
                  <a:pt x="910489" y="2910748"/>
                </a:cubicBezTo>
                <a:lnTo>
                  <a:pt x="930511" y="2943467"/>
                </a:lnTo>
                <a:lnTo>
                  <a:pt x="950826" y="2910748"/>
                </a:lnTo>
                <a:cubicBezTo>
                  <a:pt x="951086" y="2910357"/>
                  <a:pt x="951379" y="2909999"/>
                  <a:pt x="951705" y="2909674"/>
                </a:cubicBezTo>
                <a:cubicBezTo>
                  <a:pt x="952031" y="2909348"/>
                  <a:pt x="952470" y="2909071"/>
                  <a:pt x="953023" y="2908843"/>
                </a:cubicBezTo>
                <a:cubicBezTo>
                  <a:pt x="953577" y="2908616"/>
                  <a:pt x="954358" y="2908453"/>
                  <a:pt x="955368" y="2908355"/>
                </a:cubicBezTo>
                <a:cubicBezTo>
                  <a:pt x="956377" y="2908257"/>
                  <a:pt x="957760" y="2908209"/>
                  <a:pt x="959519" y="2908209"/>
                </a:cubicBezTo>
                <a:cubicBezTo>
                  <a:pt x="961407" y="2908209"/>
                  <a:pt x="962953" y="2908274"/>
                  <a:pt x="964158" y="2908404"/>
                </a:cubicBezTo>
                <a:cubicBezTo>
                  <a:pt x="965362" y="2908534"/>
                  <a:pt x="966258" y="2908778"/>
                  <a:pt x="966844" y="2909136"/>
                </a:cubicBezTo>
                <a:cubicBezTo>
                  <a:pt x="967430" y="2909495"/>
                  <a:pt x="967690" y="2909999"/>
                  <a:pt x="967625" y="2910650"/>
                </a:cubicBezTo>
                <a:cubicBezTo>
                  <a:pt x="967560" y="2911301"/>
                  <a:pt x="967234" y="2912115"/>
                  <a:pt x="966648" y="2913092"/>
                </a:cubicBezTo>
                <a:lnTo>
                  <a:pt x="940961" y="2953917"/>
                </a:lnTo>
                <a:lnTo>
                  <a:pt x="968113" y="2997282"/>
                </a:lnTo>
                <a:cubicBezTo>
                  <a:pt x="968634" y="2998194"/>
                  <a:pt x="968895" y="2998959"/>
                  <a:pt x="968895" y="2999577"/>
                </a:cubicBezTo>
                <a:cubicBezTo>
                  <a:pt x="968895" y="3000196"/>
                  <a:pt x="968585" y="3000701"/>
                  <a:pt x="967967" y="3001091"/>
                </a:cubicBezTo>
                <a:cubicBezTo>
                  <a:pt x="967348" y="3001482"/>
                  <a:pt x="966404" y="3001759"/>
                  <a:pt x="965134" y="3001922"/>
                </a:cubicBezTo>
                <a:cubicBezTo>
                  <a:pt x="963865" y="3002084"/>
                  <a:pt x="962221" y="3002166"/>
                  <a:pt x="960202" y="3002166"/>
                </a:cubicBezTo>
                <a:cubicBezTo>
                  <a:pt x="958249" y="3002166"/>
                  <a:pt x="956702" y="3002117"/>
                  <a:pt x="955563" y="3002019"/>
                </a:cubicBezTo>
                <a:cubicBezTo>
                  <a:pt x="954423" y="3001922"/>
                  <a:pt x="953512" y="3001759"/>
                  <a:pt x="952828" y="3001531"/>
                </a:cubicBezTo>
                <a:cubicBezTo>
                  <a:pt x="952145" y="3001303"/>
                  <a:pt x="951623" y="3001010"/>
                  <a:pt x="951266" y="3000652"/>
                </a:cubicBezTo>
                <a:cubicBezTo>
                  <a:pt x="950907" y="3000294"/>
                  <a:pt x="950598" y="2999887"/>
                  <a:pt x="950338" y="2999431"/>
                </a:cubicBezTo>
                <a:lnTo>
                  <a:pt x="929241" y="2964563"/>
                </a:lnTo>
                <a:lnTo>
                  <a:pt x="908243" y="2999431"/>
                </a:lnTo>
                <a:cubicBezTo>
                  <a:pt x="907982" y="2999887"/>
                  <a:pt x="907673" y="3000294"/>
                  <a:pt x="907315" y="3000652"/>
                </a:cubicBezTo>
                <a:cubicBezTo>
                  <a:pt x="906957" y="3001010"/>
                  <a:pt x="906436" y="3001303"/>
                  <a:pt x="905752" y="3001531"/>
                </a:cubicBezTo>
                <a:cubicBezTo>
                  <a:pt x="905068" y="3001759"/>
                  <a:pt x="904173" y="3001922"/>
                  <a:pt x="903066" y="3002019"/>
                </a:cubicBezTo>
                <a:cubicBezTo>
                  <a:pt x="901959" y="3002117"/>
                  <a:pt x="900494" y="3002166"/>
                  <a:pt x="898671" y="3002166"/>
                </a:cubicBezTo>
                <a:cubicBezTo>
                  <a:pt x="896783" y="3002166"/>
                  <a:pt x="895236" y="3002084"/>
                  <a:pt x="894032" y="3001922"/>
                </a:cubicBezTo>
                <a:cubicBezTo>
                  <a:pt x="892827" y="3001759"/>
                  <a:pt x="891948" y="3001482"/>
                  <a:pt x="891395" y="3001091"/>
                </a:cubicBezTo>
                <a:cubicBezTo>
                  <a:pt x="890841" y="3000701"/>
                  <a:pt x="890581" y="3000196"/>
                  <a:pt x="890613" y="2999577"/>
                </a:cubicBezTo>
                <a:cubicBezTo>
                  <a:pt x="890646" y="2998959"/>
                  <a:pt x="890955" y="2998194"/>
                  <a:pt x="891541" y="2997282"/>
                </a:cubicBezTo>
                <a:lnTo>
                  <a:pt x="918888" y="2954406"/>
                </a:lnTo>
                <a:lnTo>
                  <a:pt x="893006" y="2913092"/>
                </a:lnTo>
                <a:cubicBezTo>
                  <a:pt x="892485" y="2912180"/>
                  <a:pt x="892209" y="2911415"/>
                  <a:pt x="892176" y="2910797"/>
                </a:cubicBezTo>
                <a:cubicBezTo>
                  <a:pt x="892143" y="2910178"/>
                  <a:pt x="892436" y="2909657"/>
                  <a:pt x="893055" y="2909234"/>
                </a:cubicBezTo>
                <a:cubicBezTo>
                  <a:pt x="893674" y="2908811"/>
                  <a:pt x="894618" y="2908534"/>
                  <a:pt x="895887" y="2908404"/>
                </a:cubicBezTo>
                <a:cubicBezTo>
                  <a:pt x="897157" y="2908274"/>
                  <a:pt x="898834" y="2908209"/>
                  <a:pt x="900917" y="2908209"/>
                </a:cubicBezTo>
                <a:close/>
                <a:moveTo>
                  <a:pt x="804640" y="2908209"/>
                </a:moveTo>
                <a:cubicBezTo>
                  <a:pt x="807765" y="2908209"/>
                  <a:pt x="809914" y="2908453"/>
                  <a:pt x="811086" y="2908941"/>
                </a:cubicBezTo>
                <a:cubicBezTo>
                  <a:pt x="812258" y="2909429"/>
                  <a:pt x="812844" y="2910162"/>
                  <a:pt x="812844" y="2911139"/>
                </a:cubicBezTo>
                <a:lnTo>
                  <a:pt x="812844" y="2962024"/>
                </a:lnTo>
                <a:cubicBezTo>
                  <a:pt x="812844" y="2964563"/>
                  <a:pt x="812779" y="2967086"/>
                  <a:pt x="812648" y="2969593"/>
                </a:cubicBezTo>
                <a:cubicBezTo>
                  <a:pt x="812518" y="2972100"/>
                  <a:pt x="812355" y="2974591"/>
                  <a:pt x="812160" y="2977065"/>
                </a:cubicBezTo>
                <a:cubicBezTo>
                  <a:pt x="813658" y="2974591"/>
                  <a:pt x="815171" y="2972165"/>
                  <a:pt x="816702" y="2969789"/>
                </a:cubicBezTo>
                <a:cubicBezTo>
                  <a:pt x="818232" y="2967412"/>
                  <a:pt x="819876" y="2965084"/>
                  <a:pt x="821634" y="2962805"/>
                </a:cubicBezTo>
                <a:lnTo>
                  <a:pt x="859432" y="2911139"/>
                </a:lnTo>
                <a:cubicBezTo>
                  <a:pt x="859822" y="2910618"/>
                  <a:pt x="860229" y="2910162"/>
                  <a:pt x="860652" y="2909771"/>
                </a:cubicBezTo>
                <a:cubicBezTo>
                  <a:pt x="861076" y="2909381"/>
                  <a:pt x="861597" y="2909071"/>
                  <a:pt x="862215" y="2908843"/>
                </a:cubicBezTo>
                <a:cubicBezTo>
                  <a:pt x="862834" y="2908616"/>
                  <a:pt x="863566" y="2908453"/>
                  <a:pt x="864413" y="2908355"/>
                </a:cubicBezTo>
                <a:cubicBezTo>
                  <a:pt x="865259" y="2908257"/>
                  <a:pt x="866366" y="2908209"/>
                  <a:pt x="867733" y="2908209"/>
                </a:cubicBezTo>
                <a:cubicBezTo>
                  <a:pt x="869101" y="2908209"/>
                  <a:pt x="870256" y="2908257"/>
                  <a:pt x="871201" y="2908355"/>
                </a:cubicBezTo>
                <a:cubicBezTo>
                  <a:pt x="872145" y="2908453"/>
                  <a:pt x="872894" y="2908632"/>
                  <a:pt x="873447" y="2908892"/>
                </a:cubicBezTo>
                <a:cubicBezTo>
                  <a:pt x="874000" y="2909153"/>
                  <a:pt x="874391" y="2909478"/>
                  <a:pt x="874619" y="2909869"/>
                </a:cubicBezTo>
                <a:cubicBezTo>
                  <a:pt x="874847" y="2910260"/>
                  <a:pt x="874961" y="2910715"/>
                  <a:pt x="874961" y="2911236"/>
                </a:cubicBezTo>
                <a:lnTo>
                  <a:pt x="874961" y="2999236"/>
                </a:lnTo>
                <a:cubicBezTo>
                  <a:pt x="874961" y="2999691"/>
                  <a:pt x="874831" y="3000115"/>
                  <a:pt x="874570" y="3000505"/>
                </a:cubicBezTo>
                <a:cubicBezTo>
                  <a:pt x="874310" y="3000896"/>
                  <a:pt x="873886" y="3001205"/>
                  <a:pt x="873300" y="3001433"/>
                </a:cubicBezTo>
                <a:cubicBezTo>
                  <a:pt x="872714" y="3001661"/>
                  <a:pt x="871901" y="3001840"/>
                  <a:pt x="870859" y="3001970"/>
                </a:cubicBezTo>
                <a:cubicBezTo>
                  <a:pt x="869817" y="3002101"/>
                  <a:pt x="868515" y="3002166"/>
                  <a:pt x="866952" y="3002166"/>
                </a:cubicBezTo>
                <a:cubicBezTo>
                  <a:pt x="865389" y="3002166"/>
                  <a:pt x="864087" y="3002101"/>
                  <a:pt x="863045" y="3001970"/>
                </a:cubicBezTo>
                <a:cubicBezTo>
                  <a:pt x="862003" y="3001840"/>
                  <a:pt x="861157" y="3001661"/>
                  <a:pt x="860506" y="3001433"/>
                </a:cubicBezTo>
                <a:cubicBezTo>
                  <a:pt x="859855" y="3001205"/>
                  <a:pt x="859399" y="3000896"/>
                  <a:pt x="859139" y="3000505"/>
                </a:cubicBezTo>
                <a:cubicBezTo>
                  <a:pt x="858878" y="3000115"/>
                  <a:pt x="858748" y="2999691"/>
                  <a:pt x="858748" y="2999236"/>
                </a:cubicBezTo>
                <a:lnTo>
                  <a:pt x="858748" y="2948643"/>
                </a:lnTo>
                <a:cubicBezTo>
                  <a:pt x="858748" y="2946104"/>
                  <a:pt x="858813" y="2943516"/>
                  <a:pt x="858943" y="2940879"/>
                </a:cubicBezTo>
                <a:cubicBezTo>
                  <a:pt x="859073" y="2938242"/>
                  <a:pt x="859236" y="2935653"/>
                  <a:pt x="859432" y="2933114"/>
                </a:cubicBezTo>
                <a:cubicBezTo>
                  <a:pt x="857934" y="2935719"/>
                  <a:pt x="856290" y="2938274"/>
                  <a:pt x="854499" y="2940781"/>
                </a:cubicBezTo>
                <a:cubicBezTo>
                  <a:pt x="852709" y="2943288"/>
                  <a:pt x="850902" y="2945778"/>
                  <a:pt x="849079" y="2948253"/>
                </a:cubicBezTo>
                <a:lnTo>
                  <a:pt x="811769" y="2999236"/>
                </a:lnTo>
                <a:cubicBezTo>
                  <a:pt x="811314" y="2999757"/>
                  <a:pt x="810906" y="3000212"/>
                  <a:pt x="810548" y="3000603"/>
                </a:cubicBezTo>
                <a:cubicBezTo>
                  <a:pt x="810190" y="3000994"/>
                  <a:pt x="809735" y="3001303"/>
                  <a:pt x="809181" y="3001531"/>
                </a:cubicBezTo>
                <a:cubicBezTo>
                  <a:pt x="808628" y="3001759"/>
                  <a:pt x="807928" y="3001922"/>
                  <a:pt x="807081" y="3002019"/>
                </a:cubicBezTo>
                <a:cubicBezTo>
                  <a:pt x="806235" y="3002117"/>
                  <a:pt x="805193" y="3002166"/>
                  <a:pt x="803956" y="3002166"/>
                </a:cubicBezTo>
                <a:cubicBezTo>
                  <a:pt x="802523" y="3002166"/>
                  <a:pt x="801351" y="3002101"/>
                  <a:pt x="800440" y="3001970"/>
                </a:cubicBezTo>
                <a:cubicBezTo>
                  <a:pt x="799528" y="3001840"/>
                  <a:pt x="798796" y="3001661"/>
                  <a:pt x="798242" y="3001433"/>
                </a:cubicBezTo>
                <a:cubicBezTo>
                  <a:pt x="797689" y="3001205"/>
                  <a:pt x="797298" y="3000896"/>
                  <a:pt x="797070" y="3000505"/>
                </a:cubicBezTo>
                <a:cubicBezTo>
                  <a:pt x="796842" y="3000115"/>
                  <a:pt x="796728" y="2999691"/>
                  <a:pt x="796728" y="2999236"/>
                </a:cubicBezTo>
                <a:lnTo>
                  <a:pt x="796728" y="2911139"/>
                </a:lnTo>
                <a:cubicBezTo>
                  <a:pt x="796728" y="2910683"/>
                  <a:pt x="796842" y="2910260"/>
                  <a:pt x="797070" y="2909869"/>
                </a:cubicBezTo>
                <a:cubicBezTo>
                  <a:pt x="797298" y="2909478"/>
                  <a:pt x="797721" y="2909153"/>
                  <a:pt x="798340" y="2908892"/>
                </a:cubicBezTo>
                <a:cubicBezTo>
                  <a:pt x="798958" y="2908632"/>
                  <a:pt x="799789" y="2908453"/>
                  <a:pt x="800830" y="2908355"/>
                </a:cubicBezTo>
                <a:cubicBezTo>
                  <a:pt x="801872" y="2908257"/>
                  <a:pt x="803142" y="2908209"/>
                  <a:pt x="804640" y="2908209"/>
                </a:cubicBezTo>
                <a:close/>
                <a:moveTo>
                  <a:pt x="652435" y="2908209"/>
                </a:moveTo>
                <a:cubicBezTo>
                  <a:pt x="653998" y="2908209"/>
                  <a:pt x="655300" y="2908257"/>
                  <a:pt x="656342" y="2908355"/>
                </a:cubicBezTo>
                <a:cubicBezTo>
                  <a:pt x="657383" y="2908453"/>
                  <a:pt x="658197" y="2908648"/>
                  <a:pt x="658783" y="2908941"/>
                </a:cubicBezTo>
                <a:cubicBezTo>
                  <a:pt x="659369" y="2909234"/>
                  <a:pt x="659793" y="2909560"/>
                  <a:pt x="660053" y="2909918"/>
                </a:cubicBezTo>
                <a:cubicBezTo>
                  <a:pt x="660313" y="2910276"/>
                  <a:pt x="660444" y="2910715"/>
                  <a:pt x="660444" y="2911236"/>
                </a:cubicBezTo>
                <a:lnTo>
                  <a:pt x="660444" y="2987711"/>
                </a:lnTo>
                <a:lnTo>
                  <a:pt x="694335" y="2987711"/>
                </a:lnTo>
                <a:lnTo>
                  <a:pt x="694335" y="2911236"/>
                </a:lnTo>
                <a:cubicBezTo>
                  <a:pt x="694335" y="2910715"/>
                  <a:pt x="694449" y="2910276"/>
                  <a:pt x="694676" y="2909918"/>
                </a:cubicBezTo>
                <a:cubicBezTo>
                  <a:pt x="694904" y="2909560"/>
                  <a:pt x="695311" y="2909234"/>
                  <a:pt x="695897" y="2908941"/>
                </a:cubicBezTo>
                <a:cubicBezTo>
                  <a:pt x="696483" y="2908648"/>
                  <a:pt x="697281" y="2908453"/>
                  <a:pt x="698290" y="2908355"/>
                </a:cubicBezTo>
                <a:cubicBezTo>
                  <a:pt x="699299" y="2908257"/>
                  <a:pt x="700585" y="2908209"/>
                  <a:pt x="702148" y="2908209"/>
                </a:cubicBezTo>
                <a:cubicBezTo>
                  <a:pt x="703711" y="2908209"/>
                  <a:pt x="704997" y="2908257"/>
                  <a:pt x="706006" y="2908355"/>
                </a:cubicBezTo>
                <a:cubicBezTo>
                  <a:pt x="707015" y="2908453"/>
                  <a:pt x="707813" y="2908648"/>
                  <a:pt x="708399" y="2908941"/>
                </a:cubicBezTo>
                <a:cubicBezTo>
                  <a:pt x="708985" y="2909234"/>
                  <a:pt x="709408" y="2909560"/>
                  <a:pt x="709669" y="2909918"/>
                </a:cubicBezTo>
                <a:cubicBezTo>
                  <a:pt x="709929" y="2910276"/>
                  <a:pt x="710059" y="2910715"/>
                  <a:pt x="710059" y="2911236"/>
                </a:cubicBezTo>
                <a:lnTo>
                  <a:pt x="710059" y="2987711"/>
                </a:lnTo>
                <a:lnTo>
                  <a:pt x="744048" y="2987711"/>
                </a:lnTo>
                <a:lnTo>
                  <a:pt x="744048" y="2911236"/>
                </a:lnTo>
                <a:cubicBezTo>
                  <a:pt x="744048" y="2910715"/>
                  <a:pt x="744162" y="2910276"/>
                  <a:pt x="744390" y="2909918"/>
                </a:cubicBezTo>
                <a:cubicBezTo>
                  <a:pt x="744618" y="2909560"/>
                  <a:pt x="745041" y="2909234"/>
                  <a:pt x="745659" y="2908941"/>
                </a:cubicBezTo>
                <a:cubicBezTo>
                  <a:pt x="746278" y="2908648"/>
                  <a:pt x="747092" y="2908453"/>
                  <a:pt x="748101" y="2908355"/>
                </a:cubicBezTo>
                <a:cubicBezTo>
                  <a:pt x="749110" y="2908257"/>
                  <a:pt x="750396" y="2908209"/>
                  <a:pt x="751959" y="2908209"/>
                </a:cubicBezTo>
                <a:cubicBezTo>
                  <a:pt x="753587" y="2908209"/>
                  <a:pt x="754922" y="2908257"/>
                  <a:pt x="755963" y="2908355"/>
                </a:cubicBezTo>
                <a:cubicBezTo>
                  <a:pt x="757005" y="2908453"/>
                  <a:pt x="757835" y="2908648"/>
                  <a:pt x="758454" y="2908941"/>
                </a:cubicBezTo>
                <a:cubicBezTo>
                  <a:pt x="759073" y="2909234"/>
                  <a:pt x="759512" y="2909560"/>
                  <a:pt x="759773" y="2909918"/>
                </a:cubicBezTo>
                <a:cubicBezTo>
                  <a:pt x="760033" y="2910276"/>
                  <a:pt x="760163" y="2910715"/>
                  <a:pt x="760163" y="2911236"/>
                </a:cubicBezTo>
                <a:lnTo>
                  <a:pt x="760163" y="2987711"/>
                </a:lnTo>
                <a:lnTo>
                  <a:pt x="772079" y="2987711"/>
                </a:lnTo>
                <a:cubicBezTo>
                  <a:pt x="773576" y="2987711"/>
                  <a:pt x="774651" y="2988004"/>
                  <a:pt x="775302" y="2988590"/>
                </a:cubicBezTo>
                <a:cubicBezTo>
                  <a:pt x="775953" y="2989176"/>
                  <a:pt x="776213" y="2990218"/>
                  <a:pt x="776083" y="2991715"/>
                </a:cubicBezTo>
                <a:lnTo>
                  <a:pt x="776083" y="3031466"/>
                </a:lnTo>
                <a:cubicBezTo>
                  <a:pt x="776083" y="3031857"/>
                  <a:pt x="775969" y="3032182"/>
                  <a:pt x="775741" y="3032443"/>
                </a:cubicBezTo>
                <a:cubicBezTo>
                  <a:pt x="775513" y="3032703"/>
                  <a:pt x="775123" y="3032915"/>
                  <a:pt x="774569" y="3033078"/>
                </a:cubicBezTo>
                <a:cubicBezTo>
                  <a:pt x="774016" y="3033241"/>
                  <a:pt x="773332" y="3033371"/>
                  <a:pt x="772518" y="3033468"/>
                </a:cubicBezTo>
                <a:cubicBezTo>
                  <a:pt x="771704" y="3033566"/>
                  <a:pt x="770711" y="3033615"/>
                  <a:pt x="769539" y="3033615"/>
                </a:cubicBezTo>
                <a:cubicBezTo>
                  <a:pt x="768302" y="3033615"/>
                  <a:pt x="767228" y="3033566"/>
                  <a:pt x="766316" y="3033468"/>
                </a:cubicBezTo>
                <a:cubicBezTo>
                  <a:pt x="765405" y="3033371"/>
                  <a:pt x="764672" y="3033224"/>
                  <a:pt x="764119" y="3033029"/>
                </a:cubicBezTo>
                <a:cubicBezTo>
                  <a:pt x="763565" y="3032834"/>
                  <a:pt x="763175" y="3032622"/>
                  <a:pt x="762947" y="3032394"/>
                </a:cubicBezTo>
                <a:cubicBezTo>
                  <a:pt x="762719" y="3032166"/>
                  <a:pt x="762605" y="3031889"/>
                  <a:pt x="762605" y="3031564"/>
                </a:cubicBezTo>
                <a:lnTo>
                  <a:pt x="762605" y="3001580"/>
                </a:lnTo>
                <a:lnTo>
                  <a:pt x="649407" y="3001580"/>
                </a:lnTo>
                <a:cubicBezTo>
                  <a:pt x="647779" y="3001580"/>
                  <a:pt x="646526" y="3001108"/>
                  <a:pt x="645647" y="3000163"/>
                </a:cubicBezTo>
                <a:cubicBezTo>
                  <a:pt x="644768" y="2999219"/>
                  <a:pt x="644328" y="2997803"/>
                  <a:pt x="644328" y="2995915"/>
                </a:cubicBezTo>
                <a:lnTo>
                  <a:pt x="644328" y="2911236"/>
                </a:lnTo>
                <a:cubicBezTo>
                  <a:pt x="644328" y="2910715"/>
                  <a:pt x="644442" y="2910276"/>
                  <a:pt x="644670" y="2909918"/>
                </a:cubicBezTo>
                <a:cubicBezTo>
                  <a:pt x="644898" y="2909560"/>
                  <a:pt x="645338" y="2909234"/>
                  <a:pt x="645989" y="2908941"/>
                </a:cubicBezTo>
                <a:cubicBezTo>
                  <a:pt x="646640" y="2908648"/>
                  <a:pt x="647486" y="2908453"/>
                  <a:pt x="648528" y="2908355"/>
                </a:cubicBezTo>
                <a:cubicBezTo>
                  <a:pt x="649570" y="2908257"/>
                  <a:pt x="650872" y="2908209"/>
                  <a:pt x="652435" y="2908209"/>
                </a:cubicBezTo>
                <a:close/>
                <a:moveTo>
                  <a:pt x="310465" y="2908209"/>
                </a:moveTo>
                <a:cubicBezTo>
                  <a:pt x="312093" y="2908209"/>
                  <a:pt x="313428" y="2908257"/>
                  <a:pt x="314470" y="2908355"/>
                </a:cubicBezTo>
                <a:cubicBezTo>
                  <a:pt x="315511" y="2908453"/>
                  <a:pt x="316325" y="2908648"/>
                  <a:pt x="316911" y="2908941"/>
                </a:cubicBezTo>
                <a:cubicBezTo>
                  <a:pt x="317497" y="2909234"/>
                  <a:pt x="317937" y="2909560"/>
                  <a:pt x="318230" y="2909918"/>
                </a:cubicBezTo>
                <a:cubicBezTo>
                  <a:pt x="318523" y="2910276"/>
                  <a:pt x="318669" y="2910715"/>
                  <a:pt x="318669" y="2911236"/>
                </a:cubicBezTo>
                <a:lnTo>
                  <a:pt x="318669" y="2933700"/>
                </a:lnTo>
                <a:cubicBezTo>
                  <a:pt x="318669" y="2938974"/>
                  <a:pt x="319060" y="2942913"/>
                  <a:pt x="319841" y="2945518"/>
                </a:cubicBezTo>
                <a:cubicBezTo>
                  <a:pt x="320623" y="2948122"/>
                  <a:pt x="321762" y="2950190"/>
                  <a:pt x="323260" y="2951720"/>
                </a:cubicBezTo>
                <a:cubicBezTo>
                  <a:pt x="324757" y="2953250"/>
                  <a:pt x="326597" y="2954324"/>
                  <a:pt x="328778" y="2954943"/>
                </a:cubicBezTo>
                <a:cubicBezTo>
                  <a:pt x="330959" y="2955562"/>
                  <a:pt x="333515" y="2955871"/>
                  <a:pt x="336445" y="2955871"/>
                </a:cubicBezTo>
                <a:cubicBezTo>
                  <a:pt x="340287" y="2955871"/>
                  <a:pt x="344047" y="2955382"/>
                  <a:pt x="347726" y="2954406"/>
                </a:cubicBezTo>
                <a:cubicBezTo>
                  <a:pt x="351405" y="2953429"/>
                  <a:pt x="355067" y="2952029"/>
                  <a:pt x="358713" y="2950206"/>
                </a:cubicBezTo>
                <a:lnTo>
                  <a:pt x="358713" y="2911236"/>
                </a:lnTo>
                <a:cubicBezTo>
                  <a:pt x="358713" y="2910715"/>
                  <a:pt x="358827" y="2910276"/>
                  <a:pt x="359055" y="2909918"/>
                </a:cubicBezTo>
                <a:cubicBezTo>
                  <a:pt x="359283" y="2909560"/>
                  <a:pt x="359706" y="2909234"/>
                  <a:pt x="360325" y="2908941"/>
                </a:cubicBezTo>
                <a:cubicBezTo>
                  <a:pt x="360944" y="2908648"/>
                  <a:pt x="361790" y="2908453"/>
                  <a:pt x="362864" y="2908355"/>
                </a:cubicBezTo>
                <a:cubicBezTo>
                  <a:pt x="363939" y="2908257"/>
                  <a:pt x="365257" y="2908209"/>
                  <a:pt x="366820" y="2908209"/>
                </a:cubicBezTo>
                <a:cubicBezTo>
                  <a:pt x="368383" y="2908209"/>
                  <a:pt x="369685" y="2908257"/>
                  <a:pt x="370727" y="2908355"/>
                </a:cubicBezTo>
                <a:cubicBezTo>
                  <a:pt x="371769" y="2908453"/>
                  <a:pt x="372582" y="2908648"/>
                  <a:pt x="373168" y="2908941"/>
                </a:cubicBezTo>
                <a:cubicBezTo>
                  <a:pt x="373754" y="2909234"/>
                  <a:pt x="374178" y="2909560"/>
                  <a:pt x="374438" y="2909918"/>
                </a:cubicBezTo>
                <a:cubicBezTo>
                  <a:pt x="374699" y="2910276"/>
                  <a:pt x="374829" y="2910715"/>
                  <a:pt x="374829" y="2911236"/>
                </a:cubicBezTo>
                <a:lnTo>
                  <a:pt x="374829" y="2999138"/>
                </a:lnTo>
                <a:cubicBezTo>
                  <a:pt x="374829" y="2999659"/>
                  <a:pt x="374699" y="3000098"/>
                  <a:pt x="374438" y="3000456"/>
                </a:cubicBezTo>
                <a:cubicBezTo>
                  <a:pt x="374178" y="3000815"/>
                  <a:pt x="373754" y="3001124"/>
                  <a:pt x="373168" y="3001384"/>
                </a:cubicBezTo>
                <a:cubicBezTo>
                  <a:pt x="372582" y="3001645"/>
                  <a:pt x="371769" y="3001840"/>
                  <a:pt x="370727" y="3001970"/>
                </a:cubicBezTo>
                <a:cubicBezTo>
                  <a:pt x="369685" y="3002101"/>
                  <a:pt x="368383" y="3002166"/>
                  <a:pt x="366820" y="3002166"/>
                </a:cubicBezTo>
                <a:cubicBezTo>
                  <a:pt x="365257" y="3002166"/>
                  <a:pt x="363939" y="3002101"/>
                  <a:pt x="362864" y="3001970"/>
                </a:cubicBezTo>
                <a:cubicBezTo>
                  <a:pt x="361790" y="3001840"/>
                  <a:pt x="360944" y="3001645"/>
                  <a:pt x="360325" y="3001384"/>
                </a:cubicBezTo>
                <a:cubicBezTo>
                  <a:pt x="359706" y="3001124"/>
                  <a:pt x="359283" y="3000815"/>
                  <a:pt x="359055" y="3000456"/>
                </a:cubicBezTo>
                <a:cubicBezTo>
                  <a:pt x="358827" y="3000098"/>
                  <a:pt x="358713" y="2999659"/>
                  <a:pt x="358713" y="2999138"/>
                </a:cubicBezTo>
                <a:lnTo>
                  <a:pt x="358713" y="2963782"/>
                </a:lnTo>
                <a:cubicBezTo>
                  <a:pt x="355067" y="2965410"/>
                  <a:pt x="351209" y="2966696"/>
                  <a:pt x="347140" y="2967640"/>
                </a:cubicBezTo>
                <a:cubicBezTo>
                  <a:pt x="343070" y="2968584"/>
                  <a:pt x="338659" y="2969056"/>
                  <a:pt x="333906" y="2969056"/>
                </a:cubicBezTo>
                <a:cubicBezTo>
                  <a:pt x="327850" y="2969056"/>
                  <a:pt x="322804" y="2968275"/>
                  <a:pt x="318767" y="2966712"/>
                </a:cubicBezTo>
                <a:cubicBezTo>
                  <a:pt x="314730" y="2965149"/>
                  <a:pt x="311507" y="2963001"/>
                  <a:pt x="309098" y="2960266"/>
                </a:cubicBezTo>
                <a:cubicBezTo>
                  <a:pt x="306689" y="2957531"/>
                  <a:pt x="304980" y="2954276"/>
                  <a:pt x="303970" y="2950499"/>
                </a:cubicBezTo>
                <a:cubicBezTo>
                  <a:pt x="302961" y="2946723"/>
                  <a:pt x="302456" y="2941969"/>
                  <a:pt x="302456" y="2936239"/>
                </a:cubicBezTo>
                <a:lnTo>
                  <a:pt x="302456" y="2911236"/>
                </a:lnTo>
                <a:cubicBezTo>
                  <a:pt x="302456" y="2910715"/>
                  <a:pt x="302570" y="2910276"/>
                  <a:pt x="302798" y="2909918"/>
                </a:cubicBezTo>
                <a:cubicBezTo>
                  <a:pt x="303026" y="2909560"/>
                  <a:pt x="303466" y="2909234"/>
                  <a:pt x="304117" y="2908941"/>
                </a:cubicBezTo>
                <a:cubicBezTo>
                  <a:pt x="304768" y="2908648"/>
                  <a:pt x="305598" y="2908453"/>
                  <a:pt x="306607" y="2908355"/>
                </a:cubicBezTo>
                <a:cubicBezTo>
                  <a:pt x="307616" y="2908257"/>
                  <a:pt x="308903" y="2908209"/>
                  <a:pt x="310465" y="2908209"/>
                </a:cubicBezTo>
                <a:close/>
                <a:moveTo>
                  <a:pt x="212090" y="2908209"/>
                </a:moveTo>
                <a:cubicBezTo>
                  <a:pt x="214043" y="2908209"/>
                  <a:pt x="215573" y="2908257"/>
                  <a:pt x="216680" y="2908355"/>
                </a:cubicBezTo>
                <a:cubicBezTo>
                  <a:pt x="217787" y="2908453"/>
                  <a:pt x="218666" y="2908632"/>
                  <a:pt x="219317" y="2908892"/>
                </a:cubicBezTo>
                <a:cubicBezTo>
                  <a:pt x="219968" y="2909153"/>
                  <a:pt x="220441" y="2909527"/>
                  <a:pt x="220733" y="2910015"/>
                </a:cubicBezTo>
                <a:cubicBezTo>
                  <a:pt x="221026" y="2910504"/>
                  <a:pt x="221336" y="2911171"/>
                  <a:pt x="221661" y="2912018"/>
                </a:cubicBezTo>
                <a:lnTo>
                  <a:pt x="246762" y="2982534"/>
                </a:lnTo>
                <a:lnTo>
                  <a:pt x="247055" y="2982534"/>
                </a:lnTo>
                <a:lnTo>
                  <a:pt x="271277" y="2911627"/>
                </a:lnTo>
                <a:cubicBezTo>
                  <a:pt x="271668" y="2910390"/>
                  <a:pt x="272140" y="2909592"/>
                  <a:pt x="272693" y="2909234"/>
                </a:cubicBezTo>
                <a:cubicBezTo>
                  <a:pt x="273247" y="2908876"/>
                  <a:pt x="274077" y="2908616"/>
                  <a:pt x="275184" y="2908453"/>
                </a:cubicBezTo>
                <a:cubicBezTo>
                  <a:pt x="276291" y="2908290"/>
                  <a:pt x="277886" y="2908209"/>
                  <a:pt x="279969" y="2908209"/>
                </a:cubicBezTo>
                <a:cubicBezTo>
                  <a:pt x="281792" y="2908209"/>
                  <a:pt x="283290" y="2908290"/>
                  <a:pt x="284462" y="2908453"/>
                </a:cubicBezTo>
                <a:cubicBezTo>
                  <a:pt x="285634" y="2908616"/>
                  <a:pt x="286497" y="2908925"/>
                  <a:pt x="287050" y="2909381"/>
                </a:cubicBezTo>
                <a:cubicBezTo>
                  <a:pt x="287604" y="2909836"/>
                  <a:pt x="287881" y="2910455"/>
                  <a:pt x="287881" y="2911236"/>
                </a:cubicBezTo>
                <a:cubicBezTo>
                  <a:pt x="287881" y="2912018"/>
                  <a:pt x="287685" y="2912994"/>
                  <a:pt x="287295" y="2914166"/>
                </a:cubicBezTo>
                <a:lnTo>
                  <a:pt x="255748" y="3001580"/>
                </a:lnTo>
                <a:lnTo>
                  <a:pt x="244027" y="3033908"/>
                </a:lnTo>
                <a:cubicBezTo>
                  <a:pt x="243637" y="3034950"/>
                  <a:pt x="242644" y="3035747"/>
                  <a:pt x="241048" y="3036301"/>
                </a:cubicBezTo>
                <a:cubicBezTo>
                  <a:pt x="239453" y="3036854"/>
                  <a:pt x="237028" y="3037131"/>
                  <a:pt x="233772" y="3037131"/>
                </a:cubicBezTo>
                <a:cubicBezTo>
                  <a:pt x="232079" y="3037131"/>
                  <a:pt x="230712" y="3037050"/>
                  <a:pt x="229670" y="3036887"/>
                </a:cubicBezTo>
                <a:cubicBezTo>
                  <a:pt x="228628" y="3036724"/>
                  <a:pt x="227831" y="3036447"/>
                  <a:pt x="227277" y="3036057"/>
                </a:cubicBezTo>
                <a:cubicBezTo>
                  <a:pt x="226724" y="3035666"/>
                  <a:pt x="226415" y="3035145"/>
                  <a:pt x="226349" y="3034494"/>
                </a:cubicBezTo>
                <a:cubicBezTo>
                  <a:pt x="226284" y="3033843"/>
                  <a:pt x="226447" y="3033061"/>
                  <a:pt x="226838" y="3032150"/>
                </a:cubicBezTo>
                <a:lnTo>
                  <a:pt x="238949" y="3001580"/>
                </a:lnTo>
                <a:cubicBezTo>
                  <a:pt x="238363" y="3001319"/>
                  <a:pt x="237809" y="3000896"/>
                  <a:pt x="237288" y="3000310"/>
                </a:cubicBezTo>
                <a:cubicBezTo>
                  <a:pt x="236767" y="2999724"/>
                  <a:pt x="236409" y="2999105"/>
                  <a:pt x="236214" y="2998454"/>
                </a:cubicBezTo>
                <a:lnTo>
                  <a:pt x="204862" y="2914459"/>
                </a:lnTo>
                <a:cubicBezTo>
                  <a:pt x="204341" y="2913092"/>
                  <a:pt x="204081" y="2912018"/>
                  <a:pt x="204081" y="2911236"/>
                </a:cubicBezTo>
                <a:cubicBezTo>
                  <a:pt x="204081" y="2910455"/>
                  <a:pt x="204341" y="2909836"/>
                  <a:pt x="204862" y="2909381"/>
                </a:cubicBezTo>
                <a:cubicBezTo>
                  <a:pt x="205383" y="2908925"/>
                  <a:pt x="206230" y="2908616"/>
                  <a:pt x="207402" y="2908453"/>
                </a:cubicBezTo>
                <a:cubicBezTo>
                  <a:pt x="208574" y="2908290"/>
                  <a:pt x="210136" y="2908209"/>
                  <a:pt x="212090" y="2908209"/>
                </a:cubicBezTo>
                <a:close/>
                <a:moveTo>
                  <a:pt x="1108602" y="2907623"/>
                </a:moveTo>
                <a:cubicBezTo>
                  <a:pt x="1110165" y="2907623"/>
                  <a:pt x="1111972" y="2907655"/>
                  <a:pt x="1114023" y="2907720"/>
                </a:cubicBezTo>
                <a:cubicBezTo>
                  <a:pt x="1116074" y="2907785"/>
                  <a:pt x="1118190" y="2907883"/>
                  <a:pt x="1120371" y="2908013"/>
                </a:cubicBezTo>
                <a:cubicBezTo>
                  <a:pt x="1122553" y="2908144"/>
                  <a:pt x="1124669" y="2908290"/>
                  <a:pt x="1126720" y="2908453"/>
                </a:cubicBezTo>
                <a:cubicBezTo>
                  <a:pt x="1128771" y="2908616"/>
                  <a:pt x="1130545" y="2908762"/>
                  <a:pt x="1132043" y="2908892"/>
                </a:cubicBezTo>
                <a:cubicBezTo>
                  <a:pt x="1133996" y="2909088"/>
                  <a:pt x="1135461" y="2909804"/>
                  <a:pt x="1136438" y="2911041"/>
                </a:cubicBezTo>
                <a:cubicBezTo>
                  <a:pt x="1137415" y="2912278"/>
                  <a:pt x="1137903" y="2913808"/>
                  <a:pt x="1137903" y="2915631"/>
                </a:cubicBezTo>
                <a:lnTo>
                  <a:pt x="1137903" y="2999138"/>
                </a:lnTo>
                <a:cubicBezTo>
                  <a:pt x="1137903" y="2999659"/>
                  <a:pt x="1137789" y="3000115"/>
                  <a:pt x="1137561" y="3000505"/>
                </a:cubicBezTo>
                <a:cubicBezTo>
                  <a:pt x="1137333" y="3000896"/>
                  <a:pt x="1136926" y="3001205"/>
                  <a:pt x="1136340" y="3001433"/>
                </a:cubicBezTo>
                <a:cubicBezTo>
                  <a:pt x="1135754" y="3001661"/>
                  <a:pt x="1134940" y="3001840"/>
                  <a:pt x="1133899" y="3001970"/>
                </a:cubicBezTo>
                <a:cubicBezTo>
                  <a:pt x="1132857" y="3002101"/>
                  <a:pt x="1131489" y="3002166"/>
                  <a:pt x="1129796" y="3002166"/>
                </a:cubicBezTo>
                <a:cubicBezTo>
                  <a:pt x="1128234" y="3002166"/>
                  <a:pt x="1126932" y="3002101"/>
                  <a:pt x="1125890" y="3001970"/>
                </a:cubicBezTo>
                <a:cubicBezTo>
                  <a:pt x="1124848" y="3001840"/>
                  <a:pt x="1124018" y="3001661"/>
                  <a:pt x="1123399" y="3001433"/>
                </a:cubicBezTo>
                <a:cubicBezTo>
                  <a:pt x="1122781" y="3001205"/>
                  <a:pt x="1122357" y="3000896"/>
                  <a:pt x="1122130" y="3000505"/>
                </a:cubicBezTo>
                <a:cubicBezTo>
                  <a:pt x="1121902" y="3000115"/>
                  <a:pt x="1121788" y="2999659"/>
                  <a:pt x="1121788" y="2999138"/>
                </a:cubicBezTo>
                <a:lnTo>
                  <a:pt x="1121788" y="2962122"/>
                </a:lnTo>
                <a:lnTo>
                  <a:pt x="1112509" y="2962122"/>
                </a:lnTo>
                <a:cubicBezTo>
                  <a:pt x="1108472" y="2962122"/>
                  <a:pt x="1105330" y="2962447"/>
                  <a:pt x="1103084" y="2963098"/>
                </a:cubicBezTo>
                <a:cubicBezTo>
                  <a:pt x="1100838" y="2963749"/>
                  <a:pt x="1098819" y="2964840"/>
                  <a:pt x="1097029" y="2966370"/>
                </a:cubicBezTo>
                <a:cubicBezTo>
                  <a:pt x="1095238" y="2967900"/>
                  <a:pt x="1093627" y="2969854"/>
                  <a:pt x="1092194" y="2972230"/>
                </a:cubicBezTo>
                <a:cubicBezTo>
                  <a:pt x="1090762" y="2974607"/>
                  <a:pt x="1089394" y="2977521"/>
                  <a:pt x="1088092" y="2980972"/>
                </a:cubicBezTo>
                <a:lnTo>
                  <a:pt x="1080962" y="2998161"/>
                </a:lnTo>
                <a:cubicBezTo>
                  <a:pt x="1080637" y="2999008"/>
                  <a:pt x="1080279" y="2999691"/>
                  <a:pt x="1079888" y="3000212"/>
                </a:cubicBezTo>
                <a:cubicBezTo>
                  <a:pt x="1079497" y="3000733"/>
                  <a:pt x="1078927" y="3001140"/>
                  <a:pt x="1078179" y="3001433"/>
                </a:cubicBezTo>
                <a:cubicBezTo>
                  <a:pt x="1077430" y="3001726"/>
                  <a:pt x="1076486" y="3001922"/>
                  <a:pt x="1075346" y="3002019"/>
                </a:cubicBezTo>
                <a:cubicBezTo>
                  <a:pt x="1074207" y="3002117"/>
                  <a:pt x="1072791" y="3002166"/>
                  <a:pt x="1071098" y="3002166"/>
                </a:cubicBezTo>
                <a:cubicBezTo>
                  <a:pt x="1069861" y="3002166"/>
                  <a:pt x="1068770" y="3002133"/>
                  <a:pt x="1067826" y="3002068"/>
                </a:cubicBezTo>
                <a:cubicBezTo>
                  <a:pt x="1066882" y="3002003"/>
                  <a:pt x="1066084" y="3001889"/>
                  <a:pt x="1065433" y="3001726"/>
                </a:cubicBezTo>
                <a:cubicBezTo>
                  <a:pt x="1064782" y="3001563"/>
                  <a:pt x="1064294" y="3001303"/>
                  <a:pt x="1063968" y="3000945"/>
                </a:cubicBezTo>
                <a:cubicBezTo>
                  <a:pt x="1063642" y="3000587"/>
                  <a:pt x="1063480" y="3000147"/>
                  <a:pt x="1063480" y="2999626"/>
                </a:cubicBezTo>
                <a:cubicBezTo>
                  <a:pt x="1063480" y="2999171"/>
                  <a:pt x="1063659" y="2998438"/>
                  <a:pt x="1064017" y="2997429"/>
                </a:cubicBezTo>
                <a:cubicBezTo>
                  <a:pt x="1064375" y="2996420"/>
                  <a:pt x="1065107" y="2994645"/>
                  <a:pt x="1066214" y="2992106"/>
                </a:cubicBezTo>
                <a:lnTo>
                  <a:pt x="1073246" y="2975600"/>
                </a:lnTo>
                <a:cubicBezTo>
                  <a:pt x="1075069" y="2971433"/>
                  <a:pt x="1077316" y="2967835"/>
                  <a:pt x="1079986" y="2964807"/>
                </a:cubicBezTo>
                <a:cubicBezTo>
                  <a:pt x="1082655" y="2961780"/>
                  <a:pt x="1085715" y="2959550"/>
                  <a:pt x="1089166" y="2958117"/>
                </a:cubicBezTo>
                <a:cubicBezTo>
                  <a:pt x="1082851" y="2956945"/>
                  <a:pt x="1077821" y="2954422"/>
                  <a:pt x="1074077" y="2950548"/>
                </a:cubicBezTo>
                <a:cubicBezTo>
                  <a:pt x="1070333" y="2946674"/>
                  <a:pt x="1068461" y="2941546"/>
                  <a:pt x="1068461" y="2935165"/>
                </a:cubicBezTo>
                <a:cubicBezTo>
                  <a:pt x="1068461" y="2930933"/>
                  <a:pt x="1069340" y="2927107"/>
                  <a:pt x="1071098" y="2923689"/>
                </a:cubicBezTo>
                <a:cubicBezTo>
                  <a:pt x="1072856" y="2920271"/>
                  <a:pt x="1075444" y="2917373"/>
                  <a:pt x="1078862" y="2914997"/>
                </a:cubicBezTo>
                <a:cubicBezTo>
                  <a:pt x="1082281" y="2912620"/>
                  <a:pt x="1086481" y="2910797"/>
                  <a:pt x="1091461" y="2909527"/>
                </a:cubicBezTo>
                <a:cubicBezTo>
                  <a:pt x="1096443" y="2908257"/>
                  <a:pt x="1102156" y="2907623"/>
                  <a:pt x="1108602" y="2907623"/>
                </a:cubicBezTo>
                <a:close/>
                <a:moveTo>
                  <a:pt x="1022096" y="2906939"/>
                </a:moveTo>
                <a:cubicBezTo>
                  <a:pt x="1024896" y="2906939"/>
                  <a:pt x="1027614" y="2907199"/>
                  <a:pt x="1030251" y="2907720"/>
                </a:cubicBezTo>
                <a:cubicBezTo>
                  <a:pt x="1032888" y="2908241"/>
                  <a:pt x="1035314" y="2908925"/>
                  <a:pt x="1037528" y="2909771"/>
                </a:cubicBezTo>
                <a:cubicBezTo>
                  <a:pt x="1039742" y="2910618"/>
                  <a:pt x="1041711" y="2911594"/>
                  <a:pt x="1043437" y="2912701"/>
                </a:cubicBezTo>
                <a:cubicBezTo>
                  <a:pt x="1045162" y="2913808"/>
                  <a:pt x="1046416" y="2914752"/>
                  <a:pt x="1047197" y="2915534"/>
                </a:cubicBezTo>
                <a:cubicBezTo>
                  <a:pt x="1047978" y="2916315"/>
                  <a:pt x="1048515" y="2916934"/>
                  <a:pt x="1048808" y="2917389"/>
                </a:cubicBezTo>
                <a:cubicBezTo>
                  <a:pt x="1049101" y="2917845"/>
                  <a:pt x="1049346" y="2918382"/>
                  <a:pt x="1049541" y="2919001"/>
                </a:cubicBezTo>
                <a:cubicBezTo>
                  <a:pt x="1049736" y="2919620"/>
                  <a:pt x="1049866" y="2920320"/>
                  <a:pt x="1049931" y="2921101"/>
                </a:cubicBezTo>
                <a:cubicBezTo>
                  <a:pt x="1049997" y="2921882"/>
                  <a:pt x="1050029" y="2922859"/>
                  <a:pt x="1050029" y="2924031"/>
                </a:cubicBezTo>
                <a:cubicBezTo>
                  <a:pt x="1050029" y="2926570"/>
                  <a:pt x="1049736" y="2928345"/>
                  <a:pt x="1049150" y="2929354"/>
                </a:cubicBezTo>
                <a:cubicBezTo>
                  <a:pt x="1048564" y="2930363"/>
                  <a:pt x="1047848" y="2930868"/>
                  <a:pt x="1047002" y="2930868"/>
                </a:cubicBezTo>
                <a:cubicBezTo>
                  <a:pt x="1046025" y="2930868"/>
                  <a:pt x="1044902" y="2930331"/>
                  <a:pt x="1043632" y="2929256"/>
                </a:cubicBezTo>
                <a:cubicBezTo>
                  <a:pt x="1042362" y="2928182"/>
                  <a:pt x="1040751" y="2926994"/>
                  <a:pt x="1038797" y="2925691"/>
                </a:cubicBezTo>
                <a:cubicBezTo>
                  <a:pt x="1036844" y="2924389"/>
                  <a:pt x="1034484" y="2923201"/>
                  <a:pt x="1031716" y="2922126"/>
                </a:cubicBezTo>
                <a:cubicBezTo>
                  <a:pt x="1028949" y="2921052"/>
                  <a:pt x="1025677" y="2920515"/>
                  <a:pt x="1021901" y="2920515"/>
                </a:cubicBezTo>
                <a:cubicBezTo>
                  <a:pt x="1014152" y="2920515"/>
                  <a:pt x="1008211" y="2923494"/>
                  <a:pt x="1004076" y="2929452"/>
                </a:cubicBezTo>
                <a:cubicBezTo>
                  <a:pt x="999942" y="2935409"/>
                  <a:pt x="997874" y="2944053"/>
                  <a:pt x="997874" y="2955382"/>
                </a:cubicBezTo>
                <a:cubicBezTo>
                  <a:pt x="997874" y="2961047"/>
                  <a:pt x="998411" y="2966012"/>
                  <a:pt x="999486" y="2970277"/>
                </a:cubicBezTo>
                <a:cubicBezTo>
                  <a:pt x="1000560" y="2974542"/>
                  <a:pt x="1002139" y="2978107"/>
                  <a:pt x="1004223" y="2980972"/>
                </a:cubicBezTo>
                <a:cubicBezTo>
                  <a:pt x="1006306" y="2983837"/>
                  <a:pt x="1008862" y="2985969"/>
                  <a:pt x="1011890" y="2987369"/>
                </a:cubicBezTo>
                <a:cubicBezTo>
                  <a:pt x="1014917" y="2988769"/>
                  <a:pt x="1018385" y="2989469"/>
                  <a:pt x="1022291" y="2989469"/>
                </a:cubicBezTo>
                <a:cubicBezTo>
                  <a:pt x="1026003" y="2989469"/>
                  <a:pt x="1029259" y="2988883"/>
                  <a:pt x="1032058" y="2987711"/>
                </a:cubicBezTo>
                <a:cubicBezTo>
                  <a:pt x="1034858" y="2986539"/>
                  <a:pt x="1037284" y="2985253"/>
                  <a:pt x="1039335" y="2983853"/>
                </a:cubicBezTo>
                <a:cubicBezTo>
                  <a:pt x="1041386" y="2982453"/>
                  <a:pt x="1043111" y="2981183"/>
                  <a:pt x="1044511" y="2980044"/>
                </a:cubicBezTo>
                <a:cubicBezTo>
                  <a:pt x="1045911" y="2978904"/>
                  <a:pt x="1047002" y="2978335"/>
                  <a:pt x="1047783" y="2978335"/>
                </a:cubicBezTo>
                <a:cubicBezTo>
                  <a:pt x="1048239" y="2978335"/>
                  <a:pt x="1048629" y="2978465"/>
                  <a:pt x="1048955" y="2978725"/>
                </a:cubicBezTo>
                <a:cubicBezTo>
                  <a:pt x="1049281" y="2978986"/>
                  <a:pt x="1049557" y="2979425"/>
                  <a:pt x="1049785" y="2980044"/>
                </a:cubicBezTo>
                <a:cubicBezTo>
                  <a:pt x="1050013" y="2980662"/>
                  <a:pt x="1050176" y="2981444"/>
                  <a:pt x="1050273" y="2982388"/>
                </a:cubicBezTo>
                <a:cubicBezTo>
                  <a:pt x="1050371" y="2983332"/>
                  <a:pt x="1050420" y="2984455"/>
                  <a:pt x="1050420" y="2985757"/>
                </a:cubicBezTo>
                <a:cubicBezTo>
                  <a:pt x="1050420" y="2986864"/>
                  <a:pt x="1050387" y="2987825"/>
                  <a:pt x="1050322" y="2988639"/>
                </a:cubicBezTo>
                <a:cubicBezTo>
                  <a:pt x="1050257" y="2989453"/>
                  <a:pt x="1050143" y="2990136"/>
                  <a:pt x="1049980" y="2990690"/>
                </a:cubicBezTo>
                <a:cubicBezTo>
                  <a:pt x="1049817" y="2991243"/>
                  <a:pt x="1049622" y="2991731"/>
                  <a:pt x="1049394" y="2992155"/>
                </a:cubicBezTo>
                <a:cubicBezTo>
                  <a:pt x="1049167" y="2992578"/>
                  <a:pt x="1048646" y="2993196"/>
                  <a:pt x="1047832" y="2994010"/>
                </a:cubicBezTo>
                <a:cubicBezTo>
                  <a:pt x="1047018" y="2994824"/>
                  <a:pt x="1045634" y="2995834"/>
                  <a:pt x="1043681" y="2997038"/>
                </a:cubicBezTo>
                <a:cubicBezTo>
                  <a:pt x="1041727" y="2998243"/>
                  <a:pt x="1039530" y="2999317"/>
                  <a:pt x="1037088" y="3000261"/>
                </a:cubicBezTo>
                <a:cubicBezTo>
                  <a:pt x="1034646" y="3001205"/>
                  <a:pt x="1031993" y="3001970"/>
                  <a:pt x="1029128" y="3002556"/>
                </a:cubicBezTo>
                <a:cubicBezTo>
                  <a:pt x="1026263" y="3003142"/>
                  <a:pt x="1023301" y="3003435"/>
                  <a:pt x="1020240" y="3003435"/>
                </a:cubicBezTo>
                <a:cubicBezTo>
                  <a:pt x="1013925" y="3003435"/>
                  <a:pt x="1008325" y="3002394"/>
                  <a:pt x="1003441" y="3000310"/>
                </a:cubicBezTo>
                <a:cubicBezTo>
                  <a:pt x="998558" y="2998226"/>
                  <a:pt x="994472" y="2995182"/>
                  <a:pt x="991184" y="2991178"/>
                </a:cubicBezTo>
                <a:cubicBezTo>
                  <a:pt x="987896" y="2987174"/>
                  <a:pt x="985389" y="2982258"/>
                  <a:pt x="983664" y="2976430"/>
                </a:cubicBezTo>
                <a:cubicBezTo>
                  <a:pt x="981938" y="2970602"/>
                  <a:pt x="981075" y="2963880"/>
                  <a:pt x="981075" y="2956262"/>
                </a:cubicBezTo>
                <a:cubicBezTo>
                  <a:pt x="981075" y="2947602"/>
                  <a:pt x="982133" y="2940162"/>
                  <a:pt x="984250" y="2933944"/>
                </a:cubicBezTo>
                <a:cubicBezTo>
                  <a:pt x="986366" y="2927726"/>
                  <a:pt x="989263" y="2922631"/>
                  <a:pt x="992942" y="2918659"/>
                </a:cubicBezTo>
                <a:cubicBezTo>
                  <a:pt x="996621" y="2914687"/>
                  <a:pt x="1000951" y="2911741"/>
                  <a:pt x="1005932" y="2909820"/>
                </a:cubicBezTo>
                <a:cubicBezTo>
                  <a:pt x="1010913" y="2907899"/>
                  <a:pt x="1016301" y="2906939"/>
                  <a:pt x="1022096" y="2906939"/>
                </a:cubicBezTo>
                <a:close/>
                <a:moveTo>
                  <a:pt x="4549774" y="2906914"/>
                </a:moveTo>
                <a:cubicBezTo>
                  <a:pt x="4554040" y="2906914"/>
                  <a:pt x="4558182" y="2907311"/>
                  <a:pt x="4562201" y="2908104"/>
                </a:cubicBezTo>
                <a:cubicBezTo>
                  <a:pt x="4566219" y="2908898"/>
                  <a:pt x="4569915" y="2909940"/>
                  <a:pt x="4573288" y="2911230"/>
                </a:cubicBezTo>
                <a:cubicBezTo>
                  <a:pt x="4576662" y="2912520"/>
                  <a:pt x="4579663" y="2914008"/>
                  <a:pt x="4582292" y="2915695"/>
                </a:cubicBezTo>
                <a:cubicBezTo>
                  <a:pt x="4584922" y="2917381"/>
                  <a:pt x="4586832" y="2918820"/>
                  <a:pt x="4588022" y="2920011"/>
                </a:cubicBezTo>
                <a:cubicBezTo>
                  <a:pt x="4589213" y="2921201"/>
                  <a:pt x="4590032" y="2922144"/>
                  <a:pt x="4590478" y="2922838"/>
                </a:cubicBezTo>
                <a:cubicBezTo>
                  <a:pt x="4590925" y="2923533"/>
                  <a:pt x="4591297" y="2924351"/>
                  <a:pt x="4591594" y="2925294"/>
                </a:cubicBezTo>
                <a:cubicBezTo>
                  <a:pt x="4591892" y="2926237"/>
                  <a:pt x="4592090" y="2927303"/>
                  <a:pt x="4592190" y="2928494"/>
                </a:cubicBezTo>
                <a:cubicBezTo>
                  <a:pt x="4592289" y="2929684"/>
                  <a:pt x="4592338" y="2931173"/>
                  <a:pt x="4592338" y="2932959"/>
                </a:cubicBezTo>
                <a:cubicBezTo>
                  <a:pt x="4592338" y="2936828"/>
                  <a:pt x="4591892" y="2939532"/>
                  <a:pt x="4590999" y="2941070"/>
                </a:cubicBezTo>
                <a:cubicBezTo>
                  <a:pt x="4590106" y="2942608"/>
                  <a:pt x="4589015" y="2943377"/>
                  <a:pt x="4587725" y="2943377"/>
                </a:cubicBezTo>
                <a:cubicBezTo>
                  <a:pt x="4586236" y="2943377"/>
                  <a:pt x="4584525" y="2942558"/>
                  <a:pt x="4582590" y="2940921"/>
                </a:cubicBezTo>
                <a:cubicBezTo>
                  <a:pt x="4580655" y="2939284"/>
                  <a:pt x="4578200" y="2937473"/>
                  <a:pt x="4575223" y="2935489"/>
                </a:cubicBezTo>
                <a:cubicBezTo>
                  <a:pt x="4572247" y="2933504"/>
                  <a:pt x="4568650" y="2931694"/>
                  <a:pt x="4564433" y="2930057"/>
                </a:cubicBezTo>
                <a:cubicBezTo>
                  <a:pt x="4560216" y="2928419"/>
                  <a:pt x="4555231" y="2927601"/>
                  <a:pt x="4549476" y="2927601"/>
                </a:cubicBezTo>
                <a:cubicBezTo>
                  <a:pt x="4537669" y="2927601"/>
                  <a:pt x="4528615" y="2932140"/>
                  <a:pt x="4522315" y="2941219"/>
                </a:cubicBezTo>
                <a:cubicBezTo>
                  <a:pt x="4516014" y="2950297"/>
                  <a:pt x="4512864" y="2963468"/>
                  <a:pt x="4512864" y="2980732"/>
                </a:cubicBezTo>
                <a:cubicBezTo>
                  <a:pt x="4512864" y="2989365"/>
                  <a:pt x="4513683" y="2996930"/>
                  <a:pt x="4515320" y="3003429"/>
                </a:cubicBezTo>
                <a:cubicBezTo>
                  <a:pt x="4516957" y="3009928"/>
                  <a:pt x="4519363" y="3015360"/>
                  <a:pt x="4522538" y="3019726"/>
                </a:cubicBezTo>
                <a:cubicBezTo>
                  <a:pt x="4525713" y="3024091"/>
                  <a:pt x="4529607" y="3027341"/>
                  <a:pt x="4534221" y="3029474"/>
                </a:cubicBezTo>
                <a:cubicBezTo>
                  <a:pt x="4538835" y="3031607"/>
                  <a:pt x="4544118" y="3032674"/>
                  <a:pt x="4550071" y="3032674"/>
                </a:cubicBezTo>
                <a:cubicBezTo>
                  <a:pt x="4555727" y="3032674"/>
                  <a:pt x="4560688" y="3031781"/>
                  <a:pt x="4564954" y="3029995"/>
                </a:cubicBezTo>
                <a:cubicBezTo>
                  <a:pt x="4569220" y="3028209"/>
                  <a:pt x="4572916" y="3026249"/>
                  <a:pt x="4576042" y="3024116"/>
                </a:cubicBezTo>
                <a:cubicBezTo>
                  <a:pt x="4579167" y="3021983"/>
                  <a:pt x="4581796" y="3020048"/>
                  <a:pt x="4583930" y="3018312"/>
                </a:cubicBezTo>
                <a:cubicBezTo>
                  <a:pt x="4586063" y="3016575"/>
                  <a:pt x="4587725" y="3015707"/>
                  <a:pt x="4588915" y="3015707"/>
                </a:cubicBezTo>
                <a:cubicBezTo>
                  <a:pt x="4589610" y="3015707"/>
                  <a:pt x="4590205" y="3015906"/>
                  <a:pt x="4590701" y="3016302"/>
                </a:cubicBezTo>
                <a:cubicBezTo>
                  <a:pt x="4591197" y="3016699"/>
                  <a:pt x="4591619" y="3017369"/>
                  <a:pt x="4591966" y="3018312"/>
                </a:cubicBezTo>
                <a:cubicBezTo>
                  <a:pt x="4592314" y="3019254"/>
                  <a:pt x="4592562" y="3020445"/>
                  <a:pt x="4592710" y="3021884"/>
                </a:cubicBezTo>
                <a:cubicBezTo>
                  <a:pt x="4592859" y="3023322"/>
                  <a:pt x="4592934" y="3025034"/>
                  <a:pt x="4592934" y="3027018"/>
                </a:cubicBezTo>
                <a:cubicBezTo>
                  <a:pt x="4592934" y="3028705"/>
                  <a:pt x="4592884" y="3030168"/>
                  <a:pt x="4592785" y="3031409"/>
                </a:cubicBezTo>
                <a:cubicBezTo>
                  <a:pt x="4592686" y="3032649"/>
                  <a:pt x="4592512" y="3033691"/>
                  <a:pt x="4592264" y="3034534"/>
                </a:cubicBezTo>
                <a:cubicBezTo>
                  <a:pt x="4592016" y="3035377"/>
                  <a:pt x="4591718" y="3036121"/>
                  <a:pt x="4591371" y="3036766"/>
                </a:cubicBezTo>
                <a:cubicBezTo>
                  <a:pt x="4591024" y="3037411"/>
                  <a:pt x="4590230" y="3038354"/>
                  <a:pt x="4588990" y="3039594"/>
                </a:cubicBezTo>
                <a:cubicBezTo>
                  <a:pt x="4587750" y="3040834"/>
                  <a:pt x="4585641" y="3042372"/>
                  <a:pt x="4582665" y="3044208"/>
                </a:cubicBezTo>
                <a:cubicBezTo>
                  <a:pt x="4579688" y="3046043"/>
                  <a:pt x="4576339" y="3047680"/>
                  <a:pt x="4572619" y="3049119"/>
                </a:cubicBezTo>
                <a:cubicBezTo>
                  <a:pt x="4568898" y="3050558"/>
                  <a:pt x="4564855" y="3051724"/>
                  <a:pt x="4560489" y="3052617"/>
                </a:cubicBezTo>
                <a:cubicBezTo>
                  <a:pt x="4556124" y="3053509"/>
                  <a:pt x="4551609" y="3053956"/>
                  <a:pt x="4546946" y="3053956"/>
                </a:cubicBezTo>
                <a:cubicBezTo>
                  <a:pt x="4537322" y="3053956"/>
                  <a:pt x="4528789" y="3052368"/>
                  <a:pt x="4521347" y="3049193"/>
                </a:cubicBezTo>
                <a:cubicBezTo>
                  <a:pt x="4513906" y="3046018"/>
                  <a:pt x="4507680" y="3041380"/>
                  <a:pt x="4502669" y="3035278"/>
                </a:cubicBezTo>
                <a:cubicBezTo>
                  <a:pt x="4497659" y="3029176"/>
                  <a:pt x="4493839" y="3021685"/>
                  <a:pt x="4491210" y="3012805"/>
                </a:cubicBezTo>
                <a:cubicBezTo>
                  <a:pt x="4488580" y="3003925"/>
                  <a:pt x="4487266" y="2993681"/>
                  <a:pt x="4487266" y="2982072"/>
                </a:cubicBezTo>
                <a:cubicBezTo>
                  <a:pt x="4487266" y="2968876"/>
                  <a:pt x="4488878" y="2957540"/>
                  <a:pt x="4492103" y="2948065"/>
                </a:cubicBezTo>
                <a:cubicBezTo>
                  <a:pt x="4495327" y="2938589"/>
                  <a:pt x="4499742" y="2930825"/>
                  <a:pt x="4505348" y="2924773"/>
                </a:cubicBezTo>
                <a:cubicBezTo>
                  <a:pt x="4510954" y="2918721"/>
                  <a:pt x="4517552" y="2914231"/>
                  <a:pt x="4525142" y="2911304"/>
                </a:cubicBezTo>
                <a:cubicBezTo>
                  <a:pt x="4532733" y="2908377"/>
                  <a:pt x="4540943" y="2906914"/>
                  <a:pt x="4549774" y="2906914"/>
                </a:cubicBezTo>
                <a:close/>
                <a:moveTo>
                  <a:pt x="2701924" y="2906914"/>
                </a:moveTo>
                <a:cubicBezTo>
                  <a:pt x="2706190" y="2906914"/>
                  <a:pt x="2710332" y="2907311"/>
                  <a:pt x="2714351" y="2908104"/>
                </a:cubicBezTo>
                <a:cubicBezTo>
                  <a:pt x="2718370" y="2908898"/>
                  <a:pt x="2722066" y="2909940"/>
                  <a:pt x="2725439" y="2911230"/>
                </a:cubicBezTo>
                <a:cubicBezTo>
                  <a:pt x="2728812" y="2912520"/>
                  <a:pt x="2731813" y="2914008"/>
                  <a:pt x="2734442" y="2915695"/>
                </a:cubicBezTo>
                <a:cubicBezTo>
                  <a:pt x="2737072" y="2917381"/>
                  <a:pt x="2738982" y="2918820"/>
                  <a:pt x="2740173" y="2920011"/>
                </a:cubicBezTo>
                <a:cubicBezTo>
                  <a:pt x="2741363" y="2921201"/>
                  <a:pt x="2742182" y="2922144"/>
                  <a:pt x="2742628" y="2922838"/>
                </a:cubicBezTo>
                <a:cubicBezTo>
                  <a:pt x="2743075" y="2923533"/>
                  <a:pt x="2743447" y="2924351"/>
                  <a:pt x="2743744" y="2925294"/>
                </a:cubicBezTo>
                <a:cubicBezTo>
                  <a:pt x="2744042" y="2926237"/>
                  <a:pt x="2744241" y="2927303"/>
                  <a:pt x="2744340" y="2928494"/>
                </a:cubicBezTo>
                <a:cubicBezTo>
                  <a:pt x="2744439" y="2929684"/>
                  <a:pt x="2744488" y="2931173"/>
                  <a:pt x="2744488" y="2932959"/>
                </a:cubicBezTo>
                <a:cubicBezTo>
                  <a:pt x="2744488" y="2936828"/>
                  <a:pt x="2744042" y="2939532"/>
                  <a:pt x="2743149" y="2941070"/>
                </a:cubicBezTo>
                <a:cubicBezTo>
                  <a:pt x="2742256" y="2942608"/>
                  <a:pt x="2741165" y="2943377"/>
                  <a:pt x="2739875" y="2943377"/>
                </a:cubicBezTo>
                <a:cubicBezTo>
                  <a:pt x="2738386" y="2943377"/>
                  <a:pt x="2736675" y="2942558"/>
                  <a:pt x="2734740" y="2940921"/>
                </a:cubicBezTo>
                <a:cubicBezTo>
                  <a:pt x="2732805" y="2939284"/>
                  <a:pt x="2730350" y="2937473"/>
                  <a:pt x="2727373" y="2935489"/>
                </a:cubicBezTo>
                <a:cubicBezTo>
                  <a:pt x="2724397" y="2933504"/>
                  <a:pt x="2720800" y="2931694"/>
                  <a:pt x="2716583" y="2930057"/>
                </a:cubicBezTo>
                <a:cubicBezTo>
                  <a:pt x="2712367" y="2928419"/>
                  <a:pt x="2707381" y="2927601"/>
                  <a:pt x="2701626" y="2927601"/>
                </a:cubicBezTo>
                <a:cubicBezTo>
                  <a:pt x="2689820" y="2927601"/>
                  <a:pt x="2680765" y="2932140"/>
                  <a:pt x="2674465" y="2941219"/>
                </a:cubicBezTo>
                <a:cubicBezTo>
                  <a:pt x="2668164" y="2950297"/>
                  <a:pt x="2665014" y="2963468"/>
                  <a:pt x="2665014" y="2980732"/>
                </a:cubicBezTo>
                <a:cubicBezTo>
                  <a:pt x="2665014" y="2989365"/>
                  <a:pt x="2665833" y="2996930"/>
                  <a:pt x="2667470" y="3003429"/>
                </a:cubicBezTo>
                <a:cubicBezTo>
                  <a:pt x="2669107" y="3009928"/>
                  <a:pt x="2671513" y="3015360"/>
                  <a:pt x="2674688" y="3019726"/>
                </a:cubicBezTo>
                <a:cubicBezTo>
                  <a:pt x="2677863" y="3024091"/>
                  <a:pt x="2681758" y="3027341"/>
                  <a:pt x="2686371" y="3029474"/>
                </a:cubicBezTo>
                <a:cubicBezTo>
                  <a:pt x="2690985" y="3031607"/>
                  <a:pt x="2696268" y="3032674"/>
                  <a:pt x="2702221" y="3032674"/>
                </a:cubicBezTo>
                <a:cubicBezTo>
                  <a:pt x="2707877" y="3032674"/>
                  <a:pt x="2712838" y="3031781"/>
                  <a:pt x="2717104" y="3029995"/>
                </a:cubicBezTo>
                <a:cubicBezTo>
                  <a:pt x="2721371" y="3028209"/>
                  <a:pt x="2725066" y="3026249"/>
                  <a:pt x="2728192" y="3024116"/>
                </a:cubicBezTo>
                <a:cubicBezTo>
                  <a:pt x="2731318" y="3021983"/>
                  <a:pt x="2733946" y="3020048"/>
                  <a:pt x="2736080" y="3018312"/>
                </a:cubicBezTo>
                <a:cubicBezTo>
                  <a:pt x="2738213" y="3016575"/>
                  <a:pt x="2739875" y="3015707"/>
                  <a:pt x="2741066" y="3015707"/>
                </a:cubicBezTo>
                <a:cubicBezTo>
                  <a:pt x="2741760" y="3015707"/>
                  <a:pt x="2742355" y="3015906"/>
                  <a:pt x="2742851" y="3016302"/>
                </a:cubicBezTo>
                <a:cubicBezTo>
                  <a:pt x="2743347" y="3016699"/>
                  <a:pt x="2743769" y="3017369"/>
                  <a:pt x="2744116" y="3018312"/>
                </a:cubicBezTo>
                <a:cubicBezTo>
                  <a:pt x="2744464" y="3019254"/>
                  <a:pt x="2744712" y="3020445"/>
                  <a:pt x="2744860" y="3021884"/>
                </a:cubicBezTo>
                <a:cubicBezTo>
                  <a:pt x="2745010" y="3023322"/>
                  <a:pt x="2745084" y="3025034"/>
                  <a:pt x="2745084" y="3027018"/>
                </a:cubicBezTo>
                <a:cubicBezTo>
                  <a:pt x="2745084" y="3028705"/>
                  <a:pt x="2745034" y="3030168"/>
                  <a:pt x="2744935" y="3031409"/>
                </a:cubicBezTo>
                <a:cubicBezTo>
                  <a:pt x="2744836" y="3032649"/>
                  <a:pt x="2744662" y="3033691"/>
                  <a:pt x="2744414" y="3034534"/>
                </a:cubicBezTo>
                <a:cubicBezTo>
                  <a:pt x="2744166" y="3035377"/>
                  <a:pt x="2743869" y="3036121"/>
                  <a:pt x="2743521" y="3036766"/>
                </a:cubicBezTo>
                <a:cubicBezTo>
                  <a:pt x="2743174" y="3037411"/>
                  <a:pt x="2742380" y="3038354"/>
                  <a:pt x="2741140" y="3039594"/>
                </a:cubicBezTo>
                <a:cubicBezTo>
                  <a:pt x="2739900" y="3040834"/>
                  <a:pt x="2737791" y="3042372"/>
                  <a:pt x="2734815" y="3044208"/>
                </a:cubicBezTo>
                <a:cubicBezTo>
                  <a:pt x="2731838" y="3046043"/>
                  <a:pt x="2728490" y="3047680"/>
                  <a:pt x="2724769" y="3049119"/>
                </a:cubicBezTo>
                <a:cubicBezTo>
                  <a:pt x="2721048" y="3050558"/>
                  <a:pt x="2717005" y="3051724"/>
                  <a:pt x="2712639" y="3052617"/>
                </a:cubicBezTo>
                <a:cubicBezTo>
                  <a:pt x="2708274" y="3053509"/>
                  <a:pt x="2703759" y="3053956"/>
                  <a:pt x="2699096" y="3053956"/>
                </a:cubicBezTo>
                <a:cubicBezTo>
                  <a:pt x="2689472" y="3053956"/>
                  <a:pt x="2680939" y="3052368"/>
                  <a:pt x="2673498" y="3049193"/>
                </a:cubicBezTo>
                <a:cubicBezTo>
                  <a:pt x="2666056" y="3046018"/>
                  <a:pt x="2659830" y="3041380"/>
                  <a:pt x="2654819" y="3035278"/>
                </a:cubicBezTo>
                <a:cubicBezTo>
                  <a:pt x="2649809" y="3029176"/>
                  <a:pt x="2645989" y="3021685"/>
                  <a:pt x="2643360" y="3012805"/>
                </a:cubicBezTo>
                <a:cubicBezTo>
                  <a:pt x="2640731" y="3003925"/>
                  <a:pt x="2639416" y="2993681"/>
                  <a:pt x="2639416" y="2982072"/>
                </a:cubicBezTo>
                <a:cubicBezTo>
                  <a:pt x="2639416" y="2968876"/>
                  <a:pt x="2641029" y="2957540"/>
                  <a:pt x="2644253" y="2948065"/>
                </a:cubicBezTo>
                <a:cubicBezTo>
                  <a:pt x="2647477" y="2938589"/>
                  <a:pt x="2651892" y="2930825"/>
                  <a:pt x="2657498" y="2924773"/>
                </a:cubicBezTo>
                <a:cubicBezTo>
                  <a:pt x="2663105" y="2918721"/>
                  <a:pt x="2669703" y="2914231"/>
                  <a:pt x="2677292" y="2911304"/>
                </a:cubicBezTo>
                <a:cubicBezTo>
                  <a:pt x="2684883" y="2908377"/>
                  <a:pt x="2693093" y="2906914"/>
                  <a:pt x="2701924" y="2906914"/>
                </a:cubicBezTo>
                <a:close/>
                <a:moveTo>
                  <a:pt x="1368805" y="2906841"/>
                </a:moveTo>
                <a:cubicBezTo>
                  <a:pt x="1376033" y="2906841"/>
                  <a:pt x="1382332" y="2907916"/>
                  <a:pt x="1387704" y="2910064"/>
                </a:cubicBezTo>
                <a:cubicBezTo>
                  <a:pt x="1393076" y="2912213"/>
                  <a:pt x="1397552" y="2915338"/>
                  <a:pt x="1401133" y="2919440"/>
                </a:cubicBezTo>
                <a:cubicBezTo>
                  <a:pt x="1404715" y="2923543"/>
                  <a:pt x="1407400" y="2928524"/>
                  <a:pt x="1409191" y="2934384"/>
                </a:cubicBezTo>
                <a:cubicBezTo>
                  <a:pt x="1410982" y="2940244"/>
                  <a:pt x="1411877" y="2946853"/>
                  <a:pt x="1411877" y="2954210"/>
                </a:cubicBezTo>
                <a:cubicBezTo>
                  <a:pt x="1411877" y="2961373"/>
                  <a:pt x="1410933" y="2967965"/>
                  <a:pt x="1409044" y="2973988"/>
                </a:cubicBezTo>
                <a:cubicBezTo>
                  <a:pt x="1407156" y="2980011"/>
                  <a:pt x="1404340" y="2985204"/>
                  <a:pt x="1400596" y="2989566"/>
                </a:cubicBezTo>
                <a:cubicBezTo>
                  <a:pt x="1396852" y="2993929"/>
                  <a:pt x="1392164" y="2997331"/>
                  <a:pt x="1386532" y="2999773"/>
                </a:cubicBezTo>
                <a:cubicBezTo>
                  <a:pt x="1380900" y="3002215"/>
                  <a:pt x="1374372" y="3003435"/>
                  <a:pt x="1366949" y="3003435"/>
                </a:cubicBezTo>
                <a:cubicBezTo>
                  <a:pt x="1359722" y="3003435"/>
                  <a:pt x="1353422" y="3002361"/>
                  <a:pt x="1348051" y="3000212"/>
                </a:cubicBezTo>
                <a:cubicBezTo>
                  <a:pt x="1342679" y="2998064"/>
                  <a:pt x="1338202" y="2994938"/>
                  <a:pt x="1334621" y="2990836"/>
                </a:cubicBezTo>
                <a:cubicBezTo>
                  <a:pt x="1331040" y="2986734"/>
                  <a:pt x="1328370" y="2981753"/>
                  <a:pt x="1326612" y="2975893"/>
                </a:cubicBezTo>
                <a:cubicBezTo>
                  <a:pt x="1324854" y="2970033"/>
                  <a:pt x="1323975" y="2963391"/>
                  <a:pt x="1323975" y="2955968"/>
                </a:cubicBezTo>
                <a:cubicBezTo>
                  <a:pt x="1323975" y="2948806"/>
                  <a:pt x="1324903" y="2942214"/>
                  <a:pt x="1326759" y="2936191"/>
                </a:cubicBezTo>
                <a:cubicBezTo>
                  <a:pt x="1328615" y="2930168"/>
                  <a:pt x="1331414" y="2924975"/>
                  <a:pt x="1335158" y="2920613"/>
                </a:cubicBezTo>
                <a:cubicBezTo>
                  <a:pt x="1338902" y="2916250"/>
                  <a:pt x="1343574" y="2912864"/>
                  <a:pt x="1349174" y="2910455"/>
                </a:cubicBezTo>
                <a:cubicBezTo>
                  <a:pt x="1354773" y="2908046"/>
                  <a:pt x="1361317" y="2906841"/>
                  <a:pt x="1368805" y="2906841"/>
                </a:cubicBezTo>
                <a:close/>
                <a:moveTo>
                  <a:pt x="580370" y="2906841"/>
                </a:moveTo>
                <a:cubicBezTo>
                  <a:pt x="587402" y="2906841"/>
                  <a:pt x="593522" y="2907948"/>
                  <a:pt x="598731" y="2910162"/>
                </a:cubicBezTo>
                <a:cubicBezTo>
                  <a:pt x="603940" y="2912376"/>
                  <a:pt x="608270" y="2915534"/>
                  <a:pt x="611721" y="2919636"/>
                </a:cubicBezTo>
                <a:cubicBezTo>
                  <a:pt x="615172" y="2923738"/>
                  <a:pt x="617760" y="2928703"/>
                  <a:pt x="619486" y="2934530"/>
                </a:cubicBezTo>
                <a:cubicBezTo>
                  <a:pt x="621211" y="2940358"/>
                  <a:pt x="622074" y="2946853"/>
                  <a:pt x="622074" y="2954015"/>
                </a:cubicBezTo>
                <a:cubicBezTo>
                  <a:pt x="622074" y="2961177"/>
                  <a:pt x="621114" y="2967786"/>
                  <a:pt x="619193" y="2973842"/>
                </a:cubicBezTo>
                <a:cubicBezTo>
                  <a:pt x="617272" y="2979897"/>
                  <a:pt x="614472" y="2985106"/>
                  <a:pt x="610793" y="2989469"/>
                </a:cubicBezTo>
                <a:cubicBezTo>
                  <a:pt x="607115" y="2993831"/>
                  <a:pt x="602605" y="2997250"/>
                  <a:pt x="597266" y="2999724"/>
                </a:cubicBezTo>
                <a:cubicBezTo>
                  <a:pt x="591927" y="3002198"/>
                  <a:pt x="585839" y="3003435"/>
                  <a:pt x="579002" y="3003435"/>
                </a:cubicBezTo>
                <a:cubicBezTo>
                  <a:pt x="571970" y="3003435"/>
                  <a:pt x="565915" y="3002475"/>
                  <a:pt x="560836" y="3000554"/>
                </a:cubicBezTo>
                <a:cubicBezTo>
                  <a:pt x="555757" y="2998633"/>
                  <a:pt x="551509" y="2995817"/>
                  <a:pt x="548090" y="2992106"/>
                </a:cubicBezTo>
                <a:cubicBezTo>
                  <a:pt x="544672" y="2988394"/>
                  <a:pt x="542067" y="2983853"/>
                  <a:pt x="540277" y="2978481"/>
                </a:cubicBezTo>
                <a:cubicBezTo>
                  <a:pt x="538486" y="2973109"/>
                  <a:pt x="537428" y="2967005"/>
                  <a:pt x="537103" y="2960168"/>
                </a:cubicBezTo>
                <a:lnTo>
                  <a:pt x="517569" y="2960168"/>
                </a:lnTo>
                <a:lnTo>
                  <a:pt x="517569" y="2999138"/>
                </a:lnTo>
                <a:cubicBezTo>
                  <a:pt x="517569" y="2999659"/>
                  <a:pt x="517439" y="3000098"/>
                  <a:pt x="517178" y="3000456"/>
                </a:cubicBezTo>
                <a:cubicBezTo>
                  <a:pt x="516918" y="3000815"/>
                  <a:pt x="516494" y="3001124"/>
                  <a:pt x="515908" y="3001384"/>
                </a:cubicBezTo>
                <a:cubicBezTo>
                  <a:pt x="515322" y="3001645"/>
                  <a:pt x="514508" y="3001840"/>
                  <a:pt x="513467" y="3001970"/>
                </a:cubicBezTo>
                <a:cubicBezTo>
                  <a:pt x="512425" y="3002101"/>
                  <a:pt x="511090" y="3002166"/>
                  <a:pt x="509462" y="3002166"/>
                </a:cubicBezTo>
                <a:cubicBezTo>
                  <a:pt x="507900" y="3002166"/>
                  <a:pt x="506597" y="3002101"/>
                  <a:pt x="505556" y="3001970"/>
                </a:cubicBezTo>
                <a:cubicBezTo>
                  <a:pt x="504514" y="3001840"/>
                  <a:pt x="503684" y="3001645"/>
                  <a:pt x="503065" y="3001384"/>
                </a:cubicBezTo>
                <a:cubicBezTo>
                  <a:pt x="502447" y="3001124"/>
                  <a:pt x="502023" y="3000815"/>
                  <a:pt x="501795" y="3000456"/>
                </a:cubicBezTo>
                <a:cubicBezTo>
                  <a:pt x="501567" y="3000098"/>
                  <a:pt x="501454" y="2999659"/>
                  <a:pt x="501454" y="2999138"/>
                </a:cubicBezTo>
                <a:lnTo>
                  <a:pt x="501454" y="2911236"/>
                </a:lnTo>
                <a:cubicBezTo>
                  <a:pt x="501454" y="2910715"/>
                  <a:pt x="501567" y="2910276"/>
                  <a:pt x="501795" y="2909918"/>
                </a:cubicBezTo>
                <a:cubicBezTo>
                  <a:pt x="502023" y="2909560"/>
                  <a:pt x="502447" y="2909234"/>
                  <a:pt x="503065" y="2908941"/>
                </a:cubicBezTo>
                <a:cubicBezTo>
                  <a:pt x="503684" y="2908648"/>
                  <a:pt x="504514" y="2908453"/>
                  <a:pt x="505556" y="2908355"/>
                </a:cubicBezTo>
                <a:cubicBezTo>
                  <a:pt x="506597" y="2908257"/>
                  <a:pt x="507900" y="2908209"/>
                  <a:pt x="509462" y="2908209"/>
                </a:cubicBezTo>
                <a:cubicBezTo>
                  <a:pt x="511090" y="2908209"/>
                  <a:pt x="512425" y="2908257"/>
                  <a:pt x="513467" y="2908355"/>
                </a:cubicBezTo>
                <a:cubicBezTo>
                  <a:pt x="514508" y="2908453"/>
                  <a:pt x="515322" y="2908648"/>
                  <a:pt x="515908" y="2908941"/>
                </a:cubicBezTo>
                <a:cubicBezTo>
                  <a:pt x="516494" y="2909234"/>
                  <a:pt x="516918" y="2909560"/>
                  <a:pt x="517178" y="2909918"/>
                </a:cubicBezTo>
                <a:cubicBezTo>
                  <a:pt x="517439" y="2910276"/>
                  <a:pt x="517569" y="2910715"/>
                  <a:pt x="517569" y="2911236"/>
                </a:cubicBezTo>
                <a:lnTo>
                  <a:pt x="517569" y="2947374"/>
                </a:lnTo>
                <a:lnTo>
                  <a:pt x="537493" y="2947374"/>
                </a:lnTo>
                <a:cubicBezTo>
                  <a:pt x="538079" y="2941383"/>
                  <a:pt x="539398" y="2935914"/>
                  <a:pt x="541449" y="2930965"/>
                </a:cubicBezTo>
                <a:cubicBezTo>
                  <a:pt x="543500" y="2926017"/>
                  <a:pt x="546300" y="2921752"/>
                  <a:pt x="549848" y="2918171"/>
                </a:cubicBezTo>
                <a:cubicBezTo>
                  <a:pt x="553397" y="2914590"/>
                  <a:pt x="557711" y="2911806"/>
                  <a:pt x="562789" y="2909820"/>
                </a:cubicBezTo>
                <a:cubicBezTo>
                  <a:pt x="567868" y="2907834"/>
                  <a:pt x="573728" y="2906841"/>
                  <a:pt x="580370" y="2906841"/>
                </a:cubicBezTo>
                <a:close/>
                <a:moveTo>
                  <a:pt x="437750" y="2906841"/>
                </a:moveTo>
                <a:cubicBezTo>
                  <a:pt x="444066" y="2906841"/>
                  <a:pt x="449438" y="2907558"/>
                  <a:pt x="453866" y="2908990"/>
                </a:cubicBezTo>
                <a:cubicBezTo>
                  <a:pt x="458293" y="2910422"/>
                  <a:pt x="461875" y="2912522"/>
                  <a:pt x="464609" y="2915290"/>
                </a:cubicBezTo>
                <a:cubicBezTo>
                  <a:pt x="467344" y="2918057"/>
                  <a:pt x="469330" y="2921492"/>
                  <a:pt x="470567" y="2925594"/>
                </a:cubicBezTo>
                <a:cubicBezTo>
                  <a:pt x="471804" y="2929696"/>
                  <a:pt x="472423" y="2934481"/>
                  <a:pt x="472423" y="2939951"/>
                </a:cubicBezTo>
                <a:lnTo>
                  <a:pt x="472423" y="2999236"/>
                </a:lnTo>
                <a:cubicBezTo>
                  <a:pt x="472423" y="3000017"/>
                  <a:pt x="472162" y="3000603"/>
                  <a:pt x="471641" y="3000994"/>
                </a:cubicBezTo>
                <a:cubicBezTo>
                  <a:pt x="471121" y="3001384"/>
                  <a:pt x="470404" y="3001677"/>
                  <a:pt x="469493" y="3001873"/>
                </a:cubicBezTo>
                <a:cubicBezTo>
                  <a:pt x="468581" y="3002068"/>
                  <a:pt x="467246" y="3002166"/>
                  <a:pt x="465488" y="3002166"/>
                </a:cubicBezTo>
                <a:cubicBezTo>
                  <a:pt x="463795" y="3002166"/>
                  <a:pt x="462444" y="3002068"/>
                  <a:pt x="461435" y="3001873"/>
                </a:cubicBezTo>
                <a:cubicBezTo>
                  <a:pt x="460426" y="3001677"/>
                  <a:pt x="459693" y="3001384"/>
                  <a:pt x="459238" y="3000994"/>
                </a:cubicBezTo>
                <a:cubicBezTo>
                  <a:pt x="458782" y="3000603"/>
                  <a:pt x="458554" y="3000017"/>
                  <a:pt x="458554" y="2999236"/>
                </a:cubicBezTo>
                <a:lnTo>
                  <a:pt x="458554" y="2990445"/>
                </a:lnTo>
                <a:cubicBezTo>
                  <a:pt x="454712" y="2994548"/>
                  <a:pt x="450431" y="2997738"/>
                  <a:pt x="445710" y="3000017"/>
                </a:cubicBezTo>
                <a:cubicBezTo>
                  <a:pt x="440990" y="3002296"/>
                  <a:pt x="435992" y="3003435"/>
                  <a:pt x="430718" y="3003435"/>
                </a:cubicBezTo>
                <a:cubicBezTo>
                  <a:pt x="426095" y="3003435"/>
                  <a:pt x="421912" y="3002833"/>
                  <a:pt x="418168" y="3001629"/>
                </a:cubicBezTo>
                <a:cubicBezTo>
                  <a:pt x="414424" y="3000424"/>
                  <a:pt x="411233" y="2998682"/>
                  <a:pt x="408596" y="2996403"/>
                </a:cubicBezTo>
                <a:cubicBezTo>
                  <a:pt x="405959" y="2994124"/>
                  <a:pt x="403908" y="2991324"/>
                  <a:pt x="402443" y="2988004"/>
                </a:cubicBezTo>
                <a:cubicBezTo>
                  <a:pt x="400978" y="2984683"/>
                  <a:pt x="400246" y="2980907"/>
                  <a:pt x="400246" y="2976674"/>
                </a:cubicBezTo>
                <a:cubicBezTo>
                  <a:pt x="400246" y="2971726"/>
                  <a:pt x="401255" y="2967428"/>
                  <a:pt x="403273" y="2963782"/>
                </a:cubicBezTo>
                <a:cubicBezTo>
                  <a:pt x="405292" y="2960136"/>
                  <a:pt x="408189" y="2957108"/>
                  <a:pt x="411966" y="2954699"/>
                </a:cubicBezTo>
                <a:cubicBezTo>
                  <a:pt x="415743" y="2952290"/>
                  <a:pt x="420366" y="2950483"/>
                  <a:pt x="425835" y="2949278"/>
                </a:cubicBezTo>
                <a:cubicBezTo>
                  <a:pt x="431304" y="2948074"/>
                  <a:pt x="437457" y="2947471"/>
                  <a:pt x="444294" y="2947471"/>
                </a:cubicBezTo>
                <a:lnTo>
                  <a:pt x="456405" y="2947471"/>
                </a:lnTo>
                <a:lnTo>
                  <a:pt x="456405" y="2940635"/>
                </a:lnTo>
                <a:cubicBezTo>
                  <a:pt x="456405" y="2937249"/>
                  <a:pt x="456047" y="2934254"/>
                  <a:pt x="455331" y="2931649"/>
                </a:cubicBezTo>
                <a:cubicBezTo>
                  <a:pt x="454615" y="2929045"/>
                  <a:pt x="453459" y="2926880"/>
                  <a:pt x="451864" y="2925154"/>
                </a:cubicBezTo>
                <a:cubicBezTo>
                  <a:pt x="450268" y="2923429"/>
                  <a:pt x="448201" y="2922126"/>
                  <a:pt x="445662" y="2921247"/>
                </a:cubicBezTo>
                <a:cubicBezTo>
                  <a:pt x="443122" y="2920368"/>
                  <a:pt x="439997" y="2919929"/>
                  <a:pt x="436285" y="2919929"/>
                </a:cubicBezTo>
                <a:cubicBezTo>
                  <a:pt x="432314" y="2919929"/>
                  <a:pt x="428749" y="2920401"/>
                  <a:pt x="425591" y="2921345"/>
                </a:cubicBezTo>
                <a:cubicBezTo>
                  <a:pt x="422433" y="2922289"/>
                  <a:pt x="419666" y="2923331"/>
                  <a:pt x="417289" y="2924470"/>
                </a:cubicBezTo>
                <a:cubicBezTo>
                  <a:pt x="414912" y="2925610"/>
                  <a:pt x="412926" y="2926652"/>
                  <a:pt x="411331" y="2927596"/>
                </a:cubicBezTo>
                <a:cubicBezTo>
                  <a:pt x="409736" y="2928540"/>
                  <a:pt x="408548" y="2929012"/>
                  <a:pt x="407766" y="2929012"/>
                </a:cubicBezTo>
                <a:cubicBezTo>
                  <a:pt x="407245" y="2929012"/>
                  <a:pt x="406790" y="2928882"/>
                  <a:pt x="406399" y="2928621"/>
                </a:cubicBezTo>
                <a:cubicBezTo>
                  <a:pt x="406008" y="2928361"/>
                  <a:pt x="405666" y="2927970"/>
                  <a:pt x="405373" y="2927449"/>
                </a:cubicBezTo>
                <a:cubicBezTo>
                  <a:pt x="405080" y="2926928"/>
                  <a:pt x="404869" y="2926261"/>
                  <a:pt x="404739" y="2925447"/>
                </a:cubicBezTo>
                <a:cubicBezTo>
                  <a:pt x="404608" y="2924633"/>
                  <a:pt x="404543" y="2923738"/>
                  <a:pt x="404543" y="2922761"/>
                </a:cubicBezTo>
                <a:cubicBezTo>
                  <a:pt x="404543" y="2921133"/>
                  <a:pt x="404657" y="2919847"/>
                  <a:pt x="404885" y="2918903"/>
                </a:cubicBezTo>
                <a:cubicBezTo>
                  <a:pt x="405113" y="2917959"/>
                  <a:pt x="405666" y="2917064"/>
                  <a:pt x="406545" y="2916217"/>
                </a:cubicBezTo>
                <a:cubicBezTo>
                  <a:pt x="407424" y="2915371"/>
                  <a:pt x="408938" y="2914378"/>
                  <a:pt x="411087" y="2913239"/>
                </a:cubicBezTo>
                <a:cubicBezTo>
                  <a:pt x="413236" y="2912099"/>
                  <a:pt x="415710" y="2911057"/>
                  <a:pt x="418510" y="2910113"/>
                </a:cubicBezTo>
                <a:cubicBezTo>
                  <a:pt x="421310" y="2909169"/>
                  <a:pt x="424370" y="2908388"/>
                  <a:pt x="427691" y="2907769"/>
                </a:cubicBezTo>
                <a:cubicBezTo>
                  <a:pt x="431011" y="2907151"/>
                  <a:pt x="434365" y="2906841"/>
                  <a:pt x="437750" y="2906841"/>
                </a:cubicBezTo>
                <a:close/>
                <a:moveTo>
                  <a:pt x="44830" y="2906841"/>
                </a:moveTo>
                <a:cubicBezTo>
                  <a:pt x="52058" y="2906841"/>
                  <a:pt x="58357" y="2907916"/>
                  <a:pt x="63729" y="2910064"/>
                </a:cubicBezTo>
                <a:cubicBezTo>
                  <a:pt x="69101" y="2912213"/>
                  <a:pt x="73577" y="2915338"/>
                  <a:pt x="77159" y="2919440"/>
                </a:cubicBezTo>
                <a:cubicBezTo>
                  <a:pt x="80740" y="2923543"/>
                  <a:pt x="83426" y="2928524"/>
                  <a:pt x="85216" y="2934384"/>
                </a:cubicBezTo>
                <a:cubicBezTo>
                  <a:pt x="87007" y="2940244"/>
                  <a:pt x="87902" y="2946853"/>
                  <a:pt x="87902" y="2954210"/>
                </a:cubicBezTo>
                <a:cubicBezTo>
                  <a:pt x="87902" y="2961373"/>
                  <a:pt x="86958" y="2967965"/>
                  <a:pt x="85070" y="2973988"/>
                </a:cubicBezTo>
                <a:cubicBezTo>
                  <a:pt x="83181" y="2980011"/>
                  <a:pt x="80365" y="2985204"/>
                  <a:pt x="76621" y="2989566"/>
                </a:cubicBezTo>
                <a:cubicBezTo>
                  <a:pt x="72877" y="2993929"/>
                  <a:pt x="68189" y="2997331"/>
                  <a:pt x="62557" y="2999773"/>
                </a:cubicBezTo>
                <a:cubicBezTo>
                  <a:pt x="56925" y="3002215"/>
                  <a:pt x="50397" y="3003435"/>
                  <a:pt x="42975" y="3003435"/>
                </a:cubicBezTo>
                <a:cubicBezTo>
                  <a:pt x="35747" y="3003435"/>
                  <a:pt x="29448" y="3002361"/>
                  <a:pt x="24076" y="3000212"/>
                </a:cubicBezTo>
                <a:cubicBezTo>
                  <a:pt x="18704" y="2998064"/>
                  <a:pt x="14227" y="2994938"/>
                  <a:pt x="10646" y="2990836"/>
                </a:cubicBezTo>
                <a:cubicBezTo>
                  <a:pt x="7065" y="2986734"/>
                  <a:pt x="4396" y="2981753"/>
                  <a:pt x="2637" y="2975893"/>
                </a:cubicBezTo>
                <a:cubicBezTo>
                  <a:pt x="879" y="2970033"/>
                  <a:pt x="0" y="2963391"/>
                  <a:pt x="0" y="2955968"/>
                </a:cubicBezTo>
                <a:cubicBezTo>
                  <a:pt x="0" y="2948806"/>
                  <a:pt x="928" y="2942214"/>
                  <a:pt x="2784" y="2936191"/>
                </a:cubicBezTo>
                <a:cubicBezTo>
                  <a:pt x="4640" y="2930168"/>
                  <a:pt x="7440" y="2924975"/>
                  <a:pt x="11183" y="2920613"/>
                </a:cubicBezTo>
                <a:cubicBezTo>
                  <a:pt x="14927" y="2916250"/>
                  <a:pt x="19599" y="2912864"/>
                  <a:pt x="25199" y="2910455"/>
                </a:cubicBezTo>
                <a:cubicBezTo>
                  <a:pt x="30799" y="2908046"/>
                  <a:pt x="37342" y="2906841"/>
                  <a:pt x="44830" y="2906841"/>
                </a:cubicBezTo>
                <a:close/>
                <a:moveTo>
                  <a:pt x="6154438" y="2906765"/>
                </a:moveTo>
                <a:cubicBezTo>
                  <a:pt x="6164062" y="2906765"/>
                  <a:pt x="6172248" y="2907856"/>
                  <a:pt x="6178995" y="2910039"/>
                </a:cubicBezTo>
                <a:cubicBezTo>
                  <a:pt x="6185742" y="2912222"/>
                  <a:pt x="6191199" y="2915422"/>
                  <a:pt x="6195366" y="2919639"/>
                </a:cubicBezTo>
                <a:cubicBezTo>
                  <a:pt x="6199533" y="2923855"/>
                  <a:pt x="6202560" y="2929089"/>
                  <a:pt x="6204445" y="2935340"/>
                </a:cubicBezTo>
                <a:cubicBezTo>
                  <a:pt x="6206330" y="2941591"/>
                  <a:pt x="6207272" y="2948883"/>
                  <a:pt x="6207272" y="2957218"/>
                </a:cubicBezTo>
                <a:lnTo>
                  <a:pt x="6207272" y="3047556"/>
                </a:lnTo>
                <a:cubicBezTo>
                  <a:pt x="6207272" y="3048747"/>
                  <a:pt x="6206876" y="3049640"/>
                  <a:pt x="6206082" y="3050235"/>
                </a:cubicBezTo>
                <a:cubicBezTo>
                  <a:pt x="6205288" y="3050831"/>
                  <a:pt x="6204197" y="3051277"/>
                  <a:pt x="6202808" y="3051575"/>
                </a:cubicBezTo>
                <a:cubicBezTo>
                  <a:pt x="6201418" y="3051872"/>
                  <a:pt x="6199384" y="3052021"/>
                  <a:pt x="6196706" y="3052021"/>
                </a:cubicBezTo>
                <a:cubicBezTo>
                  <a:pt x="6194126" y="3052021"/>
                  <a:pt x="6192067" y="3051872"/>
                  <a:pt x="6190529" y="3051575"/>
                </a:cubicBezTo>
                <a:cubicBezTo>
                  <a:pt x="6188991" y="3051277"/>
                  <a:pt x="6187875" y="3050831"/>
                  <a:pt x="6187181" y="3050235"/>
                </a:cubicBezTo>
                <a:cubicBezTo>
                  <a:pt x="6186486" y="3049640"/>
                  <a:pt x="6186139" y="3048747"/>
                  <a:pt x="6186139" y="3047556"/>
                </a:cubicBezTo>
                <a:lnTo>
                  <a:pt x="6186139" y="3034162"/>
                </a:lnTo>
                <a:cubicBezTo>
                  <a:pt x="6180285" y="3040413"/>
                  <a:pt x="6173761" y="3045274"/>
                  <a:pt x="6166568" y="3048747"/>
                </a:cubicBezTo>
                <a:cubicBezTo>
                  <a:pt x="6159374" y="3052220"/>
                  <a:pt x="6151759" y="3053956"/>
                  <a:pt x="6143723" y="3053956"/>
                </a:cubicBezTo>
                <a:cubicBezTo>
                  <a:pt x="6136678" y="3053956"/>
                  <a:pt x="6130304" y="3053038"/>
                  <a:pt x="6124598" y="3051203"/>
                </a:cubicBezTo>
                <a:cubicBezTo>
                  <a:pt x="6118893" y="3049367"/>
                  <a:pt x="6114032" y="3046713"/>
                  <a:pt x="6110013" y="3043240"/>
                </a:cubicBezTo>
                <a:cubicBezTo>
                  <a:pt x="6105995" y="3039768"/>
                  <a:pt x="6102869" y="3035501"/>
                  <a:pt x="6100637" y="3030441"/>
                </a:cubicBezTo>
                <a:cubicBezTo>
                  <a:pt x="6098405" y="3025381"/>
                  <a:pt x="6097288" y="3019626"/>
                  <a:pt x="6097288" y="3013177"/>
                </a:cubicBezTo>
                <a:cubicBezTo>
                  <a:pt x="6097288" y="3005636"/>
                  <a:pt x="6098826" y="2999088"/>
                  <a:pt x="6101902" y="2993532"/>
                </a:cubicBezTo>
                <a:cubicBezTo>
                  <a:pt x="6104978" y="2987975"/>
                  <a:pt x="6109393" y="2983362"/>
                  <a:pt x="6115148" y="2979691"/>
                </a:cubicBezTo>
                <a:cubicBezTo>
                  <a:pt x="6120902" y="2976020"/>
                  <a:pt x="6127947" y="2973266"/>
                  <a:pt x="6136281" y="2971431"/>
                </a:cubicBezTo>
                <a:cubicBezTo>
                  <a:pt x="6144616" y="2969595"/>
                  <a:pt x="6153992" y="2968677"/>
                  <a:pt x="6164410" y="2968677"/>
                </a:cubicBezTo>
                <a:lnTo>
                  <a:pt x="6182865" y="2968677"/>
                </a:lnTo>
                <a:lnTo>
                  <a:pt x="6182865" y="2958259"/>
                </a:lnTo>
                <a:cubicBezTo>
                  <a:pt x="6182865" y="2953100"/>
                  <a:pt x="6182319" y="2948536"/>
                  <a:pt x="6181227" y="2944567"/>
                </a:cubicBezTo>
                <a:cubicBezTo>
                  <a:pt x="6180136" y="2940598"/>
                  <a:pt x="6178375" y="2937299"/>
                  <a:pt x="6175944" y="2934670"/>
                </a:cubicBezTo>
                <a:cubicBezTo>
                  <a:pt x="6173513" y="2932041"/>
                  <a:pt x="6170363" y="2930057"/>
                  <a:pt x="6166493" y="2928717"/>
                </a:cubicBezTo>
                <a:cubicBezTo>
                  <a:pt x="6162624" y="2927378"/>
                  <a:pt x="6157861" y="2926708"/>
                  <a:pt x="6152206" y="2926708"/>
                </a:cubicBezTo>
                <a:cubicBezTo>
                  <a:pt x="6146154" y="2926708"/>
                  <a:pt x="6140721" y="2927427"/>
                  <a:pt x="6135909" y="2928866"/>
                </a:cubicBezTo>
                <a:cubicBezTo>
                  <a:pt x="6131097" y="2930305"/>
                  <a:pt x="6126880" y="2931892"/>
                  <a:pt x="6123259" y="2933628"/>
                </a:cubicBezTo>
                <a:cubicBezTo>
                  <a:pt x="6119637" y="2935365"/>
                  <a:pt x="6116611" y="2936952"/>
                  <a:pt x="6114180" y="2938391"/>
                </a:cubicBezTo>
                <a:cubicBezTo>
                  <a:pt x="6111749" y="2939830"/>
                  <a:pt x="6109939" y="2940549"/>
                  <a:pt x="6108748" y="2940549"/>
                </a:cubicBezTo>
                <a:cubicBezTo>
                  <a:pt x="6107954" y="2940549"/>
                  <a:pt x="6107260" y="2940350"/>
                  <a:pt x="6106665" y="2939954"/>
                </a:cubicBezTo>
                <a:cubicBezTo>
                  <a:pt x="6106069" y="2939557"/>
                  <a:pt x="6105548" y="2938961"/>
                  <a:pt x="6105102" y="2938168"/>
                </a:cubicBezTo>
                <a:cubicBezTo>
                  <a:pt x="6104655" y="2937374"/>
                  <a:pt x="6104333" y="2936357"/>
                  <a:pt x="6104134" y="2935117"/>
                </a:cubicBezTo>
                <a:cubicBezTo>
                  <a:pt x="6103936" y="2933876"/>
                  <a:pt x="6103837" y="2932512"/>
                  <a:pt x="6103837" y="2931024"/>
                </a:cubicBezTo>
                <a:cubicBezTo>
                  <a:pt x="6103837" y="2928543"/>
                  <a:pt x="6104010" y="2926584"/>
                  <a:pt x="6104358" y="2925145"/>
                </a:cubicBezTo>
                <a:cubicBezTo>
                  <a:pt x="6104705" y="2923706"/>
                  <a:pt x="6105548" y="2922342"/>
                  <a:pt x="6106888" y="2921052"/>
                </a:cubicBezTo>
                <a:cubicBezTo>
                  <a:pt x="6108227" y="2919763"/>
                  <a:pt x="6110534" y="2918249"/>
                  <a:pt x="6113808" y="2916513"/>
                </a:cubicBezTo>
                <a:cubicBezTo>
                  <a:pt x="6117083" y="2914777"/>
                  <a:pt x="6120853" y="2913189"/>
                  <a:pt x="6125119" y="2911751"/>
                </a:cubicBezTo>
                <a:cubicBezTo>
                  <a:pt x="6129386" y="2910312"/>
                  <a:pt x="6134049" y="2909121"/>
                  <a:pt x="6139109" y="2908179"/>
                </a:cubicBezTo>
                <a:cubicBezTo>
                  <a:pt x="6144169" y="2907236"/>
                  <a:pt x="6149279" y="2906765"/>
                  <a:pt x="6154438" y="2906765"/>
                </a:cubicBezTo>
                <a:close/>
                <a:moveTo>
                  <a:pt x="5895031" y="2906765"/>
                </a:moveTo>
                <a:cubicBezTo>
                  <a:pt x="5905548" y="2906765"/>
                  <a:pt x="5914503" y="2908452"/>
                  <a:pt x="5921894" y="2911825"/>
                </a:cubicBezTo>
                <a:cubicBezTo>
                  <a:pt x="5929286" y="2915198"/>
                  <a:pt x="5935363" y="2919738"/>
                  <a:pt x="5940126" y="2925443"/>
                </a:cubicBezTo>
                <a:cubicBezTo>
                  <a:pt x="5944888" y="2931148"/>
                  <a:pt x="5948386" y="2937845"/>
                  <a:pt x="5950618" y="2945535"/>
                </a:cubicBezTo>
                <a:cubicBezTo>
                  <a:pt x="5952851" y="2953224"/>
                  <a:pt x="5953967" y="2961434"/>
                  <a:pt x="5953967" y="2970166"/>
                </a:cubicBezTo>
                <a:lnTo>
                  <a:pt x="5953967" y="2974631"/>
                </a:lnTo>
                <a:cubicBezTo>
                  <a:pt x="5953967" y="2978500"/>
                  <a:pt x="5952995" y="2981253"/>
                  <a:pt x="5951052" y="2982890"/>
                </a:cubicBezTo>
                <a:cubicBezTo>
                  <a:pt x="5949109" y="2984528"/>
                  <a:pt x="5946891" y="2985346"/>
                  <a:pt x="5944398" y="2985346"/>
                </a:cubicBezTo>
                <a:lnTo>
                  <a:pt x="5856187" y="2985346"/>
                </a:lnTo>
                <a:cubicBezTo>
                  <a:pt x="5856187" y="2992788"/>
                  <a:pt x="5856934" y="2999485"/>
                  <a:pt x="5858430" y="3005438"/>
                </a:cubicBezTo>
                <a:cubicBezTo>
                  <a:pt x="5859925" y="3011391"/>
                  <a:pt x="5862418" y="3016501"/>
                  <a:pt x="5865907" y="3020767"/>
                </a:cubicBezTo>
                <a:cubicBezTo>
                  <a:pt x="5869397" y="3025034"/>
                  <a:pt x="5873933" y="3028308"/>
                  <a:pt x="5879517" y="3030590"/>
                </a:cubicBezTo>
                <a:cubicBezTo>
                  <a:pt x="5885100" y="3032872"/>
                  <a:pt x="5891930" y="3034013"/>
                  <a:pt x="5900005" y="3034013"/>
                </a:cubicBezTo>
                <a:cubicBezTo>
                  <a:pt x="5906386" y="3034013"/>
                  <a:pt x="5912069" y="3033492"/>
                  <a:pt x="5917054" y="3032450"/>
                </a:cubicBezTo>
                <a:cubicBezTo>
                  <a:pt x="5922039" y="3031409"/>
                  <a:pt x="5926351" y="3030243"/>
                  <a:pt x="5929990" y="3028953"/>
                </a:cubicBezTo>
                <a:cubicBezTo>
                  <a:pt x="5933630" y="3027663"/>
                  <a:pt x="5936621" y="3026497"/>
                  <a:pt x="5938964" y="3025455"/>
                </a:cubicBezTo>
                <a:cubicBezTo>
                  <a:pt x="5941307" y="3024414"/>
                  <a:pt x="5943078" y="3023893"/>
                  <a:pt x="5944274" y="3023893"/>
                </a:cubicBezTo>
                <a:cubicBezTo>
                  <a:pt x="5944972" y="3023893"/>
                  <a:pt x="5945595" y="3024066"/>
                  <a:pt x="5946143" y="3024414"/>
                </a:cubicBezTo>
                <a:cubicBezTo>
                  <a:pt x="5946691" y="3024761"/>
                  <a:pt x="5947115" y="3025282"/>
                  <a:pt x="5947414" y="3025976"/>
                </a:cubicBezTo>
                <a:cubicBezTo>
                  <a:pt x="5947713" y="3026671"/>
                  <a:pt x="5947937" y="3027638"/>
                  <a:pt x="5948087" y="3028878"/>
                </a:cubicBezTo>
                <a:cubicBezTo>
                  <a:pt x="5948237" y="3030119"/>
                  <a:pt x="5948311" y="3031632"/>
                  <a:pt x="5948311" y="3033418"/>
                </a:cubicBezTo>
                <a:cubicBezTo>
                  <a:pt x="5948311" y="3034708"/>
                  <a:pt x="5948262" y="3035824"/>
                  <a:pt x="5948163" y="3036766"/>
                </a:cubicBezTo>
                <a:cubicBezTo>
                  <a:pt x="5948063" y="3037709"/>
                  <a:pt x="5947939" y="3038552"/>
                  <a:pt x="5947791" y="3039296"/>
                </a:cubicBezTo>
                <a:cubicBezTo>
                  <a:pt x="5947642" y="3040041"/>
                  <a:pt x="5947394" y="3040710"/>
                  <a:pt x="5947046" y="3041306"/>
                </a:cubicBezTo>
                <a:cubicBezTo>
                  <a:pt x="5946699" y="3041901"/>
                  <a:pt x="5946253" y="3042471"/>
                  <a:pt x="5945707" y="3043017"/>
                </a:cubicBezTo>
                <a:cubicBezTo>
                  <a:pt x="5945161" y="3043563"/>
                  <a:pt x="5943549" y="3044456"/>
                  <a:pt x="5940870" y="3045696"/>
                </a:cubicBezTo>
                <a:cubicBezTo>
                  <a:pt x="5938191" y="3046936"/>
                  <a:pt x="5934718" y="3048152"/>
                  <a:pt x="5930452" y="3049342"/>
                </a:cubicBezTo>
                <a:cubicBezTo>
                  <a:pt x="5926186" y="3050533"/>
                  <a:pt x="5921249" y="3051600"/>
                  <a:pt x="5915644" y="3052542"/>
                </a:cubicBezTo>
                <a:cubicBezTo>
                  <a:pt x="5910038" y="3053485"/>
                  <a:pt x="5904060" y="3053956"/>
                  <a:pt x="5897710" y="3053956"/>
                </a:cubicBezTo>
                <a:cubicBezTo>
                  <a:pt x="5886697" y="3053956"/>
                  <a:pt x="5877047" y="3052418"/>
                  <a:pt x="5868763" y="3049342"/>
                </a:cubicBezTo>
                <a:cubicBezTo>
                  <a:pt x="5860478" y="3046266"/>
                  <a:pt x="5853508" y="3041702"/>
                  <a:pt x="5847852" y="3035650"/>
                </a:cubicBezTo>
                <a:cubicBezTo>
                  <a:pt x="5842197" y="3029598"/>
                  <a:pt x="5837931" y="3022007"/>
                  <a:pt x="5835053" y="3012879"/>
                </a:cubicBezTo>
                <a:cubicBezTo>
                  <a:pt x="5832176" y="3003751"/>
                  <a:pt x="5830737" y="2993135"/>
                  <a:pt x="5830737" y="2981030"/>
                </a:cubicBezTo>
                <a:cubicBezTo>
                  <a:pt x="5830737" y="2969521"/>
                  <a:pt x="5832225" y="2959177"/>
                  <a:pt x="5835202" y="2949999"/>
                </a:cubicBezTo>
                <a:cubicBezTo>
                  <a:pt x="5838179" y="2940822"/>
                  <a:pt x="5842470" y="2933033"/>
                  <a:pt x="5848076" y="2926633"/>
                </a:cubicBezTo>
                <a:cubicBezTo>
                  <a:pt x="5853681" y="2920234"/>
                  <a:pt x="5860453" y="2915323"/>
                  <a:pt x="5868391" y="2911899"/>
                </a:cubicBezTo>
                <a:cubicBezTo>
                  <a:pt x="5876328" y="2908476"/>
                  <a:pt x="5885208" y="2906765"/>
                  <a:pt x="5895031" y="2906765"/>
                </a:cubicBezTo>
                <a:close/>
                <a:moveTo>
                  <a:pt x="5316238" y="2906765"/>
                </a:moveTo>
                <a:cubicBezTo>
                  <a:pt x="5325862" y="2906765"/>
                  <a:pt x="5334048" y="2907856"/>
                  <a:pt x="5340795" y="2910039"/>
                </a:cubicBezTo>
                <a:cubicBezTo>
                  <a:pt x="5347542" y="2912222"/>
                  <a:pt x="5352999" y="2915422"/>
                  <a:pt x="5357166" y="2919639"/>
                </a:cubicBezTo>
                <a:cubicBezTo>
                  <a:pt x="5361333" y="2923855"/>
                  <a:pt x="5364360" y="2929089"/>
                  <a:pt x="5366245" y="2935340"/>
                </a:cubicBezTo>
                <a:cubicBezTo>
                  <a:pt x="5368130" y="2941591"/>
                  <a:pt x="5369072" y="2948883"/>
                  <a:pt x="5369072" y="2957218"/>
                </a:cubicBezTo>
                <a:lnTo>
                  <a:pt x="5369072" y="3047556"/>
                </a:lnTo>
                <a:cubicBezTo>
                  <a:pt x="5369072" y="3048747"/>
                  <a:pt x="5368676" y="3049640"/>
                  <a:pt x="5367882" y="3050235"/>
                </a:cubicBezTo>
                <a:cubicBezTo>
                  <a:pt x="5367088" y="3050831"/>
                  <a:pt x="5365997" y="3051277"/>
                  <a:pt x="5364608" y="3051575"/>
                </a:cubicBezTo>
                <a:cubicBezTo>
                  <a:pt x="5363218" y="3051872"/>
                  <a:pt x="5361184" y="3052021"/>
                  <a:pt x="5358506" y="3052021"/>
                </a:cubicBezTo>
                <a:cubicBezTo>
                  <a:pt x="5355926" y="3052021"/>
                  <a:pt x="5353867" y="3051872"/>
                  <a:pt x="5352329" y="3051575"/>
                </a:cubicBezTo>
                <a:cubicBezTo>
                  <a:pt x="5350791" y="3051277"/>
                  <a:pt x="5349675" y="3050831"/>
                  <a:pt x="5348981" y="3050235"/>
                </a:cubicBezTo>
                <a:cubicBezTo>
                  <a:pt x="5348286" y="3049640"/>
                  <a:pt x="5347939" y="3048747"/>
                  <a:pt x="5347939" y="3047556"/>
                </a:cubicBezTo>
                <a:lnTo>
                  <a:pt x="5347939" y="3034162"/>
                </a:lnTo>
                <a:cubicBezTo>
                  <a:pt x="5342085" y="3040413"/>
                  <a:pt x="5335561" y="3045274"/>
                  <a:pt x="5328368" y="3048747"/>
                </a:cubicBezTo>
                <a:cubicBezTo>
                  <a:pt x="5321174" y="3052220"/>
                  <a:pt x="5313559" y="3053956"/>
                  <a:pt x="5305523" y="3053956"/>
                </a:cubicBezTo>
                <a:cubicBezTo>
                  <a:pt x="5298478" y="3053956"/>
                  <a:pt x="5292104" y="3053038"/>
                  <a:pt x="5286398" y="3051203"/>
                </a:cubicBezTo>
                <a:cubicBezTo>
                  <a:pt x="5280693" y="3049367"/>
                  <a:pt x="5275832" y="3046713"/>
                  <a:pt x="5271813" y="3043240"/>
                </a:cubicBezTo>
                <a:cubicBezTo>
                  <a:pt x="5267795" y="3039768"/>
                  <a:pt x="5264669" y="3035501"/>
                  <a:pt x="5262437" y="3030441"/>
                </a:cubicBezTo>
                <a:cubicBezTo>
                  <a:pt x="5260205" y="3025381"/>
                  <a:pt x="5259088" y="3019626"/>
                  <a:pt x="5259088" y="3013177"/>
                </a:cubicBezTo>
                <a:cubicBezTo>
                  <a:pt x="5259088" y="3005636"/>
                  <a:pt x="5260626" y="2999088"/>
                  <a:pt x="5263702" y="2993532"/>
                </a:cubicBezTo>
                <a:cubicBezTo>
                  <a:pt x="5266778" y="2987975"/>
                  <a:pt x="5271193" y="2983362"/>
                  <a:pt x="5276948" y="2979691"/>
                </a:cubicBezTo>
                <a:cubicBezTo>
                  <a:pt x="5282702" y="2976020"/>
                  <a:pt x="5289747" y="2973266"/>
                  <a:pt x="5298081" y="2971431"/>
                </a:cubicBezTo>
                <a:cubicBezTo>
                  <a:pt x="5306416" y="2969595"/>
                  <a:pt x="5315792" y="2968677"/>
                  <a:pt x="5326210" y="2968677"/>
                </a:cubicBezTo>
                <a:lnTo>
                  <a:pt x="5344665" y="2968677"/>
                </a:lnTo>
                <a:lnTo>
                  <a:pt x="5344665" y="2958259"/>
                </a:lnTo>
                <a:cubicBezTo>
                  <a:pt x="5344665" y="2953100"/>
                  <a:pt x="5344119" y="2948536"/>
                  <a:pt x="5343027" y="2944567"/>
                </a:cubicBezTo>
                <a:cubicBezTo>
                  <a:pt x="5341936" y="2940598"/>
                  <a:pt x="5340175" y="2937299"/>
                  <a:pt x="5337744" y="2934670"/>
                </a:cubicBezTo>
                <a:cubicBezTo>
                  <a:pt x="5335313" y="2932041"/>
                  <a:pt x="5332163" y="2930057"/>
                  <a:pt x="5328293" y="2928717"/>
                </a:cubicBezTo>
                <a:cubicBezTo>
                  <a:pt x="5324424" y="2927378"/>
                  <a:pt x="5319661" y="2926708"/>
                  <a:pt x="5314006" y="2926708"/>
                </a:cubicBezTo>
                <a:cubicBezTo>
                  <a:pt x="5307954" y="2926708"/>
                  <a:pt x="5302521" y="2927427"/>
                  <a:pt x="5297709" y="2928866"/>
                </a:cubicBezTo>
                <a:cubicBezTo>
                  <a:pt x="5292897" y="2930305"/>
                  <a:pt x="5288680" y="2931892"/>
                  <a:pt x="5285059" y="2933628"/>
                </a:cubicBezTo>
                <a:cubicBezTo>
                  <a:pt x="5281437" y="2935365"/>
                  <a:pt x="5278411" y="2936952"/>
                  <a:pt x="5275980" y="2938391"/>
                </a:cubicBezTo>
                <a:cubicBezTo>
                  <a:pt x="5273549" y="2939830"/>
                  <a:pt x="5271739" y="2940549"/>
                  <a:pt x="5270548" y="2940549"/>
                </a:cubicBezTo>
                <a:cubicBezTo>
                  <a:pt x="5269754" y="2940549"/>
                  <a:pt x="5269060" y="2940350"/>
                  <a:pt x="5268465" y="2939954"/>
                </a:cubicBezTo>
                <a:cubicBezTo>
                  <a:pt x="5267869" y="2939557"/>
                  <a:pt x="5267348" y="2938961"/>
                  <a:pt x="5266902" y="2938168"/>
                </a:cubicBezTo>
                <a:cubicBezTo>
                  <a:pt x="5266455" y="2937374"/>
                  <a:pt x="5266133" y="2936357"/>
                  <a:pt x="5265934" y="2935117"/>
                </a:cubicBezTo>
                <a:cubicBezTo>
                  <a:pt x="5265736" y="2933876"/>
                  <a:pt x="5265637" y="2932512"/>
                  <a:pt x="5265637" y="2931024"/>
                </a:cubicBezTo>
                <a:cubicBezTo>
                  <a:pt x="5265637" y="2928543"/>
                  <a:pt x="5265810" y="2926584"/>
                  <a:pt x="5266158" y="2925145"/>
                </a:cubicBezTo>
                <a:cubicBezTo>
                  <a:pt x="5266505" y="2923706"/>
                  <a:pt x="5267348" y="2922342"/>
                  <a:pt x="5268688" y="2921052"/>
                </a:cubicBezTo>
                <a:cubicBezTo>
                  <a:pt x="5270027" y="2919763"/>
                  <a:pt x="5272334" y="2918249"/>
                  <a:pt x="5275608" y="2916513"/>
                </a:cubicBezTo>
                <a:cubicBezTo>
                  <a:pt x="5278883" y="2914777"/>
                  <a:pt x="5282653" y="2913189"/>
                  <a:pt x="5286919" y="2911751"/>
                </a:cubicBezTo>
                <a:cubicBezTo>
                  <a:pt x="5291186" y="2910312"/>
                  <a:pt x="5295849" y="2909121"/>
                  <a:pt x="5300909" y="2908179"/>
                </a:cubicBezTo>
                <a:cubicBezTo>
                  <a:pt x="5305969" y="2907236"/>
                  <a:pt x="5311079" y="2906765"/>
                  <a:pt x="5316238" y="2906765"/>
                </a:cubicBezTo>
                <a:close/>
                <a:moveTo>
                  <a:pt x="4847281" y="2906765"/>
                </a:moveTo>
                <a:cubicBezTo>
                  <a:pt x="4857798" y="2906765"/>
                  <a:pt x="4866752" y="2908452"/>
                  <a:pt x="4874144" y="2911825"/>
                </a:cubicBezTo>
                <a:cubicBezTo>
                  <a:pt x="4881536" y="2915198"/>
                  <a:pt x="4887613" y="2919738"/>
                  <a:pt x="4892376" y="2925443"/>
                </a:cubicBezTo>
                <a:cubicBezTo>
                  <a:pt x="4897138" y="2931148"/>
                  <a:pt x="4900636" y="2937845"/>
                  <a:pt x="4902868" y="2945535"/>
                </a:cubicBezTo>
                <a:cubicBezTo>
                  <a:pt x="4905101" y="2953224"/>
                  <a:pt x="4906217" y="2961434"/>
                  <a:pt x="4906217" y="2970166"/>
                </a:cubicBezTo>
                <a:lnTo>
                  <a:pt x="4906217" y="2974631"/>
                </a:lnTo>
                <a:cubicBezTo>
                  <a:pt x="4906217" y="2978500"/>
                  <a:pt x="4905245" y="2981253"/>
                  <a:pt x="4903302" y="2982890"/>
                </a:cubicBezTo>
                <a:cubicBezTo>
                  <a:pt x="4901358" y="2984528"/>
                  <a:pt x="4899141" y="2985346"/>
                  <a:pt x="4896648" y="2985346"/>
                </a:cubicBezTo>
                <a:lnTo>
                  <a:pt x="4808437" y="2985346"/>
                </a:lnTo>
                <a:cubicBezTo>
                  <a:pt x="4808437" y="2992788"/>
                  <a:pt x="4809184" y="2999485"/>
                  <a:pt x="4810680" y="3005438"/>
                </a:cubicBezTo>
                <a:cubicBezTo>
                  <a:pt x="4812175" y="3011391"/>
                  <a:pt x="4814667" y="3016501"/>
                  <a:pt x="4818157" y="3020767"/>
                </a:cubicBezTo>
                <a:cubicBezTo>
                  <a:pt x="4821647" y="3025034"/>
                  <a:pt x="4826183" y="3028308"/>
                  <a:pt x="4831767" y="3030590"/>
                </a:cubicBezTo>
                <a:cubicBezTo>
                  <a:pt x="4837350" y="3032872"/>
                  <a:pt x="4844179" y="3034013"/>
                  <a:pt x="4852255" y="3034013"/>
                </a:cubicBezTo>
                <a:cubicBezTo>
                  <a:pt x="4858636" y="3034013"/>
                  <a:pt x="4864319" y="3033492"/>
                  <a:pt x="4869304" y="3032450"/>
                </a:cubicBezTo>
                <a:cubicBezTo>
                  <a:pt x="4874289" y="3031409"/>
                  <a:pt x="4878601" y="3030243"/>
                  <a:pt x="4882240" y="3028953"/>
                </a:cubicBezTo>
                <a:cubicBezTo>
                  <a:pt x="4885880" y="3027663"/>
                  <a:pt x="4888871" y="3026497"/>
                  <a:pt x="4891214" y="3025455"/>
                </a:cubicBezTo>
                <a:cubicBezTo>
                  <a:pt x="4893557" y="3024414"/>
                  <a:pt x="4895327" y="3023893"/>
                  <a:pt x="4896524" y="3023893"/>
                </a:cubicBezTo>
                <a:cubicBezTo>
                  <a:pt x="4897222" y="3023893"/>
                  <a:pt x="4897845" y="3024066"/>
                  <a:pt x="4898393" y="3024414"/>
                </a:cubicBezTo>
                <a:cubicBezTo>
                  <a:pt x="4898941" y="3024761"/>
                  <a:pt x="4899364" y="3025282"/>
                  <a:pt x="4899664" y="3025976"/>
                </a:cubicBezTo>
                <a:cubicBezTo>
                  <a:pt x="4899963" y="3026671"/>
                  <a:pt x="4900187" y="3027638"/>
                  <a:pt x="4900337" y="3028878"/>
                </a:cubicBezTo>
                <a:cubicBezTo>
                  <a:pt x="4900486" y="3030119"/>
                  <a:pt x="4900561" y="3031632"/>
                  <a:pt x="4900561" y="3033418"/>
                </a:cubicBezTo>
                <a:cubicBezTo>
                  <a:pt x="4900561" y="3034708"/>
                  <a:pt x="4900512" y="3035824"/>
                  <a:pt x="4900413" y="3036766"/>
                </a:cubicBezTo>
                <a:cubicBezTo>
                  <a:pt x="4900313" y="3037709"/>
                  <a:pt x="4900189" y="3038552"/>
                  <a:pt x="4900041" y="3039296"/>
                </a:cubicBezTo>
                <a:cubicBezTo>
                  <a:pt x="4899892" y="3040041"/>
                  <a:pt x="4899643" y="3040710"/>
                  <a:pt x="4899296" y="3041306"/>
                </a:cubicBezTo>
                <a:cubicBezTo>
                  <a:pt x="4898949" y="3041901"/>
                  <a:pt x="4898503" y="3042471"/>
                  <a:pt x="4897957" y="3043017"/>
                </a:cubicBezTo>
                <a:cubicBezTo>
                  <a:pt x="4897411" y="3043563"/>
                  <a:pt x="4895799" y="3044456"/>
                  <a:pt x="4893120" y="3045696"/>
                </a:cubicBezTo>
                <a:cubicBezTo>
                  <a:pt x="4890441" y="3046936"/>
                  <a:pt x="4886968" y="3048152"/>
                  <a:pt x="4882702" y="3049342"/>
                </a:cubicBezTo>
                <a:cubicBezTo>
                  <a:pt x="4878435" y="3050533"/>
                  <a:pt x="4873499" y="3051600"/>
                  <a:pt x="4867894" y="3052542"/>
                </a:cubicBezTo>
                <a:cubicBezTo>
                  <a:pt x="4862288" y="3053485"/>
                  <a:pt x="4856310" y="3053956"/>
                  <a:pt x="4849960" y="3053956"/>
                </a:cubicBezTo>
                <a:cubicBezTo>
                  <a:pt x="4838947" y="3053956"/>
                  <a:pt x="4829298" y="3052418"/>
                  <a:pt x="4821013" y="3049342"/>
                </a:cubicBezTo>
                <a:cubicBezTo>
                  <a:pt x="4812728" y="3046266"/>
                  <a:pt x="4805758" y="3041702"/>
                  <a:pt x="4800102" y="3035650"/>
                </a:cubicBezTo>
                <a:cubicBezTo>
                  <a:pt x="4794447" y="3029598"/>
                  <a:pt x="4790181" y="3022007"/>
                  <a:pt x="4787303" y="3012879"/>
                </a:cubicBezTo>
                <a:cubicBezTo>
                  <a:pt x="4784426" y="3003751"/>
                  <a:pt x="4782987" y="2993135"/>
                  <a:pt x="4782987" y="2981030"/>
                </a:cubicBezTo>
                <a:cubicBezTo>
                  <a:pt x="4782987" y="2969521"/>
                  <a:pt x="4784475" y="2959177"/>
                  <a:pt x="4787452" y="2949999"/>
                </a:cubicBezTo>
                <a:cubicBezTo>
                  <a:pt x="4790429" y="2940822"/>
                  <a:pt x="4794720" y="2933033"/>
                  <a:pt x="4800326" y="2926633"/>
                </a:cubicBezTo>
                <a:cubicBezTo>
                  <a:pt x="4805932" y="2920234"/>
                  <a:pt x="4812703" y="2915323"/>
                  <a:pt x="4820641" y="2911899"/>
                </a:cubicBezTo>
                <a:cubicBezTo>
                  <a:pt x="4828578" y="2908476"/>
                  <a:pt x="4837458" y="2906765"/>
                  <a:pt x="4847281" y="2906765"/>
                </a:cubicBezTo>
                <a:close/>
                <a:moveTo>
                  <a:pt x="3889572" y="2906765"/>
                </a:moveTo>
                <a:cubicBezTo>
                  <a:pt x="3899295" y="2906765"/>
                  <a:pt x="3907580" y="2908650"/>
                  <a:pt x="3914426" y="2912420"/>
                </a:cubicBezTo>
                <a:cubicBezTo>
                  <a:pt x="3921273" y="2916191"/>
                  <a:pt x="3926854" y="2921350"/>
                  <a:pt x="3931169" y="2927898"/>
                </a:cubicBezTo>
                <a:cubicBezTo>
                  <a:pt x="3935486" y="2934447"/>
                  <a:pt x="3938636" y="2942062"/>
                  <a:pt x="3940620" y="2950744"/>
                </a:cubicBezTo>
                <a:cubicBezTo>
                  <a:pt x="3942604" y="2959425"/>
                  <a:pt x="3943597" y="2968628"/>
                  <a:pt x="3943597" y="2978351"/>
                </a:cubicBezTo>
                <a:cubicBezTo>
                  <a:pt x="3943597" y="2990059"/>
                  <a:pt x="3942332" y="3000576"/>
                  <a:pt x="3939802" y="3009903"/>
                </a:cubicBezTo>
                <a:cubicBezTo>
                  <a:pt x="3937271" y="3019229"/>
                  <a:pt x="3933551" y="3027142"/>
                  <a:pt x="3928639" y="3033641"/>
                </a:cubicBezTo>
                <a:cubicBezTo>
                  <a:pt x="3923728" y="3040140"/>
                  <a:pt x="3917651" y="3045150"/>
                  <a:pt x="3910408" y="3048673"/>
                </a:cubicBezTo>
                <a:cubicBezTo>
                  <a:pt x="3903165" y="3052195"/>
                  <a:pt x="3894880" y="3053956"/>
                  <a:pt x="3885554" y="3053956"/>
                </a:cubicBezTo>
                <a:cubicBezTo>
                  <a:pt x="3881585" y="3053956"/>
                  <a:pt x="3877914" y="3053559"/>
                  <a:pt x="3874541" y="3052765"/>
                </a:cubicBezTo>
                <a:cubicBezTo>
                  <a:pt x="3871167" y="3051972"/>
                  <a:pt x="3867868" y="3050731"/>
                  <a:pt x="3864643" y="3049045"/>
                </a:cubicBezTo>
                <a:cubicBezTo>
                  <a:pt x="3861419" y="3047358"/>
                  <a:pt x="3858219" y="3045225"/>
                  <a:pt x="3855044" y="3042645"/>
                </a:cubicBezTo>
                <a:cubicBezTo>
                  <a:pt x="3851869" y="3040065"/>
                  <a:pt x="3848495" y="3037039"/>
                  <a:pt x="3844924" y="3033567"/>
                </a:cubicBezTo>
                <a:lnTo>
                  <a:pt x="3844924" y="3100539"/>
                </a:lnTo>
                <a:cubicBezTo>
                  <a:pt x="3844924" y="3101333"/>
                  <a:pt x="3844725" y="3102027"/>
                  <a:pt x="3844328" y="3102623"/>
                </a:cubicBezTo>
                <a:cubicBezTo>
                  <a:pt x="3843931" y="3103218"/>
                  <a:pt x="3843286" y="3103714"/>
                  <a:pt x="3842394" y="3104111"/>
                </a:cubicBezTo>
                <a:cubicBezTo>
                  <a:pt x="3841501" y="3104508"/>
                  <a:pt x="3840260" y="3104806"/>
                  <a:pt x="3838673" y="3105004"/>
                </a:cubicBezTo>
                <a:cubicBezTo>
                  <a:pt x="3837085" y="3105202"/>
                  <a:pt x="3835051" y="3105302"/>
                  <a:pt x="3832571" y="3105302"/>
                </a:cubicBezTo>
                <a:cubicBezTo>
                  <a:pt x="3830190" y="3105302"/>
                  <a:pt x="3828205" y="3105202"/>
                  <a:pt x="3826618" y="3105004"/>
                </a:cubicBezTo>
                <a:cubicBezTo>
                  <a:pt x="3825030" y="3104806"/>
                  <a:pt x="3823765" y="3104508"/>
                  <a:pt x="3822823" y="3104111"/>
                </a:cubicBezTo>
                <a:cubicBezTo>
                  <a:pt x="3821880" y="3103714"/>
                  <a:pt x="3821235" y="3103218"/>
                  <a:pt x="3820888" y="3102623"/>
                </a:cubicBezTo>
                <a:cubicBezTo>
                  <a:pt x="3820541" y="3102027"/>
                  <a:pt x="3820367" y="3101333"/>
                  <a:pt x="3820367" y="3100539"/>
                </a:cubicBezTo>
                <a:lnTo>
                  <a:pt x="3820367" y="2913462"/>
                </a:lnTo>
                <a:cubicBezTo>
                  <a:pt x="3820367" y="2912569"/>
                  <a:pt x="3820516" y="2911850"/>
                  <a:pt x="3820814" y="2911304"/>
                </a:cubicBezTo>
                <a:cubicBezTo>
                  <a:pt x="3821111" y="2910758"/>
                  <a:pt x="3821706" y="2910287"/>
                  <a:pt x="3822599" y="2909890"/>
                </a:cubicBezTo>
                <a:cubicBezTo>
                  <a:pt x="3823492" y="2909493"/>
                  <a:pt x="3824634" y="2909221"/>
                  <a:pt x="3826022" y="2909072"/>
                </a:cubicBezTo>
                <a:cubicBezTo>
                  <a:pt x="3827411" y="2908923"/>
                  <a:pt x="3829098" y="2908848"/>
                  <a:pt x="3831083" y="2908848"/>
                </a:cubicBezTo>
                <a:cubicBezTo>
                  <a:pt x="3833166" y="2908848"/>
                  <a:pt x="3834878" y="2908923"/>
                  <a:pt x="3836217" y="2909072"/>
                </a:cubicBezTo>
                <a:cubicBezTo>
                  <a:pt x="3837557" y="2909221"/>
                  <a:pt x="3838673" y="2909493"/>
                  <a:pt x="3839566" y="2909890"/>
                </a:cubicBezTo>
                <a:cubicBezTo>
                  <a:pt x="3840459" y="2910287"/>
                  <a:pt x="3841079" y="2910758"/>
                  <a:pt x="3841426" y="2911304"/>
                </a:cubicBezTo>
                <a:cubicBezTo>
                  <a:pt x="3841773" y="2911850"/>
                  <a:pt x="3841947" y="2912569"/>
                  <a:pt x="3841947" y="2913462"/>
                </a:cubicBezTo>
                <a:lnTo>
                  <a:pt x="3841947" y="2931470"/>
                </a:lnTo>
                <a:cubicBezTo>
                  <a:pt x="3846015" y="2927303"/>
                  <a:pt x="3849934" y="2923682"/>
                  <a:pt x="3853704" y="2920606"/>
                </a:cubicBezTo>
                <a:cubicBezTo>
                  <a:pt x="3857475" y="2917530"/>
                  <a:pt x="3861270" y="2914975"/>
                  <a:pt x="3865090" y="2912941"/>
                </a:cubicBezTo>
                <a:cubicBezTo>
                  <a:pt x="3868910" y="2910907"/>
                  <a:pt x="3872829" y="2909369"/>
                  <a:pt x="3876847" y="2908328"/>
                </a:cubicBezTo>
                <a:cubicBezTo>
                  <a:pt x="3880866" y="2907286"/>
                  <a:pt x="3885107" y="2906765"/>
                  <a:pt x="3889572" y="2906765"/>
                </a:cubicBezTo>
                <a:close/>
                <a:moveTo>
                  <a:pt x="3315988" y="2906765"/>
                </a:moveTo>
                <a:cubicBezTo>
                  <a:pt x="3325613" y="2906765"/>
                  <a:pt x="3333798" y="2907856"/>
                  <a:pt x="3340545" y="2910039"/>
                </a:cubicBezTo>
                <a:cubicBezTo>
                  <a:pt x="3347292" y="2912222"/>
                  <a:pt x="3352749" y="2915422"/>
                  <a:pt x="3356916" y="2919639"/>
                </a:cubicBezTo>
                <a:cubicBezTo>
                  <a:pt x="3361083" y="2923855"/>
                  <a:pt x="3364110" y="2929089"/>
                  <a:pt x="3365995" y="2935340"/>
                </a:cubicBezTo>
                <a:cubicBezTo>
                  <a:pt x="3367880" y="2941591"/>
                  <a:pt x="3368822" y="2948883"/>
                  <a:pt x="3368822" y="2957218"/>
                </a:cubicBezTo>
                <a:lnTo>
                  <a:pt x="3368822" y="3047556"/>
                </a:lnTo>
                <a:cubicBezTo>
                  <a:pt x="3368822" y="3048747"/>
                  <a:pt x="3368426" y="3049640"/>
                  <a:pt x="3367632" y="3050235"/>
                </a:cubicBezTo>
                <a:cubicBezTo>
                  <a:pt x="3366838" y="3050831"/>
                  <a:pt x="3365747" y="3051277"/>
                  <a:pt x="3364357" y="3051575"/>
                </a:cubicBezTo>
                <a:cubicBezTo>
                  <a:pt x="3362968" y="3051872"/>
                  <a:pt x="3360934" y="3052021"/>
                  <a:pt x="3358256" y="3052021"/>
                </a:cubicBezTo>
                <a:cubicBezTo>
                  <a:pt x="3355676" y="3052021"/>
                  <a:pt x="3353617" y="3051872"/>
                  <a:pt x="3352079" y="3051575"/>
                </a:cubicBezTo>
                <a:cubicBezTo>
                  <a:pt x="3350541" y="3051277"/>
                  <a:pt x="3349425" y="3050831"/>
                  <a:pt x="3348731" y="3050235"/>
                </a:cubicBezTo>
                <a:cubicBezTo>
                  <a:pt x="3348036" y="3049640"/>
                  <a:pt x="3347689" y="3048747"/>
                  <a:pt x="3347689" y="3047556"/>
                </a:cubicBezTo>
                <a:lnTo>
                  <a:pt x="3347689" y="3034162"/>
                </a:lnTo>
                <a:cubicBezTo>
                  <a:pt x="3341835" y="3040413"/>
                  <a:pt x="3335311" y="3045274"/>
                  <a:pt x="3328118" y="3048747"/>
                </a:cubicBezTo>
                <a:cubicBezTo>
                  <a:pt x="3320925" y="3052220"/>
                  <a:pt x="3313309" y="3053956"/>
                  <a:pt x="3305273" y="3053956"/>
                </a:cubicBezTo>
                <a:cubicBezTo>
                  <a:pt x="3298228" y="3053956"/>
                  <a:pt x="3291853" y="3053038"/>
                  <a:pt x="3286149" y="3051203"/>
                </a:cubicBezTo>
                <a:cubicBezTo>
                  <a:pt x="3280443" y="3049367"/>
                  <a:pt x="3275582" y="3046713"/>
                  <a:pt x="3271563" y="3043240"/>
                </a:cubicBezTo>
                <a:cubicBezTo>
                  <a:pt x="3267545" y="3039768"/>
                  <a:pt x="3264420" y="3035501"/>
                  <a:pt x="3262187" y="3030441"/>
                </a:cubicBezTo>
                <a:cubicBezTo>
                  <a:pt x="3259955" y="3025381"/>
                  <a:pt x="3258839" y="3019626"/>
                  <a:pt x="3258839" y="3013177"/>
                </a:cubicBezTo>
                <a:cubicBezTo>
                  <a:pt x="3258839" y="3005636"/>
                  <a:pt x="3260376" y="2999088"/>
                  <a:pt x="3263452" y="2993532"/>
                </a:cubicBezTo>
                <a:cubicBezTo>
                  <a:pt x="3266528" y="2987975"/>
                  <a:pt x="3270943" y="2983362"/>
                  <a:pt x="3276698" y="2979691"/>
                </a:cubicBezTo>
                <a:cubicBezTo>
                  <a:pt x="3282452" y="2976020"/>
                  <a:pt x="3289497" y="2973266"/>
                  <a:pt x="3297831" y="2971431"/>
                </a:cubicBezTo>
                <a:cubicBezTo>
                  <a:pt x="3306166" y="2969595"/>
                  <a:pt x="3315542" y="2968677"/>
                  <a:pt x="3325960" y="2968677"/>
                </a:cubicBezTo>
                <a:lnTo>
                  <a:pt x="3344415" y="2968677"/>
                </a:lnTo>
                <a:lnTo>
                  <a:pt x="3344415" y="2958259"/>
                </a:lnTo>
                <a:cubicBezTo>
                  <a:pt x="3344415" y="2953100"/>
                  <a:pt x="3343869" y="2948536"/>
                  <a:pt x="3342777" y="2944567"/>
                </a:cubicBezTo>
                <a:cubicBezTo>
                  <a:pt x="3341686" y="2940598"/>
                  <a:pt x="3339925" y="2937299"/>
                  <a:pt x="3337494" y="2934670"/>
                </a:cubicBezTo>
                <a:cubicBezTo>
                  <a:pt x="3335063" y="2932041"/>
                  <a:pt x="3331913" y="2930057"/>
                  <a:pt x="3328043" y="2928717"/>
                </a:cubicBezTo>
                <a:cubicBezTo>
                  <a:pt x="3324174" y="2927378"/>
                  <a:pt x="3319411" y="2926708"/>
                  <a:pt x="3313756" y="2926708"/>
                </a:cubicBezTo>
                <a:cubicBezTo>
                  <a:pt x="3307704" y="2926708"/>
                  <a:pt x="3302271" y="2927427"/>
                  <a:pt x="3297459" y="2928866"/>
                </a:cubicBezTo>
                <a:cubicBezTo>
                  <a:pt x="3292647" y="2930305"/>
                  <a:pt x="3288431" y="2931892"/>
                  <a:pt x="3284809" y="2933628"/>
                </a:cubicBezTo>
                <a:cubicBezTo>
                  <a:pt x="3281187" y="2935365"/>
                  <a:pt x="3278161" y="2936952"/>
                  <a:pt x="3275730" y="2938391"/>
                </a:cubicBezTo>
                <a:cubicBezTo>
                  <a:pt x="3273300" y="2939830"/>
                  <a:pt x="3271489" y="2940549"/>
                  <a:pt x="3270298" y="2940549"/>
                </a:cubicBezTo>
                <a:cubicBezTo>
                  <a:pt x="3269504" y="2940549"/>
                  <a:pt x="3268810" y="2940350"/>
                  <a:pt x="3268215" y="2939954"/>
                </a:cubicBezTo>
                <a:cubicBezTo>
                  <a:pt x="3267619" y="2939557"/>
                  <a:pt x="3267098" y="2938961"/>
                  <a:pt x="3266652" y="2938168"/>
                </a:cubicBezTo>
                <a:cubicBezTo>
                  <a:pt x="3266205" y="2937374"/>
                  <a:pt x="3265883" y="2936357"/>
                  <a:pt x="3265684" y="2935117"/>
                </a:cubicBezTo>
                <a:cubicBezTo>
                  <a:pt x="3265486" y="2933876"/>
                  <a:pt x="3265387" y="2932512"/>
                  <a:pt x="3265387" y="2931024"/>
                </a:cubicBezTo>
                <a:cubicBezTo>
                  <a:pt x="3265387" y="2928543"/>
                  <a:pt x="3265561" y="2926584"/>
                  <a:pt x="3265908" y="2925145"/>
                </a:cubicBezTo>
                <a:cubicBezTo>
                  <a:pt x="3266255" y="2923706"/>
                  <a:pt x="3267098" y="2922342"/>
                  <a:pt x="3268438" y="2921052"/>
                </a:cubicBezTo>
                <a:cubicBezTo>
                  <a:pt x="3269777" y="2919763"/>
                  <a:pt x="3272084" y="2918249"/>
                  <a:pt x="3275359" y="2916513"/>
                </a:cubicBezTo>
                <a:cubicBezTo>
                  <a:pt x="3278633" y="2914777"/>
                  <a:pt x="3282403" y="2913189"/>
                  <a:pt x="3286669" y="2911751"/>
                </a:cubicBezTo>
                <a:cubicBezTo>
                  <a:pt x="3290936" y="2910312"/>
                  <a:pt x="3295599" y="2909121"/>
                  <a:pt x="3300659" y="2908179"/>
                </a:cubicBezTo>
                <a:cubicBezTo>
                  <a:pt x="3305719" y="2907236"/>
                  <a:pt x="3310829" y="2906765"/>
                  <a:pt x="3315988" y="2906765"/>
                </a:cubicBezTo>
                <a:close/>
                <a:moveTo>
                  <a:pt x="3175197" y="2906765"/>
                </a:moveTo>
                <a:cubicBezTo>
                  <a:pt x="3184920" y="2906765"/>
                  <a:pt x="3193205" y="2908650"/>
                  <a:pt x="3200051" y="2912420"/>
                </a:cubicBezTo>
                <a:cubicBezTo>
                  <a:pt x="3206897" y="2916191"/>
                  <a:pt x="3212478" y="2921350"/>
                  <a:pt x="3216794" y="2927898"/>
                </a:cubicBezTo>
                <a:cubicBezTo>
                  <a:pt x="3221110" y="2934447"/>
                  <a:pt x="3224261" y="2942062"/>
                  <a:pt x="3226245" y="2950744"/>
                </a:cubicBezTo>
                <a:cubicBezTo>
                  <a:pt x="3228229" y="2959425"/>
                  <a:pt x="3229222" y="2968628"/>
                  <a:pt x="3229222" y="2978351"/>
                </a:cubicBezTo>
                <a:cubicBezTo>
                  <a:pt x="3229222" y="2990059"/>
                  <a:pt x="3227956" y="3000576"/>
                  <a:pt x="3225426" y="3009903"/>
                </a:cubicBezTo>
                <a:cubicBezTo>
                  <a:pt x="3222897" y="3019229"/>
                  <a:pt x="3219176" y="3027142"/>
                  <a:pt x="3214265" y="3033641"/>
                </a:cubicBezTo>
                <a:cubicBezTo>
                  <a:pt x="3209353" y="3040140"/>
                  <a:pt x="3203276" y="3045150"/>
                  <a:pt x="3196033" y="3048673"/>
                </a:cubicBezTo>
                <a:cubicBezTo>
                  <a:pt x="3188790" y="3052195"/>
                  <a:pt x="3180505" y="3053956"/>
                  <a:pt x="3171179" y="3053956"/>
                </a:cubicBezTo>
                <a:cubicBezTo>
                  <a:pt x="3167210" y="3053956"/>
                  <a:pt x="3163539" y="3053559"/>
                  <a:pt x="3160166" y="3052765"/>
                </a:cubicBezTo>
                <a:cubicBezTo>
                  <a:pt x="3156792" y="3051972"/>
                  <a:pt x="3153493" y="3050731"/>
                  <a:pt x="3150268" y="3049045"/>
                </a:cubicBezTo>
                <a:cubicBezTo>
                  <a:pt x="3147044" y="3047358"/>
                  <a:pt x="3143844" y="3045225"/>
                  <a:pt x="3140669" y="3042645"/>
                </a:cubicBezTo>
                <a:cubicBezTo>
                  <a:pt x="3137494" y="3040065"/>
                  <a:pt x="3134121" y="3037039"/>
                  <a:pt x="3130549" y="3033567"/>
                </a:cubicBezTo>
                <a:lnTo>
                  <a:pt x="3130549" y="3100539"/>
                </a:lnTo>
                <a:cubicBezTo>
                  <a:pt x="3130549" y="3101333"/>
                  <a:pt x="3130350" y="3102027"/>
                  <a:pt x="3129954" y="3102623"/>
                </a:cubicBezTo>
                <a:cubicBezTo>
                  <a:pt x="3129557" y="3103218"/>
                  <a:pt x="3128911" y="3103714"/>
                  <a:pt x="3128019" y="3104111"/>
                </a:cubicBezTo>
                <a:cubicBezTo>
                  <a:pt x="3127126" y="3104508"/>
                  <a:pt x="3125885" y="3104806"/>
                  <a:pt x="3124298" y="3105004"/>
                </a:cubicBezTo>
                <a:cubicBezTo>
                  <a:pt x="3122711" y="3105202"/>
                  <a:pt x="3120676" y="3105302"/>
                  <a:pt x="3118197" y="3105302"/>
                </a:cubicBezTo>
                <a:cubicBezTo>
                  <a:pt x="3115815" y="3105302"/>
                  <a:pt x="3113831" y="3105202"/>
                  <a:pt x="3112243" y="3105004"/>
                </a:cubicBezTo>
                <a:cubicBezTo>
                  <a:pt x="3110655" y="3104806"/>
                  <a:pt x="3109390" y="3104508"/>
                  <a:pt x="3108448" y="3104111"/>
                </a:cubicBezTo>
                <a:cubicBezTo>
                  <a:pt x="3107505" y="3103714"/>
                  <a:pt x="3106860" y="3103218"/>
                  <a:pt x="3106513" y="3102623"/>
                </a:cubicBezTo>
                <a:cubicBezTo>
                  <a:pt x="3106166" y="3102027"/>
                  <a:pt x="3105992" y="3101333"/>
                  <a:pt x="3105992" y="3100539"/>
                </a:cubicBezTo>
                <a:lnTo>
                  <a:pt x="3105992" y="2913462"/>
                </a:lnTo>
                <a:cubicBezTo>
                  <a:pt x="3105992" y="2912569"/>
                  <a:pt x="3106141" y="2911850"/>
                  <a:pt x="3106439" y="2911304"/>
                </a:cubicBezTo>
                <a:cubicBezTo>
                  <a:pt x="3106736" y="2910758"/>
                  <a:pt x="3107332" y="2910287"/>
                  <a:pt x="3108225" y="2909890"/>
                </a:cubicBezTo>
                <a:cubicBezTo>
                  <a:pt x="3109117" y="2909493"/>
                  <a:pt x="3110258" y="2909221"/>
                  <a:pt x="3111648" y="2909072"/>
                </a:cubicBezTo>
                <a:cubicBezTo>
                  <a:pt x="3113037" y="2908923"/>
                  <a:pt x="3114723" y="2908848"/>
                  <a:pt x="3116708" y="2908848"/>
                </a:cubicBezTo>
                <a:cubicBezTo>
                  <a:pt x="3118791" y="2908848"/>
                  <a:pt x="3120503" y="2908923"/>
                  <a:pt x="3121843" y="2909072"/>
                </a:cubicBezTo>
                <a:cubicBezTo>
                  <a:pt x="3123182" y="2909221"/>
                  <a:pt x="3124298" y="2909493"/>
                  <a:pt x="3125191" y="2909890"/>
                </a:cubicBezTo>
                <a:cubicBezTo>
                  <a:pt x="3126084" y="2910287"/>
                  <a:pt x="3126704" y="2910758"/>
                  <a:pt x="3127051" y="2911304"/>
                </a:cubicBezTo>
                <a:cubicBezTo>
                  <a:pt x="3127399" y="2911850"/>
                  <a:pt x="3127572" y="2912569"/>
                  <a:pt x="3127572" y="2913462"/>
                </a:cubicBezTo>
                <a:lnTo>
                  <a:pt x="3127572" y="2931470"/>
                </a:lnTo>
                <a:cubicBezTo>
                  <a:pt x="3131640" y="2927303"/>
                  <a:pt x="3135560" y="2923682"/>
                  <a:pt x="3139330" y="2920606"/>
                </a:cubicBezTo>
                <a:cubicBezTo>
                  <a:pt x="3143100" y="2917530"/>
                  <a:pt x="3146895" y="2914975"/>
                  <a:pt x="3150715" y="2912941"/>
                </a:cubicBezTo>
                <a:cubicBezTo>
                  <a:pt x="3154535" y="2910907"/>
                  <a:pt x="3158454" y="2909369"/>
                  <a:pt x="3162472" y="2908328"/>
                </a:cubicBezTo>
                <a:cubicBezTo>
                  <a:pt x="3166491" y="2907286"/>
                  <a:pt x="3170732" y="2906765"/>
                  <a:pt x="3175197" y="2906765"/>
                </a:cubicBezTo>
                <a:close/>
                <a:moveTo>
                  <a:pt x="2553988" y="2906765"/>
                </a:moveTo>
                <a:cubicBezTo>
                  <a:pt x="2563613" y="2906765"/>
                  <a:pt x="2571799" y="2907856"/>
                  <a:pt x="2578545" y="2910039"/>
                </a:cubicBezTo>
                <a:cubicBezTo>
                  <a:pt x="2585292" y="2912222"/>
                  <a:pt x="2590749" y="2915422"/>
                  <a:pt x="2594916" y="2919639"/>
                </a:cubicBezTo>
                <a:cubicBezTo>
                  <a:pt x="2599083" y="2923855"/>
                  <a:pt x="2602110" y="2929089"/>
                  <a:pt x="2603995" y="2935340"/>
                </a:cubicBezTo>
                <a:cubicBezTo>
                  <a:pt x="2605880" y="2941591"/>
                  <a:pt x="2606823" y="2948883"/>
                  <a:pt x="2606823" y="2957218"/>
                </a:cubicBezTo>
                <a:lnTo>
                  <a:pt x="2606823" y="3047556"/>
                </a:lnTo>
                <a:cubicBezTo>
                  <a:pt x="2606823" y="3048747"/>
                  <a:pt x="2606426" y="3049640"/>
                  <a:pt x="2605632" y="3050235"/>
                </a:cubicBezTo>
                <a:cubicBezTo>
                  <a:pt x="2604838" y="3050831"/>
                  <a:pt x="2603747" y="3051277"/>
                  <a:pt x="2602358" y="3051575"/>
                </a:cubicBezTo>
                <a:cubicBezTo>
                  <a:pt x="2600969" y="3051872"/>
                  <a:pt x="2598935" y="3052021"/>
                  <a:pt x="2596256" y="3052021"/>
                </a:cubicBezTo>
                <a:cubicBezTo>
                  <a:pt x="2593676" y="3052021"/>
                  <a:pt x="2591617" y="3051872"/>
                  <a:pt x="2590080" y="3051575"/>
                </a:cubicBezTo>
                <a:cubicBezTo>
                  <a:pt x="2588541" y="3051277"/>
                  <a:pt x="2587425" y="3050831"/>
                  <a:pt x="2586731" y="3050235"/>
                </a:cubicBezTo>
                <a:cubicBezTo>
                  <a:pt x="2586036" y="3049640"/>
                  <a:pt x="2585689" y="3048747"/>
                  <a:pt x="2585689" y="3047556"/>
                </a:cubicBezTo>
                <a:lnTo>
                  <a:pt x="2585689" y="3034162"/>
                </a:lnTo>
                <a:cubicBezTo>
                  <a:pt x="2579835" y="3040413"/>
                  <a:pt x="2573311" y="3045274"/>
                  <a:pt x="2566118" y="3048747"/>
                </a:cubicBezTo>
                <a:cubicBezTo>
                  <a:pt x="2558925" y="3052220"/>
                  <a:pt x="2551310" y="3053956"/>
                  <a:pt x="2543273" y="3053956"/>
                </a:cubicBezTo>
                <a:cubicBezTo>
                  <a:pt x="2536228" y="3053956"/>
                  <a:pt x="2529853" y="3053038"/>
                  <a:pt x="2524148" y="3051203"/>
                </a:cubicBezTo>
                <a:cubicBezTo>
                  <a:pt x="2518443" y="3049367"/>
                  <a:pt x="2513582" y="3046713"/>
                  <a:pt x="2509563" y="3043240"/>
                </a:cubicBezTo>
                <a:cubicBezTo>
                  <a:pt x="2505545" y="3039768"/>
                  <a:pt x="2502419" y="3035501"/>
                  <a:pt x="2500187" y="3030441"/>
                </a:cubicBezTo>
                <a:cubicBezTo>
                  <a:pt x="2497955" y="3025381"/>
                  <a:pt x="2496838" y="3019626"/>
                  <a:pt x="2496838" y="3013177"/>
                </a:cubicBezTo>
                <a:cubicBezTo>
                  <a:pt x="2496838" y="3005636"/>
                  <a:pt x="2498377" y="2999088"/>
                  <a:pt x="2501452" y="2993532"/>
                </a:cubicBezTo>
                <a:cubicBezTo>
                  <a:pt x="2504528" y="2987975"/>
                  <a:pt x="2508944" y="2983362"/>
                  <a:pt x="2514698" y="2979691"/>
                </a:cubicBezTo>
                <a:cubicBezTo>
                  <a:pt x="2520453" y="2976020"/>
                  <a:pt x="2527497" y="2973266"/>
                  <a:pt x="2535831" y="2971431"/>
                </a:cubicBezTo>
                <a:cubicBezTo>
                  <a:pt x="2544166" y="2969595"/>
                  <a:pt x="2553542" y="2968677"/>
                  <a:pt x="2563961" y="2968677"/>
                </a:cubicBezTo>
                <a:lnTo>
                  <a:pt x="2582415" y="2968677"/>
                </a:lnTo>
                <a:lnTo>
                  <a:pt x="2582415" y="2958259"/>
                </a:lnTo>
                <a:cubicBezTo>
                  <a:pt x="2582415" y="2953100"/>
                  <a:pt x="2581869" y="2948536"/>
                  <a:pt x="2580777" y="2944567"/>
                </a:cubicBezTo>
                <a:cubicBezTo>
                  <a:pt x="2579686" y="2940598"/>
                  <a:pt x="2577925" y="2937299"/>
                  <a:pt x="2575494" y="2934670"/>
                </a:cubicBezTo>
                <a:cubicBezTo>
                  <a:pt x="2573063" y="2932041"/>
                  <a:pt x="2569913" y="2930057"/>
                  <a:pt x="2566044" y="2928717"/>
                </a:cubicBezTo>
                <a:cubicBezTo>
                  <a:pt x="2562174" y="2927378"/>
                  <a:pt x="2557412" y="2926708"/>
                  <a:pt x="2551756" y="2926708"/>
                </a:cubicBezTo>
                <a:cubicBezTo>
                  <a:pt x="2545704" y="2926708"/>
                  <a:pt x="2540272" y="2927427"/>
                  <a:pt x="2535460" y="2928866"/>
                </a:cubicBezTo>
                <a:cubicBezTo>
                  <a:pt x="2530647" y="2930305"/>
                  <a:pt x="2526430" y="2931892"/>
                  <a:pt x="2522809" y="2933628"/>
                </a:cubicBezTo>
                <a:cubicBezTo>
                  <a:pt x="2519188" y="2935365"/>
                  <a:pt x="2516161" y="2936952"/>
                  <a:pt x="2513731" y="2938391"/>
                </a:cubicBezTo>
                <a:cubicBezTo>
                  <a:pt x="2511300" y="2939830"/>
                  <a:pt x="2509489" y="2940549"/>
                  <a:pt x="2508298" y="2940549"/>
                </a:cubicBezTo>
                <a:cubicBezTo>
                  <a:pt x="2507505" y="2940549"/>
                  <a:pt x="2506810" y="2940350"/>
                  <a:pt x="2506215" y="2939954"/>
                </a:cubicBezTo>
                <a:cubicBezTo>
                  <a:pt x="2505619" y="2939557"/>
                  <a:pt x="2505099" y="2938961"/>
                  <a:pt x="2504652" y="2938168"/>
                </a:cubicBezTo>
                <a:cubicBezTo>
                  <a:pt x="2504205" y="2937374"/>
                  <a:pt x="2503883" y="2936357"/>
                  <a:pt x="2503685" y="2935117"/>
                </a:cubicBezTo>
                <a:cubicBezTo>
                  <a:pt x="2503486" y="2933876"/>
                  <a:pt x="2503387" y="2932512"/>
                  <a:pt x="2503387" y="2931024"/>
                </a:cubicBezTo>
                <a:cubicBezTo>
                  <a:pt x="2503387" y="2928543"/>
                  <a:pt x="2503561" y="2926584"/>
                  <a:pt x="2503908" y="2925145"/>
                </a:cubicBezTo>
                <a:cubicBezTo>
                  <a:pt x="2504255" y="2923706"/>
                  <a:pt x="2505099" y="2922342"/>
                  <a:pt x="2506438" y="2921052"/>
                </a:cubicBezTo>
                <a:cubicBezTo>
                  <a:pt x="2507777" y="2919763"/>
                  <a:pt x="2510084" y="2918249"/>
                  <a:pt x="2513359" y="2916513"/>
                </a:cubicBezTo>
                <a:cubicBezTo>
                  <a:pt x="2516632" y="2914777"/>
                  <a:pt x="2520403" y="2913189"/>
                  <a:pt x="2524670" y="2911751"/>
                </a:cubicBezTo>
                <a:cubicBezTo>
                  <a:pt x="2528936" y="2910312"/>
                  <a:pt x="2533599" y="2909121"/>
                  <a:pt x="2538659" y="2908179"/>
                </a:cubicBezTo>
                <a:cubicBezTo>
                  <a:pt x="2543720" y="2907236"/>
                  <a:pt x="2548829" y="2906765"/>
                  <a:pt x="2553988" y="2906765"/>
                </a:cubicBezTo>
                <a:close/>
                <a:moveTo>
                  <a:pt x="186133" y="2864697"/>
                </a:moveTo>
                <a:cubicBezTo>
                  <a:pt x="186849" y="2864730"/>
                  <a:pt x="187403" y="2864990"/>
                  <a:pt x="187794" y="2865479"/>
                </a:cubicBezTo>
                <a:cubicBezTo>
                  <a:pt x="188184" y="2865967"/>
                  <a:pt x="188445" y="2866765"/>
                  <a:pt x="188575" y="2867872"/>
                </a:cubicBezTo>
                <a:cubicBezTo>
                  <a:pt x="188705" y="2868978"/>
                  <a:pt x="188770" y="2870509"/>
                  <a:pt x="188770" y="2872462"/>
                </a:cubicBezTo>
                <a:cubicBezTo>
                  <a:pt x="188770" y="2873764"/>
                  <a:pt x="188705" y="2874871"/>
                  <a:pt x="188575" y="2875783"/>
                </a:cubicBezTo>
                <a:cubicBezTo>
                  <a:pt x="188445" y="2876694"/>
                  <a:pt x="188217" y="2877443"/>
                  <a:pt x="187891" y="2878029"/>
                </a:cubicBezTo>
                <a:cubicBezTo>
                  <a:pt x="187566" y="2878615"/>
                  <a:pt x="187077" y="2879071"/>
                  <a:pt x="186426" y="2879396"/>
                </a:cubicBezTo>
                <a:cubicBezTo>
                  <a:pt x="185775" y="2879722"/>
                  <a:pt x="184929" y="2879982"/>
                  <a:pt x="183887" y="2880178"/>
                </a:cubicBezTo>
                <a:lnTo>
                  <a:pt x="154684" y="2885061"/>
                </a:lnTo>
                <a:cubicBezTo>
                  <a:pt x="151754" y="2885517"/>
                  <a:pt x="149182" y="2886038"/>
                  <a:pt x="146968" y="2886624"/>
                </a:cubicBezTo>
                <a:cubicBezTo>
                  <a:pt x="144754" y="2887210"/>
                  <a:pt x="142785" y="2887861"/>
                  <a:pt x="141059" y="2888577"/>
                </a:cubicBezTo>
                <a:cubicBezTo>
                  <a:pt x="139334" y="2889293"/>
                  <a:pt x="137820" y="2890091"/>
                  <a:pt x="136518" y="2890970"/>
                </a:cubicBezTo>
                <a:cubicBezTo>
                  <a:pt x="135215" y="2891849"/>
                  <a:pt x="133913" y="2892972"/>
                  <a:pt x="132611" y="2894340"/>
                </a:cubicBezTo>
                <a:cubicBezTo>
                  <a:pt x="131309" y="2895707"/>
                  <a:pt x="130120" y="2897400"/>
                  <a:pt x="129046" y="2899418"/>
                </a:cubicBezTo>
                <a:cubicBezTo>
                  <a:pt x="127972" y="2901437"/>
                  <a:pt x="127060" y="2903732"/>
                  <a:pt x="126311" y="2906304"/>
                </a:cubicBezTo>
                <a:cubicBezTo>
                  <a:pt x="125563" y="2908876"/>
                  <a:pt x="124944" y="2911676"/>
                  <a:pt x="124456" y="2914704"/>
                </a:cubicBezTo>
                <a:cubicBezTo>
                  <a:pt x="123967" y="2917731"/>
                  <a:pt x="123495" y="2920971"/>
                  <a:pt x="123039" y="2924422"/>
                </a:cubicBezTo>
                <a:cubicBezTo>
                  <a:pt x="125188" y="2922143"/>
                  <a:pt x="127467" y="2920075"/>
                  <a:pt x="129876" y="2918220"/>
                </a:cubicBezTo>
                <a:cubicBezTo>
                  <a:pt x="132285" y="2916364"/>
                  <a:pt x="134825" y="2914785"/>
                  <a:pt x="137494" y="2913483"/>
                </a:cubicBezTo>
                <a:cubicBezTo>
                  <a:pt x="140164" y="2912180"/>
                  <a:pt x="142980" y="2911188"/>
                  <a:pt x="145943" y="2910504"/>
                </a:cubicBezTo>
                <a:cubicBezTo>
                  <a:pt x="148905" y="2909820"/>
                  <a:pt x="152047" y="2909478"/>
                  <a:pt x="155368" y="2909478"/>
                </a:cubicBezTo>
                <a:cubicBezTo>
                  <a:pt x="161684" y="2909478"/>
                  <a:pt x="167202" y="2910536"/>
                  <a:pt x="171922" y="2912653"/>
                </a:cubicBezTo>
                <a:cubicBezTo>
                  <a:pt x="176643" y="2914769"/>
                  <a:pt x="180550" y="2917780"/>
                  <a:pt x="183643" y="2921687"/>
                </a:cubicBezTo>
                <a:cubicBezTo>
                  <a:pt x="186736" y="2925594"/>
                  <a:pt x="189047" y="2930282"/>
                  <a:pt x="190577" y="2935751"/>
                </a:cubicBezTo>
                <a:cubicBezTo>
                  <a:pt x="192107" y="2941221"/>
                  <a:pt x="192872" y="2947243"/>
                  <a:pt x="192872" y="2953820"/>
                </a:cubicBezTo>
                <a:cubicBezTo>
                  <a:pt x="192872" y="2961177"/>
                  <a:pt x="191863" y="2967884"/>
                  <a:pt x="189845" y="2973939"/>
                </a:cubicBezTo>
                <a:cubicBezTo>
                  <a:pt x="187826" y="2979995"/>
                  <a:pt x="184896" y="2985220"/>
                  <a:pt x="181054" y="2989615"/>
                </a:cubicBezTo>
                <a:cubicBezTo>
                  <a:pt x="177213" y="2994010"/>
                  <a:pt x="172541" y="2997412"/>
                  <a:pt x="167039" y="2999822"/>
                </a:cubicBezTo>
                <a:cubicBezTo>
                  <a:pt x="161537" y="3002231"/>
                  <a:pt x="155335" y="3003435"/>
                  <a:pt x="148433" y="3003435"/>
                </a:cubicBezTo>
                <a:cubicBezTo>
                  <a:pt x="141271" y="3003435"/>
                  <a:pt x="135069" y="3002280"/>
                  <a:pt x="129827" y="2999968"/>
                </a:cubicBezTo>
                <a:cubicBezTo>
                  <a:pt x="124586" y="2997657"/>
                  <a:pt x="120256" y="2994173"/>
                  <a:pt x="116838" y="2989518"/>
                </a:cubicBezTo>
                <a:cubicBezTo>
                  <a:pt x="113419" y="2984862"/>
                  <a:pt x="110896" y="2979035"/>
                  <a:pt x="109268" y="2972035"/>
                </a:cubicBezTo>
                <a:cubicBezTo>
                  <a:pt x="107640" y="2965035"/>
                  <a:pt x="106826" y="2956815"/>
                  <a:pt x="106826" y="2947374"/>
                </a:cubicBezTo>
                <a:cubicBezTo>
                  <a:pt x="106826" y="2939365"/>
                  <a:pt x="107201" y="2931991"/>
                  <a:pt x="107950" y="2925252"/>
                </a:cubicBezTo>
                <a:cubicBezTo>
                  <a:pt x="108698" y="2918513"/>
                  <a:pt x="109757" y="2912457"/>
                  <a:pt x="111124" y="2907085"/>
                </a:cubicBezTo>
                <a:cubicBezTo>
                  <a:pt x="112491" y="2901714"/>
                  <a:pt x="114119" y="2897140"/>
                  <a:pt x="116007" y="2893363"/>
                </a:cubicBezTo>
                <a:cubicBezTo>
                  <a:pt x="117895" y="2889587"/>
                  <a:pt x="119833" y="2886591"/>
                  <a:pt x="121819" y="2884378"/>
                </a:cubicBezTo>
                <a:cubicBezTo>
                  <a:pt x="123804" y="2882164"/>
                  <a:pt x="125758" y="2880389"/>
                  <a:pt x="127679" y="2879055"/>
                </a:cubicBezTo>
                <a:cubicBezTo>
                  <a:pt x="129600" y="2877720"/>
                  <a:pt x="131732" y="2876483"/>
                  <a:pt x="134076" y="2875343"/>
                </a:cubicBezTo>
                <a:cubicBezTo>
                  <a:pt x="136420" y="2874204"/>
                  <a:pt x="139073" y="2873211"/>
                  <a:pt x="142036" y="2872364"/>
                </a:cubicBezTo>
                <a:cubicBezTo>
                  <a:pt x="144999" y="2871518"/>
                  <a:pt x="148336" y="2870769"/>
                  <a:pt x="152047" y="2870118"/>
                </a:cubicBezTo>
                <a:lnTo>
                  <a:pt x="183399" y="2864941"/>
                </a:lnTo>
                <a:cubicBezTo>
                  <a:pt x="184505" y="2864746"/>
                  <a:pt x="185417" y="2864665"/>
                  <a:pt x="186133" y="2864697"/>
                </a:cubicBezTo>
                <a:close/>
                <a:moveTo>
                  <a:pt x="6219923" y="2741566"/>
                </a:moveTo>
                <a:cubicBezTo>
                  <a:pt x="6222403" y="2741566"/>
                  <a:pt x="6224536" y="2741715"/>
                  <a:pt x="6226322" y="2742012"/>
                </a:cubicBezTo>
                <a:cubicBezTo>
                  <a:pt x="6228108" y="2742310"/>
                  <a:pt x="6229572" y="2742856"/>
                  <a:pt x="6230713" y="2743649"/>
                </a:cubicBezTo>
                <a:cubicBezTo>
                  <a:pt x="6231854" y="2744443"/>
                  <a:pt x="6232697" y="2745634"/>
                  <a:pt x="6233243" y="2747221"/>
                </a:cubicBezTo>
                <a:cubicBezTo>
                  <a:pt x="6233788" y="2748809"/>
                  <a:pt x="6234061" y="2750942"/>
                  <a:pt x="6234061" y="2753621"/>
                </a:cubicBezTo>
                <a:cubicBezTo>
                  <a:pt x="6234061" y="2756697"/>
                  <a:pt x="6233913" y="2759524"/>
                  <a:pt x="6233615" y="2762104"/>
                </a:cubicBezTo>
                <a:cubicBezTo>
                  <a:pt x="6233317" y="2764684"/>
                  <a:pt x="6232821" y="2767114"/>
                  <a:pt x="6232127" y="2769397"/>
                </a:cubicBezTo>
                <a:cubicBezTo>
                  <a:pt x="6231432" y="2771679"/>
                  <a:pt x="6230514" y="2773936"/>
                  <a:pt x="6229373" y="2776168"/>
                </a:cubicBezTo>
                <a:cubicBezTo>
                  <a:pt x="6228232" y="2778401"/>
                  <a:pt x="6226819" y="2780757"/>
                  <a:pt x="6225132" y="2783238"/>
                </a:cubicBezTo>
                <a:lnTo>
                  <a:pt x="6204742" y="2813896"/>
                </a:lnTo>
                <a:cubicBezTo>
                  <a:pt x="6204246" y="2814591"/>
                  <a:pt x="6203676" y="2815186"/>
                  <a:pt x="6203031" y="2815682"/>
                </a:cubicBezTo>
                <a:cubicBezTo>
                  <a:pt x="6202386" y="2816178"/>
                  <a:pt x="6201592" y="2816625"/>
                  <a:pt x="6200650" y="2817022"/>
                </a:cubicBezTo>
                <a:cubicBezTo>
                  <a:pt x="6199707" y="2817418"/>
                  <a:pt x="6198616" y="2817691"/>
                  <a:pt x="6197375" y="2817840"/>
                </a:cubicBezTo>
                <a:cubicBezTo>
                  <a:pt x="6196135" y="2817989"/>
                  <a:pt x="6194572" y="2818063"/>
                  <a:pt x="6192687" y="2818063"/>
                </a:cubicBezTo>
                <a:cubicBezTo>
                  <a:pt x="6191000" y="2818063"/>
                  <a:pt x="6189587" y="2817989"/>
                  <a:pt x="6188446" y="2817840"/>
                </a:cubicBezTo>
                <a:cubicBezTo>
                  <a:pt x="6187305" y="2817691"/>
                  <a:pt x="6186486" y="2817443"/>
                  <a:pt x="6185990" y="2817096"/>
                </a:cubicBezTo>
                <a:cubicBezTo>
                  <a:pt x="6185494" y="2816749"/>
                  <a:pt x="6185221" y="2816277"/>
                  <a:pt x="6185171" y="2815682"/>
                </a:cubicBezTo>
                <a:cubicBezTo>
                  <a:pt x="6185122" y="2815087"/>
                  <a:pt x="6185295" y="2814392"/>
                  <a:pt x="6185692" y="2813598"/>
                </a:cubicBezTo>
                <a:lnTo>
                  <a:pt x="6205486" y="2772671"/>
                </a:lnTo>
                <a:lnTo>
                  <a:pt x="6205486" y="2753621"/>
                </a:lnTo>
                <a:cubicBezTo>
                  <a:pt x="6205486" y="2750942"/>
                  <a:pt x="6205759" y="2748809"/>
                  <a:pt x="6206305" y="2747221"/>
                </a:cubicBezTo>
                <a:cubicBezTo>
                  <a:pt x="6206851" y="2745634"/>
                  <a:pt x="6207719" y="2744443"/>
                  <a:pt x="6208909" y="2743649"/>
                </a:cubicBezTo>
                <a:cubicBezTo>
                  <a:pt x="6210100" y="2742856"/>
                  <a:pt x="6211588" y="2742310"/>
                  <a:pt x="6213374" y="2742012"/>
                </a:cubicBezTo>
                <a:cubicBezTo>
                  <a:pt x="6215160" y="2741715"/>
                  <a:pt x="6217343" y="2741566"/>
                  <a:pt x="6219923" y="2741566"/>
                </a:cubicBezTo>
                <a:close/>
                <a:moveTo>
                  <a:pt x="4276823" y="2741566"/>
                </a:moveTo>
                <a:cubicBezTo>
                  <a:pt x="4279303" y="2741566"/>
                  <a:pt x="4281436" y="2741715"/>
                  <a:pt x="4283222" y="2742012"/>
                </a:cubicBezTo>
                <a:cubicBezTo>
                  <a:pt x="4285008" y="2742310"/>
                  <a:pt x="4286472" y="2742856"/>
                  <a:pt x="4287613" y="2743649"/>
                </a:cubicBezTo>
                <a:cubicBezTo>
                  <a:pt x="4288754" y="2744443"/>
                  <a:pt x="4289597" y="2745634"/>
                  <a:pt x="4290143" y="2747221"/>
                </a:cubicBezTo>
                <a:cubicBezTo>
                  <a:pt x="4290689" y="2748809"/>
                  <a:pt x="4290962" y="2750942"/>
                  <a:pt x="4290962" y="2753621"/>
                </a:cubicBezTo>
                <a:cubicBezTo>
                  <a:pt x="4290962" y="2756697"/>
                  <a:pt x="4290813" y="2759524"/>
                  <a:pt x="4290515" y="2762104"/>
                </a:cubicBezTo>
                <a:cubicBezTo>
                  <a:pt x="4290217" y="2764684"/>
                  <a:pt x="4289721" y="2767114"/>
                  <a:pt x="4289027" y="2769397"/>
                </a:cubicBezTo>
                <a:cubicBezTo>
                  <a:pt x="4288332" y="2771679"/>
                  <a:pt x="4287414" y="2773936"/>
                  <a:pt x="4286273" y="2776168"/>
                </a:cubicBezTo>
                <a:cubicBezTo>
                  <a:pt x="4285132" y="2778401"/>
                  <a:pt x="4283718" y="2780757"/>
                  <a:pt x="4282032" y="2783238"/>
                </a:cubicBezTo>
                <a:lnTo>
                  <a:pt x="4261642" y="2813896"/>
                </a:lnTo>
                <a:cubicBezTo>
                  <a:pt x="4261146" y="2814591"/>
                  <a:pt x="4260576" y="2815186"/>
                  <a:pt x="4259931" y="2815682"/>
                </a:cubicBezTo>
                <a:cubicBezTo>
                  <a:pt x="4259286" y="2816178"/>
                  <a:pt x="4258492" y="2816625"/>
                  <a:pt x="4257550" y="2817022"/>
                </a:cubicBezTo>
                <a:cubicBezTo>
                  <a:pt x="4256607" y="2817418"/>
                  <a:pt x="4255516" y="2817691"/>
                  <a:pt x="4254275" y="2817840"/>
                </a:cubicBezTo>
                <a:cubicBezTo>
                  <a:pt x="4253035" y="2817989"/>
                  <a:pt x="4251472" y="2818063"/>
                  <a:pt x="4249587" y="2818063"/>
                </a:cubicBezTo>
                <a:cubicBezTo>
                  <a:pt x="4247901" y="2818063"/>
                  <a:pt x="4246487" y="2817989"/>
                  <a:pt x="4245346" y="2817840"/>
                </a:cubicBezTo>
                <a:cubicBezTo>
                  <a:pt x="4244205" y="2817691"/>
                  <a:pt x="4243386" y="2817443"/>
                  <a:pt x="4242890" y="2817096"/>
                </a:cubicBezTo>
                <a:cubicBezTo>
                  <a:pt x="4242394" y="2816749"/>
                  <a:pt x="4242121" y="2816277"/>
                  <a:pt x="4242071" y="2815682"/>
                </a:cubicBezTo>
                <a:cubicBezTo>
                  <a:pt x="4242022" y="2815087"/>
                  <a:pt x="4242195" y="2814392"/>
                  <a:pt x="4242592" y="2813598"/>
                </a:cubicBezTo>
                <a:lnTo>
                  <a:pt x="4262386" y="2772671"/>
                </a:lnTo>
                <a:lnTo>
                  <a:pt x="4262386" y="2753621"/>
                </a:lnTo>
                <a:cubicBezTo>
                  <a:pt x="4262386" y="2750942"/>
                  <a:pt x="4262659" y="2748809"/>
                  <a:pt x="4263205" y="2747221"/>
                </a:cubicBezTo>
                <a:cubicBezTo>
                  <a:pt x="4263751" y="2745634"/>
                  <a:pt x="4264619" y="2744443"/>
                  <a:pt x="4265810" y="2743649"/>
                </a:cubicBezTo>
                <a:cubicBezTo>
                  <a:pt x="4267000" y="2742856"/>
                  <a:pt x="4268488" y="2742310"/>
                  <a:pt x="4270274" y="2742012"/>
                </a:cubicBezTo>
                <a:cubicBezTo>
                  <a:pt x="4272060" y="2741715"/>
                  <a:pt x="4274243" y="2741566"/>
                  <a:pt x="4276823" y="2741566"/>
                </a:cubicBezTo>
                <a:close/>
                <a:moveTo>
                  <a:pt x="5504655" y="2710163"/>
                </a:moveTo>
                <a:cubicBezTo>
                  <a:pt x="5497908" y="2710163"/>
                  <a:pt x="5492054" y="2710733"/>
                  <a:pt x="5487093" y="2711874"/>
                </a:cubicBezTo>
                <a:cubicBezTo>
                  <a:pt x="5482132" y="2713015"/>
                  <a:pt x="5478015" y="2714702"/>
                  <a:pt x="5474740" y="2716935"/>
                </a:cubicBezTo>
                <a:cubicBezTo>
                  <a:pt x="5471466" y="2719167"/>
                  <a:pt x="5469060" y="2721846"/>
                  <a:pt x="5467522" y="2724971"/>
                </a:cubicBezTo>
                <a:cubicBezTo>
                  <a:pt x="5465984" y="2728097"/>
                  <a:pt x="5465215" y="2731693"/>
                  <a:pt x="5465215" y="2735761"/>
                </a:cubicBezTo>
                <a:cubicBezTo>
                  <a:pt x="5465215" y="2742707"/>
                  <a:pt x="5467423" y="2748238"/>
                  <a:pt x="5471838" y="2752356"/>
                </a:cubicBezTo>
                <a:cubicBezTo>
                  <a:pt x="5476253" y="2756473"/>
                  <a:pt x="5482430" y="2758532"/>
                  <a:pt x="5490367" y="2758532"/>
                </a:cubicBezTo>
                <a:cubicBezTo>
                  <a:pt x="5496817" y="2758532"/>
                  <a:pt x="5502794" y="2756895"/>
                  <a:pt x="5508301" y="2753621"/>
                </a:cubicBezTo>
                <a:cubicBezTo>
                  <a:pt x="5513808" y="2750347"/>
                  <a:pt x="5519587" y="2745336"/>
                  <a:pt x="5525640" y="2738589"/>
                </a:cubicBezTo>
                <a:lnTo>
                  <a:pt x="5525640" y="2710163"/>
                </a:lnTo>
                <a:close/>
                <a:moveTo>
                  <a:pt x="4685505" y="2710163"/>
                </a:moveTo>
                <a:cubicBezTo>
                  <a:pt x="4678758" y="2710163"/>
                  <a:pt x="4672904" y="2710733"/>
                  <a:pt x="4667943" y="2711874"/>
                </a:cubicBezTo>
                <a:cubicBezTo>
                  <a:pt x="4662982" y="2713015"/>
                  <a:pt x="4658865" y="2714702"/>
                  <a:pt x="4655590" y="2716935"/>
                </a:cubicBezTo>
                <a:cubicBezTo>
                  <a:pt x="4652316" y="2719167"/>
                  <a:pt x="4649910" y="2721846"/>
                  <a:pt x="4648372" y="2724971"/>
                </a:cubicBezTo>
                <a:cubicBezTo>
                  <a:pt x="4646834" y="2728097"/>
                  <a:pt x="4646065" y="2731693"/>
                  <a:pt x="4646065" y="2735761"/>
                </a:cubicBezTo>
                <a:cubicBezTo>
                  <a:pt x="4646065" y="2742707"/>
                  <a:pt x="4648273" y="2748238"/>
                  <a:pt x="4652688" y="2752356"/>
                </a:cubicBezTo>
                <a:cubicBezTo>
                  <a:pt x="4657103" y="2756473"/>
                  <a:pt x="4663280" y="2758532"/>
                  <a:pt x="4671217" y="2758532"/>
                </a:cubicBezTo>
                <a:cubicBezTo>
                  <a:pt x="4677666" y="2758532"/>
                  <a:pt x="4683644" y="2756895"/>
                  <a:pt x="4689151" y="2753621"/>
                </a:cubicBezTo>
                <a:cubicBezTo>
                  <a:pt x="4694658" y="2750347"/>
                  <a:pt x="4700437" y="2745336"/>
                  <a:pt x="4706490" y="2738589"/>
                </a:cubicBezTo>
                <a:lnTo>
                  <a:pt x="4706490" y="2710163"/>
                </a:lnTo>
                <a:close/>
                <a:moveTo>
                  <a:pt x="4171155" y="2710163"/>
                </a:moveTo>
                <a:cubicBezTo>
                  <a:pt x="4164408" y="2710163"/>
                  <a:pt x="4158554" y="2710733"/>
                  <a:pt x="4153593" y="2711874"/>
                </a:cubicBezTo>
                <a:cubicBezTo>
                  <a:pt x="4148632" y="2713015"/>
                  <a:pt x="4144515" y="2714702"/>
                  <a:pt x="4141240" y="2716935"/>
                </a:cubicBezTo>
                <a:cubicBezTo>
                  <a:pt x="4137966" y="2719167"/>
                  <a:pt x="4135560" y="2721846"/>
                  <a:pt x="4134022" y="2724971"/>
                </a:cubicBezTo>
                <a:cubicBezTo>
                  <a:pt x="4132485" y="2728097"/>
                  <a:pt x="4131715" y="2731693"/>
                  <a:pt x="4131715" y="2735761"/>
                </a:cubicBezTo>
                <a:cubicBezTo>
                  <a:pt x="4131715" y="2742707"/>
                  <a:pt x="4133923" y="2748238"/>
                  <a:pt x="4138338" y="2752356"/>
                </a:cubicBezTo>
                <a:cubicBezTo>
                  <a:pt x="4142754" y="2756473"/>
                  <a:pt x="4148930" y="2758532"/>
                  <a:pt x="4156867" y="2758532"/>
                </a:cubicBezTo>
                <a:cubicBezTo>
                  <a:pt x="4163317" y="2758532"/>
                  <a:pt x="4169294" y="2756895"/>
                  <a:pt x="4174801" y="2753621"/>
                </a:cubicBezTo>
                <a:cubicBezTo>
                  <a:pt x="4180308" y="2750347"/>
                  <a:pt x="4186087" y="2745336"/>
                  <a:pt x="4192140" y="2738589"/>
                </a:cubicBezTo>
                <a:lnTo>
                  <a:pt x="4192140" y="2710163"/>
                </a:lnTo>
                <a:close/>
                <a:moveTo>
                  <a:pt x="3913980" y="2710163"/>
                </a:moveTo>
                <a:cubicBezTo>
                  <a:pt x="3907233" y="2710163"/>
                  <a:pt x="3901379" y="2710733"/>
                  <a:pt x="3896418" y="2711874"/>
                </a:cubicBezTo>
                <a:cubicBezTo>
                  <a:pt x="3891457" y="2713015"/>
                  <a:pt x="3887340" y="2714702"/>
                  <a:pt x="3884065" y="2716935"/>
                </a:cubicBezTo>
                <a:cubicBezTo>
                  <a:pt x="3880791" y="2719167"/>
                  <a:pt x="3878385" y="2721846"/>
                  <a:pt x="3876847" y="2724971"/>
                </a:cubicBezTo>
                <a:cubicBezTo>
                  <a:pt x="3875309" y="2728097"/>
                  <a:pt x="3874540" y="2731693"/>
                  <a:pt x="3874540" y="2735761"/>
                </a:cubicBezTo>
                <a:cubicBezTo>
                  <a:pt x="3874540" y="2742707"/>
                  <a:pt x="3876748" y="2748238"/>
                  <a:pt x="3881163" y="2752356"/>
                </a:cubicBezTo>
                <a:cubicBezTo>
                  <a:pt x="3885579" y="2756473"/>
                  <a:pt x="3891755" y="2758532"/>
                  <a:pt x="3899692" y="2758532"/>
                </a:cubicBezTo>
                <a:cubicBezTo>
                  <a:pt x="3906142" y="2758532"/>
                  <a:pt x="3912119" y="2756895"/>
                  <a:pt x="3917626" y="2753621"/>
                </a:cubicBezTo>
                <a:cubicBezTo>
                  <a:pt x="3923133" y="2750347"/>
                  <a:pt x="3928912" y="2745336"/>
                  <a:pt x="3934965" y="2738589"/>
                </a:cubicBezTo>
                <a:lnTo>
                  <a:pt x="3934965" y="2710163"/>
                </a:lnTo>
                <a:close/>
                <a:moveTo>
                  <a:pt x="3304380" y="2710163"/>
                </a:moveTo>
                <a:cubicBezTo>
                  <a:pt x="3297633" y="2710163"/>
                  <a:pt x="3291779" y="2710733"/>
                  <a:pt x="3286818" y="2711874"/>
                </a:cubicBezTo>
                <a:cubicBezTo>
                  <a:pt x="3281857" y="2713015"/>
                  <a:pt x="3277740" y="2714702"/>
                  <a:pt x="3274465" y="2716935"/>
                </a:cubicBezTo>
                <a:cubicBezTo>
                  <a:pt x="3271191" y="2719167"/>
                  <a:pt x="3268785" y="2721846"/>
                  <a:pt x="3267247" y="2724971"/>
                </a:cubicBezTo>
                <a:cubicBezTo>
                  <a:pt x="3265709" y="2728097"/>
                  <a:pt x="3264940" y="2731693"/>
                  <a:pt x="3264940" y="2735761"/>
                </a:cubicBezTo>
                <a:cubicBezTo>
                  <a:pt x="3264940" y="2742707"/>
                  <a:pt x="3267148" y="2748238"/>
                  <a:pt x="3271563" y="2752356"/>
                </a:cubicBezTo>
                <a:cubicBezTo>
                  <a:pt x="3275978" y="2756473"/>
                  <a:pt x="3282155" y="2758532"/>
                  <a:pt x="3290092" y="2758532"/>
                </a:cubicBezTo>
                <a:cubicBezTo>
                  <a:pt x="3296542" y="2758532"/>
                  <a:pt x="3302520" y="2756895"/>
                  <a:pt x="3308026" y="2753621"/>
                </a:cubicBezTo>
                <a:cubicBezTo>
                  <a:pt x="3313533" y="2750347"/>
                  <a:pt x="3319312" y="2745336"/>
                  <a:pt x="3325365" y="2738589"/>
                </a:cubicBezTo>
                <a:lnTo>
                  <a:pt x="3325365" y="2710163"/>
                </a:lnTo>
                <a:close/>
                <a:moveTo>
                  <a:pt x="3009105" y="2710163"/>
                </a:moveTo>
                <a:cubicBezTo>
                  <a:pt x="3002358" y="2710163"/>
                  <a:pt x="2996504" y="2710733"/>
                  <a:pt x="2991543" y="2711874"/>
                </a:cubicBezTo>
                <a:cubicBezTo>
                  <a:pt x="2986583" y="2713015"/>
                  <a:pt x="2982465" y="2714702"/>
                  <a:pt x="2979191" y="2716935"/>
                </a:cubicBezTo>
                <a:cubicBezTo>
                  <a:pt x="2975916" y="2719167"/>
                  <a:pt x="2973510" y="2721846"/>
                  <a:pt x="2971972" y="2724971"/>
                </a:cubicBezTo>
                <a:cubicBezTo>
                  <a:pt x="2970434" y="2728097"/>
                  <a:pt x="2969665" y="2731693"/>
                  <a:pt x="2969665" y="2735761"/>
                </a:cubicBezTo>
                <a:cubicBezTo>
                  <a:pt x="2969665" y="2742707"/>
                  <a:pt x="2971873" y="2748238"/>
                  <a:pt x="2976288" y="2752356"/>
                </a:cubicBezTo>
                <a:cubicBezTo>
                  <a:pt x="2980704" y="2756473"/>
                  <a:pt x="2986880" y="2758532"/>
                  <a:pt x="2994817" y="2758532"/>
                </a:cubicBezTo>
                <a:cubicBezTo>
                  <a:pt x="3001267" y="2758532"/>
                  <a:pt x="3007244" y="2756895"/>
                  <a:pt x="3012751" y="2753621"/>
                </a:cubicBezTo>
                <a:cubicBezTo>
                  <a:pt x="3018258" y="2750347"/>
                  <a:pt x="3024037" y="2745336"/>
                  <a:pt x="3030090" y="2738589"/>
                </a:cubicBezTo>
                <a:lnTo>
                  <a:pt x="3030090" y="2710163"/>
                </a:lnTo>
                <a:close/>
                <a:moveTo>
                  <a:pt x="2723355" y="2710163"/>
                </a:moveTo>
                <a:cubicBezTo>
                  <a:pt x="2716608" y="2710163"/>
                  <a:pt x="2710754" y="2710733"/>
                  <a:pt x="2705793" y="2711874"/>
                </a:cubicBezTo>
                <a:cubicBezTo>
                  <a:pt x="2700832" y="2713015"/>
                  <a:pt x="2696715" y="2714702"/>
                  <a:pt x="2693440" y="2716935"/>
                </a:cubicBezTo>
                <a:cubicBezTo>
                  <a:pt x="2690167" y="2719167"/>
                  <a:pt x="2687761" y="2721846"/>
                  <a:pt x="2686223" y="2724971"/>
                </a:cubicBezTo>
                <a:cubicBezTo>
                  <a:pt x="2684685" y="2728097"/>
                  <a:pt x="2683916" y="2731693"/>
                  <a:pt x="2683916" y="2735761"/>
                </a:cubicBezTo>
                <a:cubicBezTo>
                  <a:pt x="2683916" y="2742707"/>
                  <a:pt x="2686123" y="2748238"/>
                  <a:pt x="2690538" y="2752356"/>
                </a:cubicBezTo>
                <a:cubicBezTo>
                  <a:pt x="2694954" y="2756473"/>
                  <a:pt x="2701130" y="2758532"/>
                  <a:pt x="2709068" y="2758532"/>
                </a:cubicBezTo>
                <a:cubicBezTo>
                  <a:pt x="2715517" y="2758532"/>
                  <a:pt x="2721494" y="2756895"/>
                  <a:pt x="2727001" y="2753621"/>
                </a:cubicBezTo>
                <a:cubicBezTo>
                  <a:pt x="2732508" y="2750347"/>
                  <a:pt x="2738287" y="2745336"/>
                  <a:pt x="2744340" y="2738589"/>
                </a:cubicBezTo>
                <a:lnTo>
                  <a:pt x="2744340" y="2710163"/>
                </a:lnTo>
                <a:close/>
                <a:moveTo>
                  <a:pt x="3415554" y="2709121"/>
                </a:moveTo>
                <a:lnTo>
                  <a:pt x="3415554" y="2756597"/>
                </a:lnTo>
                <a:cubicBezTo>
                  <a:pt x="3417440" y="2756895"/>
                  <a:pt x="3419399" y="2757118"/>
                  <a:pt x="3421433" y="2757267"/>
                </a:cubicBezTo>
                <a:cubicBezTo>
                  <a:pt x="3423467" y="2757416"/>
                  <a:pt x="3425551" y="2757565"/>
                  <a:pt x="3427684" y="2757714"/>
                </a:cubicBezTo>
                <a:cubicBezTo>
                  <a:pt x="3429817" y="2757862"/>
                  <a:pt x="3431950" y="2757986"/>
                  <a:pt x="3434084" y="2758086"/>
                </a:cubicBezTo>
                <a:cubicBezTo>
                  <a:pt x="3436217" y="2758185"/>
                  <a:pt x="3438176" y="2758234"/>
                  <a:pt x="3439962" y="2758234"/>
                </a:cubicBezTo>
                <a:cubicBezTo>
                  <a:pt x="3446412" y="2758234"/>
                  <a:pt x="3451918" y="2757664"/>
                  <a:pt x="3456482" y="2756523"/>
                </a:cubicBezTo>
                <a:cubicBezTo>
                  <a:pt x="3461046" y="2755382"/>
                  <a:pt x="3464841" y="2753720"/>
                  <a:pt x="3467868" y="2751537"/>
                </a:cubicBezTo>
                <a:cubicBezTo>
                  <a:pt x="3470894" y="2749354"/>
                  <a:pt x="3473101" y="2746700"/>
                  <a:pt x="3474490" y="2743575"/>
                </a:cubicBezTo>
                <a:cubicBezTo>
                  <a:pt x="3475879" y="2740449"/>
                  <a:pt x="3476574" y="2736952"/>
                  <a:pt x="3476574" y="2733082"/>
                </a:cubicBezTo>
                <a:cubicBezTo>
                  <a:pt x="3476574" y="2729114"/>
                  <a:pt x="3475879" y="2725616"/>
                  <a:pt x="3474490" y="2722590"/>
                </a:cubicBezTo>
                <a:cubicBezTo>
                  <a:pt x="3473101" y="2719564"/>
                  <a:pt x="3470894" y="2717059"/>
                  <a:pt x="3467868" y="2715074"/>
                </a:cubicBezTo>
                <a:cubicBezTo>
                  <a:pt x="3464841" y="2713090"/>
                  <a:pt x="3460972" y="2711602"/>
                  <a:pt x="3456259" y="2710609"/>
                </a:cubicBezTo>
                <a:cubicBezTo>
                  <a:pt x="3451546" y="2709617"/>
                  <a:pt x="3445965" y="2709121"/>
                  <a:pt x="3439516" y="2709121"/>
                </a:cubicBezTo>
                <a:close/>
                <a:moveTo>
                  <a:pt x="6047580" y="2703466"/>
                </a:moveTo>
                <a:cubicBezTo>
                  <a:pt x="6043512" y="2703466"/>
                  <a:pt x="6039742" y="2703565"/>
                  <a:pt x="6036269" y="2703763"/>
                </a:cubicBezTo>
                <a:cubicBezTo>
                  <a:pt x="6032796" y="2703962"/>
                  <a:pt x="6029423" y="2704210"/>
                  <a:pt x="6026149" y="2704507"/>
                </a:cubicBezTo>
                <a:lnTo>
                  <a:pt x="6026149" y="2756002"/>
                </a:lnTo>
                <a:cubicBezTo>
                  <a:pt x="6029621" y="2756399"/>
                  <a:pt x="6033044" y="2756746"/>
                  <a:pt x="6036418" y="2757044"/>
                </a:cubicBezTo>
                <a:cubicBezTo>
                  <a:pt x="6039791" y="2757341"/>
                  <a:pt x="6043909" y="2757490"/>
                  <a:pt x="6048770" y="2757490"/>
                </a:cubicBezTo>
                <a:cubicBezTo>
                  <a:pt x="6060875" y="2757490"/>
                  <a:pt x="6069755" y="2755084"/>
                  <a:pt x="6075411" y="2750272"/>
                </a:cubicBezTo>
                <a:cubicBezTo>
                  <a:pt x="6081066" y="2745460"/>
                  <a:pt x="6083894" y="2738788"/>
                  <a:pt x="6083894" y="2730255"/>
                </a:cubicBezTo>
                <a:cubicBezTo>
                  <a:pt x="6083894" y="2726187"/>
                  <a:pt x="6083274" y="2722491"/>
                  <a:pt x="6082033" y="2719167"/>
                </a:cubicBezTo>
                <a:cubicBezTo>
                  <a:pt x="6080793" y="2715843"/>
                  <a:pt x="6078759" y="2713015"/>
                  <a:pt x="6075932" y="2710684"/>
                </a:cubicBezTo>
                <a:cubicBezTo>
                  <a:pt x="6073104" y="2708352"/>
                  <a:pt x="6069358" y="2706566"/>
                  <a:pt x="6064695" y="2705326"/>
                </a:cubicBezTo>
                <a:cubicBezTo>
                  <a:pt x="6060032" y="2704086"/>
                  <a:pt x="6054327" y="2703466"/>
                  <a:pt x="6047580" y="2703466"/>
                </a:cubicBezTo>
                <a:close/>
                <a:moveTo>
                  <a:pt x="2569467" y="2654799"/>
                </a:moveTo>
                <a:cubicBezTo>
                  <a:pt x="2565300" y="2654799"/>
                  <a:pt x="2561405" y="2655320"/>
                  <a:pt x="2557784" y="2656362"/>
                </a:cubicBezTo>
                <a:cubicBezTo>
                  <a:pt x="2554162" y="2657403"/>
                  <a:pt x="2550615" y="2658991"/>
                  <a:pt x="2547143" y="2661124"/>
                </a:cubicBezTo>
                <a:cubicBezTo>
                  <a:pt x="2543670" y="2663257"/>
                  <a:pt x="2540197" y="2665887"/>
                  <a:pt x="2536725" y="2669012"/>
                </a:cubicBezTo>
                <a:cubicBezTo>
                  <a:pt x="2533252" y="2672137"/>
                  <a:pt x="2529531" y="2675833"/>
                  <a:pt x="2525562" y="2680100"/>
                </a:cubicBezTo>
                <a:cubicBezTo>
                  <a:pt x="2525463" y="2681687"/>
                  <a:pt x="2525413" y="2683523"/>
                  <a:pt x="2525413" y="2685606"/>
                </a:cubicBezTo>
                <a:cubicBezTo>
                  <a:pt x="2525413" y="2687690"/>
                  <a:pt x="2525413" y="2689823"/>
                  <a:pt x="2525413" y="2692006"/>
                </a:cubicBezTo>
                <a:cubicBezTo>
                  <a:pt x="2525413" y="2702722"/>
                  <a:pt x="2526083" y="2712147"/>
                  <a:pt x="2527423" y="2720283"/>
                </a:cubicBezTo>
                <a:cubicBezTo>
                  <a:pt x="2528762" y="2728419"/>
                  <a:pt x="2530970" y="2735216"/>
                  <a:pt x="2534046" y="2740673"/>
                </a:cubicBezTo>
                <a:cubicBezTo>
                  <a:pt x="2537121" y="2746130"/>
                  <a:pt x="2541189" y="2750247"/>
                  <a:pt x="2546249" y="2753025"/>
                </a:cubicBezTo>
                <a:cubicBezTo>
                  <a:pt x="2551310" y="2755804"/>
                  <a:pt x="2557511" y="2757193"/>
                  <a:pt x="2564853" y="2757193"/>
                </a:cubicBezTo>
                <a:cubicBezTo>
                  <a:pt x="2571302" y="2757193"/>
                  <a:pt x="2577057" y="2755928"/>
                  <a:pt x="2582117" y="2753398"/>
                </a:cubicBezTo>
                <a:cubicBezTo>
                  <a:pt x="2587177" y="2750867"/>
                  <a:pt x="2591419" y="2747320"/>
                  <a:pt x="2594842" y="2742756"/>
                </a:cubicBezTo>
                <a:cubicBezTo>
                  <a:pt x="2598265" y="2738192"/>
                  <a:pt x="2600870" y="2732636"/>
                  <a:pt x="2602655" y="2726088"/>
                </a:cubicBezTo>
                <a:cubicBezTo>
                  <a:pt x="2604441" y="2719539"/>
                  <a:pt x="2605335" y="2712247"/>
                  <a:pt x="2605335" y="2704210"/>
                </a:cubicBezTo>
                <a:cubicBezTo>
                  <a:pt x="2605335" y="2697661"/>
                  <a:pt x="2604714" y="2691411"/>
                  <a:pt x="2603474" y="2685457"/>
                </a:cubicBezTo>
                <a:cubicBezTo>
                  <a:pt x="2602234" y="2679504"/>
                  <a:pt x="2600249" y="2674271"/>
                  <a:pt x="2597521" y="2669756"/>
                </a:cubicBezTo>
                <a:cubicBezTo>
                  <a:pt x="2594792" y="2665242"/>
                  <a:pt x="2591122" y="2661620"/>
                  <a:pt x="2586508" y="2658892"/>
                </a:cubicBezTo>
                <a:cubicBezTo>
                  <a:pt x="2581894" y="2656163"/>
                  <a:pt x="2576214" y="2654799"/>
                  <a:pt x="2569467" y="2654799"/>
                </a:cubicBezTo>
                <a:close/>
                <a:moveTo>
                  <a:pt x="5904205" y="2651673"/>
                </a:moveTo>
                <a:cubicBezTo>
                  <a:pt x="5901010" y="2651673"/>
                  <a:pt x="5897865" y="2652145"/>
                  <a:pt x="5894770" y="2653087"/>
                </a:cubicBezTo>
                <a:cubicBezTo>
                  <a:pt x="5891676" y="2654030"/>
                  <a:pt x="5888532" y="2655518"/>
                  <a:pt x="5885337" y="2657552"/>
                </a:cubicBezTo>
                <a:cubicBezTo>
                  <a:pt x="5882143" y="2659586"/>
                  <a:pt x="5878799" y="2662265"/>
                  <a:pt x="5875304" y="2665589"/>
                </a:cubicBezTo>
                <a:cubicBezTo>
                  <a:pt x="5871810" y="2668913"/>
                  <a:pt x="5868116" y="2673005"/>
                  <a:pt x="5864224" y="2677867"/>
                </a:cubicBezTo>
                <a:lnTo>
                  <a:pt x="5864224" y="2731148"/>
                </a:lnTo>
                <a:cubicBezTo>
                  <a:pt x="5871012" y="2739383"/>
                  <a:pt x="5877451" y="2745683"/>
                  <a:pt x="5883541" y="2750049"/>
                </a:cubicBezTo>
                <a:cubicBezTo>
                  <a:pt x="5889630" y="2754414"/>
                  <a:pt x="5896019" y="2756597"/>
                  <a:pt x="5902707" y="2756597"/>
                </a:cubicBezTo>
                <a:cubicBezTo>
                  <a:pt x="5908896" y="2756597"/>
                  <a:pt x="5914211" y="2755109"/>
                  <a:pt x="5918654" y="2752132"/>
                </a:cubicBezTo>
                <a:cubicBezTo>
                  <a:pt x="5923096" y="2749156"/>
                  <a:pt x="5926690" y="2745187"/>
                  <a:pt x="5929436" y="2740226"/>
                </a:cubicBezTo>
                <a:cubicBezTo>
                  <a:pt x="5932181" y="2735265"/>
                  <a:pt x="5934203" y="2729709"/>
                  <a:pt x="5935501" y="2723557"/>
                </a:cubicBezTo>
                <a:cubicBezTo>
                  <a:pt x="5936798" y="2717406"/>
                  <a:pt x="5937447" y="2711205"/>
                  <a:pt x="5937447" y="2704954"/>
                </a:cubicBezTo>
                <a:cubicBezTo>
                  <a:pt x="5937447" y="2698108"/>
                  <a:pt x="5936923" y="2691485"/>
                  <a:pt x="5935875" y="2685085"/>
                </a:cubicBezTo>
                <a:cubicBezTo>
                  <a:pt x="5934827" y="2678686"/>
                  <a:pt x="5933030" y="2673005"/>
                  <a:pt x="5930485" y="2668045"/>
                </a:cubicBezTo>
                <a:cubicBezTo>
                  <a:pt x="5927939" y="2663084"/>
                  <a:pt x="5924520" y="2659115"/>
                  <a:pt x="5920227" y="2656138"/>
                </a:cubicBezTo>
                <a:cubicBezTo>
                  <a:pt x="5915934" y="2653162"/>
                  <a:pt x="5910594" y="2651673"/>
                  <a:pt x="5904205" y="2651673"/>
                </a:cubicBezTo>
                <a:close/>
                <a:moveTo>
                  <a:pt x="5351755" y="2651673"/>
                </a:moveTo>
                <a:cubicBezTo>
                  <a:pt x="5348560" y="2651673"/>
                  <a:pt x="5345415" y="2652145"/>
                  <a:pt x="5342320" y="2653087"/>
                </a:cubicBezTo>
                <a:cubicBezTo>
                  <a:pt x="5339226" y="2654030"/>
                  <a:pt x="5336082" y="2655518"/>
                  <a:pt x="5332887" y="2657552"/>
                </a:cubicBezTo>
                <a:cubicBezTo>
                  <a:pt x="5329693" y="2659586"/>
                  <a:pt x="5326349" y="2662265"/>
                  <a:pt x="5322854" y="2665589"/>
                </a:cubicBezTo>
                <a:cubicBezTo>
                  <a:pt x="5319360" y="2668913"/>
                  <a:pt x="5315666" y="2673005"/>
                  <a:pt x="5311774" y="2677867"/>
                </a:cubicBezTo>
                <a:lnTo>
                  <a:pt x="5311774" y="2731148"/>
                </a:lnTo>
                <a:cubicBezTo>
                  <a:pt x="5318562" y="2739383"/>
                  <a:pt x="5325001" y="2745683"/>
                  <a:pt x="5331091" y="2750049"/>
                </a:cubicBezTo>
                <a:cubicBezTo>
                  <a:pt x="5337180" y="2754414"/>
                  <a:pt x="5343569" y="2756597"/>
                  <a:pt x="5350257" y="2756597"/>
                </a:cubicBezTo>
                <a:cubicBezTo>
                  <a:pt x="5356446" y="2756597"/>
                  <a:pt x="5361761" y="2755109"/>
                  <a:pt x="5366204" y="2752132"/>
                </a:cubicBezTo>
                <a:cubicBezTo>
                  <a:pt x="5370646" y="2749156"/>
                  <a:pt x="5374240" y="2745187"/>
                  <a:pt x="5376986" y="2740226"/>
                </a:cubicBezTo>
                <a:cubicBezTo>
                  <a:pt x="5379731" y="2735265"/>
                  <a:pt x="5381753" y="2729709"/>
                  <a:pt x="5383051" y="2723557"/>
                </a:cubicBezTo>
                <a:cubicBezTo>
                  <a:pt x="5384348" y="2717406"/>
                  <a:pt x="5384997" y="2711205"/>
                  <a:pt x="5384997" y="2704954"/>
                </a:cubicBezTo>
                <a:cubicBezTo>
                  <a:pt x="5384997" y="2698108"/>
                  <a:pt x="5384473" y="2691485"/>
                  <a:pt x="5383425" y="2685085"/>
                </a:cubicBezTo>
                <a:cubicBezTo>
                  <a:pt x="5382377" y="2678686"/>
                  <a:pt x="5380580" y="2673005"/>
                  <a:pt x="5378035" y="2668045"/>
                </a:cubicBezTo>
                <a:cubicBezTo>
                  <a:pt x="5375489" y="2663084"/>
                  <a:pt x="5372070" y="2659115"/>
                  <a:pt x="5367777" y="2656138"/>
                </a:cubicBezTo>
                <a:cubicBezTo>
                  <a:pt x="5363484" y="2653162"/>
                  <a:pt x="5358144" y="2651673"/>
                  <a:pt x="5351755" y="2651673"/>
                </a:cubicBezTo>
                <a:close/>
                <a:moveTo>
                  <a:pt x="3599155" y="2651673"/>
                </a:moveTo>
                <a:cubicBezTo>
                  <a:pt x="3595960" y="2651673"/>
                  <a:pt x="3592815" y="2652145"/>
                  <a:pt x="3589721" y="2653087"/>
                </a:cubicBezTo>
                <a:cubicBezTo>
                  <a:pt x="3586626" y="2654030"/>
                  <a:pt x="3583482" y="2655518"/>
                  <a:pt x="3580287" y="2657552"/>
                </a:cubicBezTo>
                <a:cubicBezTo>
                  <a:pt x="3577093" y="2659586"/>
                  <a:pt x="3573749" y="2662265"/>
                  <a:pt x="3570254" y="2665589"/>
                </a:cubicBezTo>
                <a:cubicBezTo>
                  <a:pt x="3566760" y="2668913"/>
                  <a:pt x="3563066" y="2673005"/>
                  <a:pt x="3559174" y="2677867"/>
                </a:cubicBezTo>
                <a:lnTo>
                  <a:pt x="3559174" y="2731148"/>
                </a:lnTo>
                <a:cubicBezTo>
                  <a:pt x="3565962" y="2739383"/>
                  <a:pt x="3572401" y="2745683"/>
                  <a:pt x="3578491" y="2750049"/>
                </a:cubicBezTo>
                <a:cubicBezTo>
                  <a:pt x="3584580" y="2754414"/>
                  <a:pt x="3590969" y="2756597"/>
                  <a:pt x="3597657" y="2756597"/>
                </a:cubicBezTo>
                <a:cubicBezTo>
                  <a:pt x="3603846" y="2756597"/>
                  <a:pt x="3609162" y="2755109"/>
                  <a:pt x="3613604" y="2752132"/>
                </a:cubicBezTo>
                <a:cubicBezTo>
                  <a:pt x="3618046" y="2749156"/>
                  <a:pt x="3621640" y="2745187"/>
                  <a:pt x="3624386" y="2740226"/>
                </a:cubicBezTo>
                <a:cubicBezTo>
                  <a:pt x="3627132" y="2735265"/>
                  <a:pt x="3629153" y="2729709"/>
                  <a:pt x="3630451" y="2723557"/>
                </a:cubicBezTo>
                <a:cubicBezTo>
                  <a:pt x="3631748" y="2717406"/>
                  <a:pt x="3632397" y="2711205"/>
                  <a:pt x="3632397" y="2704954"/>
                </a:cubicBezTo>
                <a:cubicBezTo>
                  <a:pt x="3632397" y="2698108"/>
                  <a:pt x="3631873" y="2691485"/>
                  <a:pt x="3630825" y="2685085"/>
                </a:cubicBezTo>
                <a:cubicBezTo>
                  <a:pt x="3629777" y="2678686"/>
                  <a:pt x="3627980" y="2673005"/>
                  <a:pt x="3625435" y="2668045"/>
                </a:cubicBezTo>
                <a:cubicBezTo>
                  <a:pt x="3622889" y="2663084"/>
                  <a:pt x="3619470" y="2659115"/>
                  <a:pt x="3615177" y="2656138"/>
                </a:cubicBezTo>
                <a:cubicBezTo>
                  <a:pt x="3610884" y="2653162"/>
                  <a:pt x="3605544" y="2651673"/>
                  <a:pt x="3599155" y="2651673"/>
                </a:cubicBezTo>
                <a:close/>
                <a:moveTo>
                  <a:pt x="3438176" y="2649739"/>
                </a:moveTo>
                <a:cubicBezTo>
                  <a:pt x="3433513" y="2649739"/>
                  <a:pt x="3429247" y="2649863"/>
                  <a:pt x="3425377" y="2650111"/>
                </a:cubicBezTo>
                <a:cubicBezTo>
                  <a:pt x="3421507" y="2650359"/>
                  <a:pt x="3418233" y="2650632"/>
                  <a:pt x="3415554" y="2650929"/>
                </a:cubicBezTo>
                <a:lnTo>
                  <a:pt x="3415554" y="2692601"/>
                </a:lnTo>
                <a:lnTo>
                  <a:pt x="3440558" y="2692601"/>
                </a:lnTo>
                <a:cubicBezTo>
                  <a:pt x="3450777" y="2692601"/>
                  <a:pt x="3458591" y="2690691"/>
                  <a:pt x="3463998" y="2686871"/>
                </a:cubicBezTo>
                <a:cubicBezTo>
                  <a:pt x="3469405" y="2683051"/>
                  <a:pt x="3472109" y="2677570"/>
                  <a:pt x="3472109" y="2670426"/>
                </a:cubicBezTo>
                <a:cubicBezTo>
                  <a:pt x="3472109" y="2667152"/>
                  <a:pt x="3471514" y="2664225"/>
                  <a:pt x="3470323" y="2661645"/>
                </a:cubicBezTo>
                <a:cubicBezTo>
                  <a:pt x="3469133" y="2659065"/>
                  <a:pt x="3467173" y="2656882"/>
                  <a:pt x="3464444" y="2655097"/>
                </a:cubicBezTo>
                <a:cubicBezTo>
                  <a:pt x="3461716" y="2653311"/>
                  <a:pt x="3458194" y="2651971"/>
                  <a:pt x="3453878" y="2651078"/>
                </a:cubicBezTo>
                <a:cubicBezTo>
                  <a:pt x="3449562" y="2650185"/>
                  <a:pt x="3444328" y="2649739"/>
                  <a:pt x="3438176" y="2649739"/>
                </a:cubicBezTo>
                <a:close/>
                <a:moveTo>
                  <a:pt x="3130102" y="2633516"/>
                </a:moveTo>
                <a:lnTo>
                  <a:pt x="3198861" y="2633516"/>
                </a:lnTo>
                <a:cubicBezTo>
                  <a:pt x="3201242" y="2633516"/>
                  <a:pt x="3203102" y="2634236"/>
                  <a:pt x="3204442" y="2635674"/>
                </a:cubicBezTo>
                <a:cubicBezTo>
                  <a:pt x="3205781" y="2637113"/>
                  <a:pt x="3206451" y="2639321"/>
                  <a:pt x="3206451" y="2642297"/>
                </a:cubicBezTo>
                <a:lnTo>
                  <a:pt x="3206451" y="2771182"/>
                </a:lnTo>
                <a:cubicBezTo>
                  <a:pt x="3206451" y="2771976"/>
                  <a:pt x="3206252" y="2772646"/>
                  <a:pt x="3205856" y="2773192"/>
                </a:cubicBezTo>
                <a:cubicBezTo>
                  <a:pt x="3205459" y="2773737"/>
                  <a:pt x="3204814" y="2774209"/>
                  <a:pt x="3203921" y="2774606"/>
                </a:cubicBezTo>
                <a:cubicBezTo>
                  <a:pt x="3203028" y="2775002"/>
                  <a:pt x="3201788" y="2775300"/>
                  <a:pt x="3200200" y="2775498"/>
                </a:cubicBezTo>
                <a:cubicBezTo>
                  <a:pt x="3198613" y="2775697"/>
                  <a:pt x="3196628" y="2775796"/>
                  <a:pt x="3194247" y="2775796"/>
                </a:cubicBezTo>
                <a:cubicBezTo>
                  <a:pt x="3191767" y="2775796"/>
                  <a:pt x="3189733" y="2775697"/>
                  <a:pt x="3188145" y="2775498"/>
                </a:cubicBezTo>
                <a:cubicBezTo>
                  <a:pt x="3186558" y="2775300"/>
                  <a:pt x="3185293" y="2775002"/>
                  <a:pt x="3184350" y="2774606"/>
                </a:cubicBezTo>
                <a:cubicBezTo>
                  <a:pt x="3183407" y="2774209"/>
                  <a:pt x="3182738" y="2773737"/>
                  <a:pt x="3182341" y="2773192"/>
                </a:cubicBezTo>
                <a:cubicBezTo>
                  <a:pt x="3181944" y="2772646"/>
                  <a:pt x="3181745" y="2771976"/>
                  <a:pt x="3181745" y="2771182"/>
                </a:cubicBezTo>
                <a:lnTo>
                  <a:pt x="3181745" y="2654204"/>
                </a:lnTo>
                <a:lnTo>
                  <a:pt x="3144837" y="2654204"/>
                </a:lnTo>
                <a:cubicBezTo>
                  <a:pt x="3143249" y="2669979"/>
                  <a:pt x="3141339" y="2684019"/>
                  <a:pt x="3139106" y="2696322"/>
                </a:cubicBezTo>
                <a:cubicBezTo>
                  <a:pt x="3136874" y="2708625"/>
                  <a:pt x="3134369" y="2719341"/>
                  <a:pt x="3131591" y="2728469"/>
                </a:cubicBezTo>
                <a:cubicBezTo>
                  <a:pt x="3128812" y="2737597"/>
                  <a:pt x="3125687" y="2745286"/>
                  <a:pt x="3122214" y="2751537"/>
                </a:cubicBezTo>
                <a:cubicBezTo>
                  <a:pt x="3118742" y="2757788"/>
                  <a:pt x="3114947" y="2762823"/>
                  <a:pt x="3110829" y="2766643"/>
                </a:cubicBezTo>
                <a:cubicBezTo>
                  <a:pt x="3106711" y="2770463"/>
                  <a:pt x="3102246" y="2773216"/>
                  <a:pt x="3097435" y="2774903"/>
                </a:cubicBezTo>
                <a:cubicBezTo>
                  <a:pt x="3092622" y="2776590"/>
                  <a:pt x="3087488" y="2777433"/>
                  <a:pt x="3082031" y="2777433"/>
                </a:cubicBezTo>
                <a:cubicBezTo>
                  <a:pt x="3081138" y="2777433"/>
                  <a:pt x="3080369" y="2777284"/>
                  <a:pt x="3079724" y="2776987"/>
                </a:cubicBezTo>
                <a:cubicBezTo>
                  <a:pt x="3079079" y="2776689"/>
                  <a:pt x="3078558" y="2776143"/>
                  <a:pt x="3078161" y="2775350"/>
                </a:cubicBezTo>
                <a:cubicBezTo>
                  <a:pt x="3077764" y="2774556"/>
                  <a:pt x="3077466" y="2773440"/>
                  <a:pt x="3077268" y="2772001"/>
                </a:cubicBezTo>
                <a:cubicBezTo>
                  <a:pt x="3077070" y="2770562"/>
                  <a:pt x="3076970" y="2768702"/>
                  <a:pt x="3076970" y="2766420"/>
                </a:cubicBezTo>
                <a:cubicBezTo>
                  <a:pt x="3076970" y="2764039"/>
                  <a:pt x="3077045" y="2762104"/>
                  <a:pt x="3077194" y="2760616"/>
                </a:cubicBezTo>
                <a:cubicBezTo>
                  <a:pt x="3077343" y="2759127"/>
                  <a:pt x="3077591" y="2757937"/>
                  <a:pt x="3077938" y="2757044"/>
                </a:cubicBezTo>
                <a:cubicBezTo>
                  <a:pt x="3078286" y="2756151"/>
                  <a:pt x="3078732" y="2755556"/>
                  <a:pt x="3079278" y="2755258"/>
                </a:cubicBezTo>
                <a:cubicBezTo>
                  <a:pt x="3079823" y="2754960"/>
                  <a:pt x="3080493" y="2754811"/>
                  <a:pt x="3081287" y="2754811"/>
                </a:cubicBezTo>
                <a:cubicBezTo>
                  <a:pt x="3084561" y="2754811"/>
                  <a:pt x="3087687" y="2754042"/>
                  <a:pt x="3090663" y="2752505"/>
                </a:cubicBezTo>
                <a:cubicBezTo>
                  <a:pt x="3093639" y="2750967"/>
                  <a:pt x="3096417" y="2748437"/>
                  <a:pt x="3098997" y="2744914"/>
                </a:cubicBezTo>
                <a:cubicBezTo>
                  <a:pt x="3101577" y="2741392"/>
                  <a:pt x="3104008" y="2736778"/>
                  <a:pt x="3106290" y="2731073"/>
                </a:cubicBezTo>
                <a:cubicBezTo>
                  <a:pt x="3108572" y="2725368"/>
                  <a:pt x="3110655" y="2718348"/>
                  <a:pt x="3112541" y="2710014"/>
                </a:cubicBezTo>
                <a:cubicBezTo>
                  <a:pt x="3114425" y="2701680"/>
                  <a:pt x="3116211" y="2691932"/>
                  <a:pt x="3117898" y="2680769"/>
                </a:cubicBezTo>
                <a:cubicBezTo>
                  <a:pt x="3119585" y="2669607"/>
                  <a:pt x="3121173" y="2656783"/>
                  <a:pt x="3122661" y="2642297"/>
                </a:cubicBezTo>
                <a:cubicBezTo>
                  <a:pt x="3122859" y="2639321"/>
                  <a:pt x="3123579" y="2637113"/>
                  <a:pt x="3124819" y="2635674"/>
                </a:cubicBezTo>
                <a:cubicBezTo>
                  <a:pt x="3126059" y="2634236"/>
                  <a:pt x="3127820" y="2633516"/>
                  <a:pt x="3130102" y="2633516"/>
                </a:cubicBezTo>
                <a:close/>
                <a:moveTo>
                  <a:pt x="5575795" y="2633368"/>
                </a:moveTo>
                <a:lnTo>
                  <a:pt x="5680718" y="2633368"/>
                </a:lnTo>
                <a:cubicBezTo>
                  <a:pt x="5681512" y="2633368"/>
                  <a:pt x="5682231" y="2633591"/>
                  <a:pt x="5682876" y="2634037"/>
                </a:cubicBezTo>
                <a:cubicBezTo>
                  <a:pt x="5683521" y="2634484"/>
                  <a:pt x="5684042" y="2635178"/>
                  <a:pt x="5684439" y="2636121"/>
                </a:cubicBezTo>
                <a:cubicBezTo>
                  <a:pt x="5684836" y="2637063"/>
                  <a:pt x="5685159" y="2638254"/>
                  <a:pt x="5685407" y="2639693"/>
                </a:cubicBezTo>
                <a:cubicBezTo>
                  <a:pt x="5685654" y="2641131"/>
                  <a:pt x="5685779" y="2642744"/>
                  <a:pt x="5685779" y="2644530"/>
                </a:cubicBezTo>
                <a:cubicBezTo>
                  <a:pt x="5685779" y="2646514"/>
                  <a:pt x="5685679" y="2648201"/>
                  <a:pt x="5685481" y="2649590"/>
                </a:cubicBezTo>
                <a:cubicBezTo>
                  <a:pt x="5685282" y="2650979"/>
                  <a:pt x="5684960" y="2652120"/>
                  <a:pt x="5684514" y="2653013"/>
                </a:cubicBezTo>
                <a:cubicBezTo>
                  <a:pt x="5684067" y="2653906"/>
                  <a:pt x="5683546" y="2654576"/>
                  <a:pt x="5682951" y="2655022"/>
                </a:cubicBezTo>
                <a:cubicBezTo>
                  <a:pt x="5682356" y="2655469"/>
                  <a:pt x="5681611" y="2655692"/>
                  <a:pt x="5680718" y="2655692"/>
                </a:cubicBezTo>
                <a:lnTo>
                  <a:pt x="5640535" y="2655692"/>
                </a:lnTo>
                <a:lnTo>
                  <a:pt x="5640535" y="2771182"/>
                </a:lnTo>
                <a:cubicBezTo>
                  <a:pt x="5640535" y="2771976"/>
                  <a:pt x="5640336" y="2772646"/>
                  <a:pt x="5639940" y="2773192"/>
                </a:cubicBezTo>
                <a:cubicBezTo>
                  <a:pt x="5639543" y="2773737"/>
                  <a:pt x="5638898" y="2774209"/>
                  <a:pt x="5638005" y="2774606"/>
                </a:cubicBezTo>
                <a:cubicBezTo>
                  <a:pt x="5637112" y="2775002"/>
                  <a:pt x="5635871" y="2775300"/>
                  <a:pt x="5634284" y="2775498"/>
                </a:cubicBezTo>
                <a:cubicBezTo>
                  <a:pt x="5632697" y="2775697"/>
                  <a:pt x="5630662" y="2775796"/>
                  <a:pt x="5628182" y="2775796"/>
                </a:cubicBezTo>
                <a:cubicBezTo>
                  <a:pt x="5625801" y="2775796"/>
                  <a:pt x="5623816" y="2775697"/>
                  <a:pt x="5622229" y="2775498"/>
                </a:cubicBezTo>
                <a:cubicBezTo>
                  <a:pt x="5620642" y="2775300"/>
                  <a:pt x="5619377" y="2775002"/>
                  <a:pt x="5618434" y="2774606"/>
                </a:cubicBezTo>
                <a:cubicBezTo>
                  <a:pt x="5617491" y="2774209"/>
                  <a:pt x="5616846" y="2773737"/>
                  <a:pt x="5616499" y="2773192"/>
                </a:cubicBezTo>
                <a:cubicBezTo>
                  <a:pt x="5616152" y="2772646"/>
                  <a:pt x="5615978" y="2771976"/>
                  <a:pt x="5615978" y="2771182"/>
                </a:cubicBezTo>
                <a:lnTo>
                  <a:pt x="5615978" y="2655692"/>
                </a:lnTo>
                <a:lnTo>
                  <a:pt x="5575795" y="2655692"/>
                </a:lnTo>
                <a:cubicBezTo>
                  <a:pt x="5575001" y="2655692"/>
                  <a:pt x="5574282" y="2655469"/>
                  <a:pt x="5573637" y="2655022"/>
                </a:cubicBezTo>
                <a:cubicBezTo>
                  <a:pt x="5572992" y="2654576"/>
                  <a:pt x="5572471" y="2653906"/>
                  <a:pt x="5572074" y="2653013"/>
                </a:cubicBezTo>
                <a:cubicBezTo>
                  <a:pt x="5571677" y="2652120"/>
                  <a:pt x="5571354" y="2650954"/>
                  <a:pt x="5571107" y="2649515"/>
                </a:cubicBezTo>
                <a:cubicBezTo>
                  <a:pt x="5570859" y="2648077"/>
                  <a:pt x="5570734" y="2646365"/>
                  <a:pt x="5570734" y="2644381"/>
                </a:cubicBezTo>
                <a:cubicBezTo>
                  <a:pt x="5570734" y="2642595"/>
                  <a:pt x="5570859" y="2641007"/>
                  <a:pt x="5571107" y="2639618"/>
                </a:cubicBezTo>
                <a:cubicBezTo>
                  <a:pt x="5571354" y="2638229"/>
                  <a:pt x="5571702" y="2637063"/>
                  <a:pt x="5572148" y="2636121"/>
                </a:cubicBezTo>
                <a:cubicBezTo>
                  <a:pt x="5572595" y="2635178"/>
                  <a:pt x="5573116" y="2634484"/>
                  <a:pt x="5573711" y="2634037"/>
                </a:cubicBezTo>
                <a:cubicBezTo>
                  <a:pt x="5574306" y="2633591"/>
                  <a:pt x="5575001" y="2633368"/>
                  <a:pt x="5575795" y="2633368"/>
                </a:cubicBezTo>
                <a:close/>
                <a:moveTo>
                  <a:pt x="5156695" y="2633368"/>
                </a:moveTo>
                <a:lnTo>
                  <a:pt x="5261618" y="2633368"/>
                </a:lnTo>
                <a:cubicBezTo>
                  <a:pt x="5262412" y="2633368"/>
                  <a:pt x="5263131" y="2633591"/>
                  <a:pt x="5263776" y="2634037"/>
                </a:cubicBezTo>
                <a:cubicBezTo>
                  <a:pt x="5264421" y="2634484"/>
                  <a:pt x="5264942" y="2635178"/>
                  <a:pt x="5265339" y="2636121"/>
                </a:cubicBezTo>
                <a:cubicBezTo>
                  <a:pt x="5265736" y="2637063"/>
                  <a:pt x="5266059" y="2638254"/>
                  <a:pt x="5266307" y="2639693"/>
                </a:cubicBezTo>
                <a:cubicBezTo>
                  <a:pt x="5266554" y="2641131"/>
                  <a:pt x="5266679" y="2642744"/>
                  <a:pt x="5266679" y="2644530"/>
                </a:cubicBezTo>
                <a:cubicBezTo>
                  <a:pt x="5266679" y="2646514"/>
                  <a:pt x="5266579" y="2648201"/>
                  <a:pt x="5266381" y="2649590"/>
                </a:cubicBezTo>
                <a:cubicBezTo>
                  <a:pt x="5266182" y="2650979"/>
                  <a:pt x="5265860" y="2652120"/>
                  <a:pt x="5265414" y="2653013"/>
                </a:cubicBezTo>
                <a:cubicBezTo>
                  <a:pt x="5264967" y="2653906"/>
                  <a:pt x="5264446" y="2654576"/>
                  <a:pt x="5263851" y="2655022"/>
                </a:cubicBezTo>
                <a:cubicBezTo>
                  <a:pt x="5263256" y="2655469"/>
                  <a:pt x="5262511" y="2655692"/>
                  <a:pt x="5261618" y="2655692"/>
                </a:cubicBezTo>
                <a:lnTo>
                  <a:pt x="5221435" y="2655692"/>
                </a:lnTo>
                <a:lnTo>
                  <a:pt x="5221435" y="2771182"/>
                </a:lnTo>
                <a:cubicBezTo>
                  <a:pt x="5221435" y="2771976"/>
                  <a:pt x="5221236" y="2772646"/>
                  <a:pt x="5220840" y="2773192"/>
                </a:cubicBezTo>
                <a:cubicBezTo>
                  <a:pt x="5220443" y="2773737"/>
                  <a:pt x="5219798" y="2774209"/>
                  <a:pt x="5218905" y="2774606"/>
                </a:cubicBezTo>
                <a:cubicBezTo>
                  <a:pt x="5218012" y="2775002"/>
                  <a:pt x="5216771" y="2775300"/>
                  <a:pt x="5215184" y="2775498"/>
                </a:cubicBezTo>
                <a:cubicBezTo>
                  <a:pt x="5213597" y="2775697"/>
                  <a:pt x="5211562" y="2775796"/>
                  <a:pt x="5209082" y="2775796"/>
                </a:cubicBezTo>
                <a:cubicBezTo>
                  <a:pt x="5206701" y="2775796"/>
                  <a:pt x="5204716" y="2775697"/>
                  <a:pt x="5203129" y="2775498"/>
                </a:cubicBezTo>
                <a:cubicBezTo>
                  <a:pt x="5201542" y="2775300"/>
                  <a:pt x="5200277" y="2775002"/>
                  <a:pt x="5199334" y="2774606"/>
                </a:cubicBezTo>
                <a:cubicBezTo>
                  <a:pt x="5198391" y="2774209"/>
                  <a:pt x="5197746" y="2773737"/>
                  <a:pt x="5197399" y="2773192"/>
                </a:cubicBezTo>
                <a:cubicBezTo>
                  <a:pt x="5197052" y="2772646"/>
                  <a:pt x="5196878" y="2771976"/>
                  <a:pt x="5196878" y="2771182"/>
                </a:cubicBezTo>
                <a:lnTo>
                  <a:pt x="5196878" y="2655692"/>
                </a:lnTo>
                <a:lnTo>
                  <a:pt x="5156695" y="2655692"/>
                </a:lnTo>
                <a:cubicBezTo>
                  <a:pt x="5155901" y="2655692"/>
                  <a:pt x="5155182" y="2655469"/>
                  <a:pt x="5154537" y="2655022"/>
                </a:cubicBezTo>
                <a:cubicBezTo>
                  <a:pt x="5153892" y="2654576"/>
                  <a:pt x="5153371" y="2653906"/>
                  <a:pt x="5152974" y="2653013"/>
                </a:cubicBezTo>
                <a:cubicBezTo>
                  <a:pt x="5152577" y="2652120"/>
                  <a:pt x="5152254" y="2650954"/>
                  <a:pt x="5152007" y="2649515"/>
                </a:cubicBezTo>
                <a:cubicBezTo>
                  <a:pt x="5151759" y="2648077"/>
                  <a:pt x="5151634" y="2646365"/>
                  <a:pt x="5151634" y="2644381"/>
                </a:cubicBezTo>
                <a:cubicBezTo>
                  <a:pt x="5151634" y="2642595"/>
                  <a:pt x="5151759" y="2641007"/>
                  <a:pt x="5152007" y="2639618"/>
                </a:cubicBezTo>
                <a:cubicBezTo>
                  <a:pt x="5152254" y="2638229"/>
                  <a:pt x="5152602" y="2637063"/>
                  <a:pt x="5153048" y="2636121"/>
                </a:cubicBezTo>
                <a:cubicBezTo>
                  <a:pt x="5153495" y="2635178"/>
                  <a:pt x="5154016" y="2634484"/>
                  <a:pt x="5154611" y="2634037"/>
                </a:cubicBezTo>
                <a:cubicBezTo>
                  <a:pt x="5155206" y="2633591"/>
                  <a:pt x="5155901" y="2633368"/>
                  <a:pt x="5156695" y="2633368"/>
                </a:cubicBezTo>
                <a:close/>
                <a:moveTo>
                  <a:pt x="4780457" y="2633368"/>
                </a:moveTo>
                <a:lnTo>
                  <a:pt x="4847876" y="2633368"/>
                </a:lnTo>
                <a:cubicBezTo>
                  <a:pt x="4848670" y="2633368"/>
                  <a:pt x="4849340" y="2633591"/>
                  <a:pt x="4849885" y="2634037"/>
                </a:cubicBezTo>
                <a:cubicBezTo>
                  <a:pt x="4850431" y="2634484"/>
                  <a:pt x="4850927" y="2635178"/>
                  <a:pt x="4851374" y="2636121"/>
                </a:cubicBezTo>
                <a:cubicBezTo>
                  <a:pt x="4851820" y="2637063"/>
                  <a:pt x="4852167" y="2638205"/>
                  <a:pt x="4852416" y="2639544"/>
                </a:cubicBezTo>
                <a:cubicBezTo>
                  <a:pt x="4852663" y="2640883"/>
                  <a:pt x="4852788" y="2642496"/>
                  <a:pt x="4852788" y="2644381"/>
                </a:cubicBezTo>
                <a:cubicBezTo>
                  <a:pt x="4852788" y="2646365"/>
                  <a:pt x="4852663" y="2648052"/>
                  <a:pt x="4852416" y="2649441"/>
                </a:cubicBezTo>
                <a:cubicBezTo>
                  <a:pt x="4852167" y="2650830"/>
                  <a:pt x="4851820" y="2651971"/>
                  <a:pt x="4851374" y="2652864"/>
                </a:cubicBezTo>
                <a:cubicBezTo>
                  <a:pt x="4850927" y="2653757"/>
                  <a:pt x="4850431" y="2654402"/>
                  <a:pt x="4849885" y="2654799"/>
                </a:cubicBezTo>
                <a:cubicBezTo>
                  <a:pt x="4849340" y="2655196"/>
                  <a:pt x="4848670" y="2655394"/>
                  <a:pt x="4847876" y="2655394"/>
                </a:cubicBezTo>
                <a:lnTo>
                  <a:pt x="4797424" y="2655394"/>
                </a:lnTo>
                <a:lnTo>
                  <a:pt x="4797424" y="2771182"/>
                </a:lnTo>
                <a:cubicBezTo>
                  <a:pt x="4797424" y="2771976"/>
                  <a:pt x="4797225" y="2772646"/>
                  <a:pt x="4796828" y="2773192"/>
                </a:cubicBezTo>
                <a:cubicBezTo>
                  <a:pt x="4796431" y="2773737"/>
                  <a:pt x="4795786" y="2774209"/>
                  <a:pt x="4794893" y="2774606"/>
                </a:cubicBezTo>
                <a:cubicBezTo>
                  <a:pt x="4794000" y="2775002"/>
                  <a:pt x="4792760" y="2775300"/>
                  <a:pt x="4791173" y="2775498"/>
                </a:cubicBezTo>
                <a:cubicBezTo>
                  <a:pt x="4789585" y="2775697"/>
                  <a:pt x="4787551" y="2775796"/>
                  <a:pt x="4785071" y="2775796"/>
                </a:cubicBezTo>
                <a:cubicBezTo>
                  <a:pt x="4782690" y="2775796"/>
                  <a:pt x="4780705" y="2775697"/>
                  <a:pt x="4779118" y="2775498"/>
                </a:cubicBezTo>
                <a:cubicBezTo>
                  <a:pt x="4777530" y="2775300"/>
                  <a:pt x="4776265" y="2775002"/>
                  <a:pt x="4775323" y="2774606"/>
                </a:cubicBezTo>
                <a:cubicBezTo>
                  <a:pt x="4774380" y="2774209"/>
                  <a:pt x="4773735" y="2773737"/>
                  <a:pt x="4773388" y="2773192"/>
                </a:cubicBezTo>
                <a:cubicBezTo>
                  <a:pt x="4773041" y="2772646"/>
                  <a:pt x="4772867" y="2771976"/>
                  <a:pt x="4772867" y="2771182"/>
                </a:cubicBezTo>
                <a:lnTo>
                  <a:pt x="4772867" y="2642148"/>
                </a:lnTo>
                <a:cubicBezTo>
                  <a:pt x="4772867" y="2639172"/>
                  <a:pt x="4773537" y="2636964"/>
                  <a:pt x="4774876" y="2635526"/>
                </a:cubicBezTo>
                <a:cubicBezTo>
                  <a:pt x="4776216" y="2634087"/>
                  <a:pt x="4778076" y="2633368"/>
                  <a:pt x="4780457" y="2633368"/>
                </a:cubicBezTo>
                <a:close/>
                <a:moveTo>
                  <a:pt x="4438078" y="2633368"/>
                </a:moveTo>
                <a:lnTo>
                  <a:pt x="4449836" y="2633368"/>
                </a:lnTo>
                <a:cubicBezTo>
                  <a:pt x="4452713" y="2633368"/>
                  <a:pt x="4455168" y="2633591"/>
                  <a:pt x="4457202" y="2634037"/>
                </a:cubicBezTo>
                <a:cubicBezTo>
                  <a:pt x="4459237" y="2634484"/>
                  <a:pt x="4460973" y="2635253"/>
                  <a:pt x="4462411" y="2636344"/>
                </a:cubicBezTo>
                <a:cubicBezTo>
                  <a:pt x="4463850" y="2637436"/>
                  <a:pt x="4465066" y="2638899"/>
                  <a:pt x="4466058" y="2640735"/>
                </a:cubicBezTo>
                <a:cubicBezTo>
                  <a:pt x="4467050" y="2642570"/>
                  <a:pt x="4467993" y="2644877"/>
                  <a:pt x="4468886" y="2647655"/>
                </a:cubicBezTo>
                <a:lnTo>
                  <a:pt x="4488680" y="2704656"/>
                </a:lnTo>
                <a:cubicBezTo>
                  <a:pt x="4489771" y="2708129"/>
                  <a:pt x="4490912" y="2711626"/>
                  <a:pt x="4492103" y="2715149"/>
                </a:cubicBezTo>
                <a:cubicBezTo>
                  <a:pt x="4493293" y="2718671"/>
                  <a:pt x="4494409" y="2722144"/>
                  <a:pt x="4495451" y="2725567"/>
                </a:cubicBezTo>
                <a:cubicBezTo>
                  <a:pt x="4496493" y="2728990"/>
                  <a:pt x="4497485" y="2732338"/>
                  <a:pt x="4498428" y="2735613"/>
                </a:cubicBezTo>
                <a:cubicBezTo>
                  <a:pt x="4499370" y="2738887"/>
                  <a:pt x="4500239" y="2742012"/>
                  <a:pt x="4501032" y="2744989"/>
                </a:cubicBezTo>
                <a:lnTo>
                  <a:pt x="4501330" y="2744989"/>
                </a:lnTo>
                <a:cubicBezTo>
                  <a:pt x="4502223" y="2741913"/>
                  <a:pt x="4503141" y="2738664"/>
                  <a:pt x="4504083" y="2735240"/>
                </a:cubicBezTo>
                <a:cubicBezTo>
                  <a:pt x="4505026" y="2731817"/>
                  <a:pt x="4506043" y="2728345"/>
                  <a:pt x="4507134" y="2724823"/>
                </a:cubicBezTo>
                <a:cubicBezTo>
                  <a:pt x="4508226" y="2721300"/>
                  <a:pt x="4509342" y="2717803"/>
                  <a:pt x="4510483" y="2714330"/>
                </a:cubicBezTo>
                <a:cubicBezTo>
                  <a:pt x="4511624" y="2710857"/>
                  <a:pt x="4512740" y="2707534"/>
                  <a:pt x="4513832" y="2704359"/>
                </a:cubicBezTo>
                <a:lnTo>
                  <a:pt x="4533626" y="2647655"/>
                </a:lnTo>
                <a:cubicBezTo>
                  <a:pt x="4534419" y="2645175"/>
                  <a:pt x="4535288" y="2643017"/>
                  <a:pt x="4536230" y="2641181"/>
                </a:cubicBezTo>
                <a:cubicBezTo>
                  <a:pt x="4537173" y="2639346"/>
                  <a:pt x="4538339" y="2637857"/>
                  <a:pt x="4539728" y="2636716"/>
                </a:cubicBezTo>
                <a:cubicBezTo>
                  <a:pt x="4541117" y="2635575"/>
                  <a:pt x="4542779" y="2634732"/>
                  <a:pt x="4544713" y="2634186"/>
                </a:cubicBezTo>
                <a:cubicBezTo>
                  <a:pt x="4546648" y="2633640"/>
                  <a:pt x="4549005" y="2633368"/>
                  <a:pt x="4551783" y="2633368"/>
                </a:cubicBezTo>
                <a:lnTo>
                  <a:pt x="4563391" y="2633368"/>
                </a:lnTo>
                <a:cubicBezTo>
                  <a:pt x="4566963" y="2633368"/>
                  <a:pt x="4569667" y="2634112"/>
                  <a:pt x="4571502" y="2635600"/>
                </a:cubicBezTo>
                <a:cubicBezTo>
                  <a:pt x="4573338" y="2637088"/>
                  <a:pt x="4574405" y="2639470"/>
                  <a:pt x="4574702" y="2642744"/>
                </a:cubicBezTo>
                <a:lnTo>
                  <a:pt x="4589585" y="2769843"/>
                </a:lnTo>
                <a:cubicBezTo>
                  <a:pt x="4589684" y="2772026"/>
                  <a:pt x="4588990" y="2773564"/>
                  <a:pt x="4587501" y="2774457"/>
                </a:cubicBezTo>
                <a:cubicBezTo>
                  <a:pt x="4586013" y="2775350"/>
                  <a:pt x="4582987" y="2775796"/>
                  <a:pt x="4578423" y="2775796"/>
                </a:cubicBezTo>
                <a:cubicBezTo>
                  <a:pt x="4575942" y="2775796"/>
                  <a:pt x="4573909" y="2775747"/>
                  <a:pt x="4572321" y="2775647"/>
                </a:cubicBezTo>
                <a:cubicBezTo>
                  <a:pt x="4570733" y="2775548"/>
                  <a:pt x="4569493" y="2775350"/>
                  <a:pt x="4568600" y="2775052"/>
                </a:cubicBezTo>
                <a:cubicBezTo>
                  <a:pt x="4567707" y="2774754"/>
                  <a:pt x="4567087" y="2774333"/>
                  <a:pt x="4566740" y="2773787"/>
                </a:cubicBezTo>
                <a:cubicBezTo>
                  <a:pt x="4566393" y="2773241"/>
                  <a:pt x="4566169" y="2772522"/>
                  <a:pt x="4566070" y="2771629"/>
                </a:cubicBezTo>
                <a:lnTo>
                  <a:pt x="4556396" y="2693494"/>
                </a:lnTo>
                <a:cubicBezTo>
                  <a:pt x="4556099" y="2690716"/>
                  <a:pt x="4555801" y="2687739"/>
                  <a:pt x="4555503" y="2684565"/>
                </a:cubicBezTo>
                <a:cubicBezTo>
                  <a:pt x="4555206" y="2681389"/>
                  <a:pt x="4554908" y="2678165"/>
                  <a:pt x="4554610" y="2674891"/>
                </a:cubicBezTo>
                <a:cubicBezTo>
                  <a:pt x="4554313" y="2671616"/>
                  <a:pt x="4554040" y="2668342"/>
                  <a:pt x="4553792" y="2665068"/>
                </a:cubicBezTo>
                <a:cubicBezTo>
                  <a:pt x="4553544" y="2661794"/>
                  <a:pt x="4553271" y="2658718"/>
                  <a:pt x="4552973" y="2655841"/>
                </a:cubicBezTo>
                <a:lnTo>
                  <a:pt x="4552825" y="2652418"/>
                </a:lnTo>
                <a:cubicBezTo>
                  <a:pt x="4551932" y="2655295"/>
                  <a:pt x="4550989" y="2658321"/>
                  <a:pt x="4549997" y="2661496"/>
                </a:cubicBezTo>
                <a:cubicBezTo>
                  <a:pt x="4549005" y="2664671"/>
                  <a:pt x="4547938" y="2667896"/>
                  <a:pt x="4546797" y="2671170"/>
                </a:cubicBezTo>
                <a:cubicBezTo>
                  <a:pt x="4545656" y="2674444"/>
                  <a:pt x="4544565" y="2677718"/>
                  <a:pt x="4543523" y="2680993"/>
                </a:cubicBezTo>
                <a:cubicBezTo>
                  <a:pt x="4542481" y="2684267"/>
                  <a:pt x="4541514" y="2687343"/>
                  <a:pt x="4540621" y="2690220"/>
                </a:cubicBezTo>
                <a:lnTo>
                  <a:pt x="4512492" y="2769545"/>
                </a:lnTo>
                <a:cubicBezTo>
                  <a:pt x="4512095" y="2770736"/>
                  <a:pt x="4511624" y="2771728"/>
                  <a:pt x="4511078" y="2772522"/>
                </a:cubicBezTo>
                <a:cubicBezTo>
                  <a:pt x="4510532" y="2773316"/>
                  <a:pt x="4509788" y="2773961"/>
                  <a:pt x="4508846" y="2774457"/>
                </a:cubicBezTo>
                <a:cubicBezTo>
                  <a:pt x="4507903" y="2774953"/>
                  <a:pt x="4506713" y="2775300"/>
                  <a:pt x="4505274" y="2775498"/>
                </a:cubicBezTo>
                <a:cubicBezTo>
                  <a:pt x="4503835" y="2775697"/>
                  <a:pt x="4502074" y="2775796"/>
                  <a:pt x="4499991" y="2775796"/>
                </a:cubicBezTo>
                <a:cubicBezTo>
                  <a:pt x="4497907" y="2775796"/>
                  <a:pt x="4496171" y="2775697"/>
                  <a:pt x="4494782" y="2775498"/>
                </a:cubicBezTo>
                <a:cubicBezTo>
                  <a:pt x="4493393" y="2775300"/>
                  <a:pt x="4492227" y="2774978"/>
                  <a:pt x="4491284" y="2774531"/>
                </a:cubicBezTo>
                <a:cubicBezTo>
                  <a:pt x="4490342" y="2774085"/>
                  <a:pt x="4489573" y="2773464"/>
                  <a:pt x="4488977" y="2772671"/>
                </a:cubicBezTo>
                <a:cubicBezTo>
                  <a:pt x="4488382" y="2771877"/>
                  <a:pt x="4487886" y="2770885"/>
                  <a:pt x="4487489" y="2769694"/>
                </a:cubicBezTo>
                <a:lnTo>
                  <a:pt x="4460402" y="2690220"/>
                </a:lnTo>
                <a:cubicBezTo>
                  <a:pt x="4459410" y="2687442"/>
                  <a:pt x="4458393" y="2684465"/>
                  <a:pt x="4457351" y="2681290"/>
                </a:cubicBezTo>
                <a:cubicBezTo>
                  <a:pt x="4456310" y="2678115"/>
                  <a:pt x="4455268" y="2674866"/>
                  <a:pt x="4454226" y="2671542"/>
                </a:cubicBezTo>
                <a:cubicBezTo>
                  <a:pt x="4453184" y="2668218"/>
                  <a:pt x="4452167" y="2664919"/>
                  <a:pt x="4451175" y="2661645"/>
                </a:cubicBezTo>
                <a:cubicBezTo>
                  <a:pt x="4450183" y="2658371"/>
                  <a:pt x="4449339" y="2655295"/>
                  <a:pt x="4448645" y="2652418"/>
                </a:cubicBezTo>
                <a:lnTo>
                  <a:pt x="4448496" y="2655841"/>
                </a:lnTo>
                <a:cubicBezTo>
                  <a:pt x="4448198" y="2658718"/>
                  <a:pt x="4447901" y="2661794"/>
                  <a:pt x="4447603" y="2665068"/>
                </a:cubicBezTo>
                <a:cubicBezTo>
                  <a:pt x="4447305" y="2668342"/>
                  <a:pt x="4446983" y="2671616"/>
                  <a:pt x="4446636" y="2674891"/>
                </a:cubicBezTo>
                <a:cubicBezTo>
                  <a:pt x="4446288" y="2678165"/>
                  <a:pt x="4445941" y="2681389"/>
                  <a:pt x="4445594" y="2684565"/>
                </a:cubicBezTo>
                <a:cubicBezTo>
                  <a:pt x="4445247" y="2687739"/>
                  <a:pt x="4444974" y="2690716"/>
                  <a:pt x="4444775" y="2693494"/>
                </a:cubicBezTo>
                <a:lnTo>
                  <a:pt x="4435548" y="2770290"/>
                </a:lnTo>
                <a:cubicBezTo>
                  <a:pt x="4435449" y="2771480"/>
                  <a:pt x="4435225" y="2772448"/>
                  <a:pt x="4434878" y="2773192"/>
                </a:cubicBezTo>
                <a:cubicBezTo>
                  <a:pt x="4434531" y="2773936"/>
                  <a:pt x="4433861" y="2774481"/>
                  <a:pt x="4432869" y="2774829"/>
                </a:cubicBezTo>
                <a:cubicBezTo>
                  <a:pt x="4431877" y="2775176"/>
                  <a:pt x="4430587" y="2775424"/>
                  <a:pt x="4429000" y="2775573"/>
                </a:cubicBezTo>
                <a:cubicBezTo>
                  <a:pt x="4427412" y="2775722"/>
                  <a:pt x="4425328" y="2775796"/>
                  <a:pt x="4422749" y="2775796"/>
                </a:cubicBezTo>
                <a:cubicBezTo>
                  <a:pt x="4420268" y="2775796"/>
                  <a:pt x="4418309" y="2775697"/>
                  <a:pt x="4416870" y="2775498"/>
                </a:cubicBezTo>
                <a:cubicBezTo>
                  <a:pt x="4415431" y="2775300"/>
                  <a:pt x="4414340" y="2774953"/>
                  <a:pt x="4413596" y="2774457"/>
                </a:cubicBezTo>
                <a:cubicBezTo>
                  <a:pt x="4412852" y="2773961"/>
                  <a:pt x="4412380" y="2773340"/>
                  <a:pt x="4412182" y="2772596"/>
                </a:cubicBezTo>
                <a:cubicBezTo>
                  <a:pt x="4411984" y="2771852"/>
                  <a:pt x="4411984" y="2770934"/>
                  <a:pt x="4412182" y="2769843"/>
                </a:cubicBezTo>
                <a:lnTo>
                  <a:pt x="4426916" y="2643041"/>
                </a:lnTo>
                <a:cubicBezTo>
                  <a:pt x="4427412" y="2639866"/>
                  <a:pt x="4428528" y="2637460"/>
                  <a:pt x="4430265" y="2635823"/>
                </a:cubicBezTo>
                <a:cubicBezTo>
                  <a:pt x="4432001" y="2634186"/>
                  <a:pt x="4434605" y="2633368"/>
                  <a:pt x="4438078" y="2633368"/>
                </a:cubicBezTo>
                <a:close/>
                <a:moveTo>
                  <a:pt x="3985120" y="2633368"/>
                </a:moveTo>
                <a:lnTo>
                  <a:pt x="4090044" y="2633368"/>
                </a:lnTo>
                <a:cubicBezTo>
                  <a:pt x="4090837" y="2633368"/>
                  <a:pt x="4091557" y="2633591"/>
                  <a:pt x="4092202" y="2634037"/>
                </a:cubicBezTo>
                <a:cubicBezTo>
                  <a:pt x="4092846" y="2634484"/>
                  <a:pt x="4093367" y="2635178"/>
                  <a:pt x="4093764" y="2636121"/>
                </a:cubicBezTo>
                <a:cubicBezTo>
                  <a:pt x="4094161" y="2637063"/>
                  <a:pt x="4094484" y="2638254"/>
                  <a:pt x="4094732" y="2639693"/>
                </a:cubicBezTo>
                <a:cubicBezTo>
                  <a:pt x="4094980" y="2641131"/>
                  <a:pt x="4095104" y="2642744"/>
                  <a:pt x="4095104" y="2644530"/>
                </a:cubicBezTo>
                <a:cubicBezTo>
                  <a:pt x="4095104" y="2646514"/>
                  <a:pt x="4095004" y="2648201"/>
                  <a:pt x="4094806" y="2649590"/>
                </a:cubicBezTo>
                <a:cubicBezTo>
                  <a:pt x="4094608" y="2650979"/>
                  <a:pt x="4094285" y="2652120"/>
                  <a:pt x="4093839" y="2653013"/>
                </a:cubicBezTo>
                <a:cubicBezTo>
                  <a:pt x="4093392" y="2653906"/>
                  <a:pt x="4092871" y="2654576"/>
                  <a:pt x="4092276" y="2655022"/>
                </a:cubicBezTo>
                <a:cubicBezTo>
                  <a:pt x="4091681" y="2655469"/>
                  <a:pt x="4090936" y="2655692"/>
                  <a:pt x="4090044" y="2655692"/>
                </a:cubicBezTo>
                <a:lnTo>
                  <a:pt x="4049860" y="2655692"/>
                </a:lnTo>
                <a:lnTo>
                  <a:pt x="4049860" y="2771182"/>
                </a:lnTo>
                <a:cubicBezTo>
                  <a:pt x="4049860" y="2771976"/>
                  <a:pt x="4049662" y="2772646"/>
                  <a:pt x="4049265" y="2773192"/>
                </a:cubicBezTo>
                <a:cubicBezTo>
                  <a:pt x="4048868" y="2773737"/>
                  <a:pt x="4048223" y="2774209"/>
                  <a:pt x="4047330" y="2774606"/>
                </a:cubicBezTo>
                <a:cubicBezTo>
                  <a:pt x="4046437" y="2775002"/>
                  <a:pt x="4045197" y="2775300"/>
                  <a:pt x="4043609" y="2775498"/>
                </a:cubicBezTo>
                <a:cubicBezTo>
                  <a:pt x="4042022" y="2775697"/>
                  <a:pt x="4039988" y="2775796"/>
                  <a:pt x="4037507" y="2775796"/>
                </a:cubicBezTo>
                <a:cubicBezTo>
                  <a:pt x="4035126" y="2775796"/>
                  <a:pt x="4033142" y="2775697"/>
                  <a:pt x="4031554" y="2775498"/>
                </a:cubicBezTo>
                <a:cubicBezTo>
                  <a:pt x="4029967" y="2775300"/>
                  <a:pt x="4028701" y="2775002"/>
                  <a:pt x="4027759" y="2774606"/>
                </a:cubicBezTo>
                <a:cubicBezTo>
                  <a:pt x="4026816" y="2774209"/>
                  <a:pt x="4026171" y="2773737"/>
                  <a:pt x="4025824" y="2773192"/>
                </a:cubicBezTo>
                <a:cubicBezTo>
                  <a:pt x="4025477" y="2772646"/>
                  <a:pt x="4025303" y="2771976"/>
                  <a:pt x="4025303" y="2771182"/>
                </a:cubicBezTo>
                <a:lnTo>
                  <a:pt x="4025303" y="2655692"/>
                </a:lnTo>
                <a:lnTo>
                  <a:pt x="3985120" y="2655692"/>
                </a:lnTo>
                <a:cubicBezTo>
                  <a:pt x="3984326" y="2655692"/>
                  <a:pt x="3983607" y="2655469"/>
                  <a:pt x="3982962" y="2655022"/>
                </a:cubicBezTo>
                <a:cubicBezTo>
                  <a:pt x="3982317" y="2654576"/>
                  <a:pt x="3981796" y="2653906"/>
                  <a:pt x="3981399" y="2653013"/>
                </a:cubicBezTo>
                <a:cubicBezTo>
                  <a:pt x="3981002" y="2652120"/>
                  <a:pt x="3980680" y="2650954"/>
                  <a:pt x="3980432" y="2649515"/>
                </a:cubicBezTo>
                <a:cubicBezTo>
                  <a:pt x="3980184" y="2648077"/>
                  <a:pt x="3980060" y="2646365"/>
                  <a:pt x="3980060" y="2644381"/>
                </a:cubicBezTo>
                <a:cubicBezTo>
                  <a:pt x="3980060" y="2642595"/>
                  <a:pt x="3980184" y="2641007"/>
                  <a:pt x="3980432" y="2639618"/>
                </a:cubicBezTo>
                <a:cubicBezTo>
                  <a:pt x="3980680" y="2638229"/>
                  <a:pt x="3981027" y="2637063"/>
                  <a:pt x="3981473" y="2636121"/>
                </a:cubicBezTo>
                <a:cubicBezTo>
                  <a:pt x="3981920" y="2635178"/>
                  <a:pt x="3982441" y="2634484"/>
                  <a:pt x="3983036" y="2634037"/>
                </a:cubicBezTo>
                <a:cubicBezTo>
                  <a:pt x="3983632" y="2633591"/>
                  <a:pt x="3984326" y="2633368"/>
                  <a:pt x="3985120" y="2633368"/>
                </a:cubicBezTo>
                <a:close/>
                <a:moveTo>
                  <a:pt x="6146699" y="2632623"/>
                </a:moveTo>
                <a:cubicBezTo>
                  <a:pt x="6149180" y="2632623"/>
                  <a:pt x="6151214" y="2632698"/>
                  <a:pt x="6152801" y="2632847"/>
                </a:cubicBezTo>
                <a:cubicBezTo>
                  <a:pt x="6154389" y="2632996"/>
                  <a:pt x="6155629" y="2633293"/>
                  <a:pt x="6156522" y="2633740"/>
                </a:cubicBezTo>
                <a:cubicBezTo>
                  <a:pt x="6157415" y="2634186"/>
                  <a:pt x="6158060" y="2634682"/>
                  <a:pt x="6158457" y="2635228"/>
                </a:cubicBezTo>
                <a:cubicBezTo>
                  <a:pt x="6158854" y="2635774"/>
                  <a:pt x="6159052" y="2636443"/>
                  <a:pt x="6159052" y="2637237"/>
                </a:cubicBezTo>
                <a:lnTo>
                  <a:pt x="6159052" y="2771182"/>
                </a:lnTo>
                <a:cubicBezTo>
                  <a:pt x="6159052" y="2771976"/>
                  <a:pt x="6158854" y="2772646"/>
                  <a:pt x="6158457" y="2773192"/>
                </a:cubicBezTo>
                <a:cubicBezTo>
                  <a:pt x="6158060" y="2773737"/>
                  <a:pt x="6157415" y="2774209"/>
                  <a:pt x="6156522" y="2774606"/>
                </a:cubicBezTo>
                <a:cubicBezTo>
                  <a:pt x="6155629" y="2775002"/>
                  <a:pt x="6154389" y="2775300"/>
                  <a:pt x="6152801" y="2775498"/>
                </a:cubicBezTo>
                <a:cubicBezTo>
                  <a:pt x="6151214" y="2775697"/>
                  <a:pt x="6149180" y="2775796"/>
                  <a:pt x="6146699" y="2775796"/>
                </a:cubicBezTo>
                <a:cubicBezTo>
                  <a:pt x="6144318" y="2775796"/>
                  <a:pt x="6142334" y="2775697"/>
                  <a:pt x="6140746" y="2775498"/>
                </a:cubicBezTo>
                <a:cubicBezTo>
                  <a:pt x="6139159" y="2775300"/>
                  <a:pt x="6137894" y="2775002"/>
                  <a:pt x="6136951" y="2774606"/>
                </a:cubicBezTo>
                <a:cubicBezTo>
                  <a:pt x="6136008" y="2774209"/>
                  <a:pt x="6135364" y="2773737"/>
                  <a:pt x="6135016" y="2773192"/>
                </a:cubicBezTo>
                <a:cubicBezTo>
                  <a:pt x="6134669" y="2772646"/>
                  <a:pt x="6134495" y="2771976"/>
                  <a:pt x="6134495" y="2771182"/>
                </a:cubicBezTo>
                <a:lnTo>
                  <a:pt x="6134495" y="2637237"/>
                </a:lnTo>
                <a:cubicBezTo>
                  <a:pt x="6134495" y="2636443"/>
                  <a:pt x="6134669" y="2635774"/>
                  <a:pt x="6135016" y="2635228"/>
                </a:cubicBezTo>
                <a:cubicBezTo>
                  <a:pt x="6135364" y="2634682"/>
                  <a:pt x="6136008" y="2634186"/>
                  <a:pt x="6136951" y="2633740"/>
                </a:cubicBezTo>
                <a:cubicBezTo>
                  <a:pt x="6137894" y="2633293"/>
                  <a:pt x="6139159" y="2632996"/>
                  <a:pt x="6140746" y="2632847"/>
                </a:cubicBezTo>
                <a:cubicBezTo>
                  <a:pt x="6142334" y="2632698"/>
                  <a:pt x="6144318" y="2632623"/>
                  <a:pt x="6146699" y="2632623"/>
                </a:cubicBezTo>
                <a:close/>
                <a:moveTo>
                  <a:pt x="6013498" y="2632623"/>
                </a:moveTo>
                <a:cubicBezTo>
                  <a:pt x="6018261" y="2632623"/>
                  <a:pt x="6021560" y="2632996"/>
                  <a:pt x="6023395" y="2633740"/>
                </a:cubicBezTo>
                <a:cubicBezTo>
                  <a:pt x="6025231" y="2634484"/>
                  <a:pt x="6026149" y="2635650"/>
                  <a:pt x="6026149" y="2637237"/>
                </a:cubicBezTo>
                <a:lnTo>
                  <a:pt x="6026149" y="2684416"/>
                </a:lnTo>
                <a:cubicBezTo>
                  <a:pt x="6029820" y="2684118"/>
                  <a:pt x="6033516" y="2683895"/>
                  <a:pt x="6037236" y="2683746"/>
                </a:cubicBezTo>
                <a:cubicBezTo>
                  <a:pt x="6040957" y="2683597"/>
                  <a:pt x="6045000" y="2683523"/>
                  <a:pt x="6049366" y="2683523"/>
                </a:cubicBezTo>
                <a:cubicBezTo>
                  <a:pt x="6059982" y="2683523"/>
                  <a:pt x="6069061" y="2684589"/>
                  <a:pt x="6076601" y="2686723"/>
                </a:cubicBezTo>
                <a:cubicBezTo>
                  <a:pt x="6084142" y="2688856"/>
                  <a:pt x="6090368" y="2691907"/>
                  <a:pt x="6095279" y="2695875"/>
                </a:cubicBezTo>
                <a:cubicBezTo>
                  <a:pt x="6100191" y="2699844"/>
                  <a:pt x="6103787" y="2704582"/>
                  <a:pt x="6106069" y="2710089"/>
                </a:cubicBezTo>
                <a:cubicBezTo>
                  <a:pt x="6108351" y="2715595"/>
                  <a:pt x="6109492" y="2721772"/>
                  <a:pt x="6109492" y="2728618"/>
                </a:cubicBezTo>
                <a:cubicBezTo>
                  <a:pt x="6109492" y="2735464"/>
                  <a:pt x="6108277" y="2741863"/>
                  <a:pt x="6105846" y="2747816"/>
                </a:cubicBezTo>
                <a:cubicBezTo>
                  <a:pt x="6103415" y="2753770"/>
                  <a:pt x="6099595" y="2758929"/>
                  <a:pt x="6094386" y="2763295"/>
                </a:cubicBezTo>
                <a:cubicBezTo>
                  <a:pt x="6089177" y="2767660"/>
                  <a:pt x="6082505" y="2771108"/>
                  <a:pt x="6074369" y="2773638"/>
                </a:cubicBezTo>
                <a:cubicBezTo>
                  <a:pt x="6066233" y="2776168"/>
                  <a:pt x="6056460" y="2777433"/>
                  <a:pt x="6045050" y="2777433"/>
                </a:cubicBezTo>
                <a:cubicBezTo>
                  <a:pt x="6042371" y="2777433"/>
                  <a:pt x="6039692" y="2777408"/>
                  <a:pt x="6037013" y="2777359"/>
                </a:cubicBezTo>
                <a:cubicBezTo>
                  <a:pt x="6034334" y="2777309"/>
                  <a:pt x="6031705" y="2777210"/>
                  <a:pt x="6029125" y="2777061"/>
                </a:cubicBezTo>
                <a:cubicBezTo>
                  <a:pt x="6026545" y="2776912"/>
                  <a:pt x="6023991" y="2776739"/>
                  <a:pt x="6021460" y="2776540"/>
                </a:cubicBezTo>
                <a:cubicBezTo>
                  <a:pt x="6018930" y="2776342"/>
                  <a:pt x="6016376" y="2776094"/>
                  <a:pt x="6013796" y="2775796"/>
                </a:cubicBezTo>
                <a:cubicBezTo>
                  <a:pt x="6009629" y="2775300"/>
                  <a:pt x="6006553" y="2773961"/>
                  <a:pt x="6004568" y="2771778"/>
                </a:cubicBezTo>
                <a:cubicBezTo>
                  <a:pt x="6002584" y="2769595"/>
                  <a:pt x="6001592" y="2766271"/>
                  <a:pt x="6001592" y="2761806"/>
                </a:cubicBezTo>
                <a:lnTo>
                  <a:pt x="6001592" y="2637237"/>
                </a:lnTo>
                <a:cubicBezTo>
                  <a:pt x="6001592" y="2636443"/>
                  <a:pt x="6001765" y="2635774"/>
                  <a:pt x="6002113" y="2635228"/>
                </a:cubicBezTo>
                <a:cubicBezTo>
                  <a:pt x="6002460" y="2634682"/>
                  <a:pt x="6003105" y="2634186"/>
                  <a:pt x="6004048" y="2633740"/>
                </a:cubicBezTo>
                <a:cubicBezTo>
                  <a:pt x="6004990" y="2633293"/>
                  <a:pt x="6006230" y="2632996"/>
                  <a:pt x="6007768" y="2632847"/>
                </a:cubicBezTo>
                <a:cubicBezTo>
                  <a:pt x="6009306" y="2632698"/>
                  <a:pt x="6011216" y="2632623"/>
                  <a:pt x="6013498" y="2632623"/>
                </a:cubicBezTo>
                <a:close/>
                <a:moveTo>
                  <a:pt x="5700810" y="2632623"/>
                </a:moveTo>
                <a:cubicBezTo>
                  <a:pt x="5703787" y="2632623"/>
                  <a:pt x="5706118" y="2632698"/>
                  <a:pt x="5707805" y="2632847"/>
                </a:cubicBezTo>
                <a:cubicBezTo>
                  <a:pt x="5709492" y="2632996"/>
                  <a:pt x="5710831" y="2633268"/>
                  <a:pt x="5711824" y="2633665"/>
                </a:cubicBezTo>
                <a:cubicBezTo>
                  <a:pt x="5712816" y="2634062"/>
                  <a:pt x="5713535" y="2634633"/>
                  <a:pt x="5713982" y="2635377"/>
                </a:cubicBezTo>
                <a:cubicBezTo>
                  <a:pt x="5714428" y="2636121"/>
                  <a:pt x="5714899" y="2637138"/>
                  <a:pt x="5715395" y="2638428"/>
                </a:cubicBezTo>
                <a:lnTo>
                  <a:pt x="5753644" y="2745882"/>
                </a:lnTo>
                <a:lnTo>
                  <a:pt x="5754091" y="2745882"/>
                </a:lnTo>
                <a:lnTo>
                  <a:pt x="5791000" y="2637832"/>
                </a:lnTo>
                <a:cubicBezTo>
                  <a:pt x="5791595" y="2635947"/>
                  <a:pt x="5792315" y="2634732"/>
                  <a:pt x="5793158" y="2634186"/>
                </a:cubicBezTo>
                <a:cubicBezTo>
                  <a:pt x="5794001" y="2633640"/>
                  <a:pt x="5795266" y="2633244"/>
                  <a:pt x="5796953" y="2632996"/>
                </a:cubicBezTo>
                <a:cubicBezTo>
                  <a:pt x="5798640" y="2632747"/>
                  <a:pt x="5801071" y="2632623"/>
                  <a:pt x="5804246" y="2632623"/>
                </a:cubicBezTo>
                <a:cubicBezTo>
                  <a:pt x="5807024" y="2632623"/>
                  <a:pt x="5809306" y="2632747"/>
                  <a:pt x="5811092" y="2632996"/>
                </a:cubicBezTo>
                <a:cubicBezTo>
                  <a:pt x="5812878" y="2633244"/>
                  <a:pt x="5814193" y="2633715"/>
                  <a:pt x="5815036" y="2634409"/>
                </a:cubicBezTo>
                <a:cubicBezTo>
                  <a:pt x="5815879" y="2635104"/>
                  <a:pt x="5816301" y="2636047"/>
                  <a:pt x="5816301" y="2637237"/>
                </a:cubicBezTo>
                <a:cubicBezTo>
                  <a:pt x="5816301" y="2638428"/>
                  <a:pt x="5816003" y="2639916"/>
                  <a:pt x="5815408" y="2641702"/>
                </a:cubicBezTo>
                <a:lnTo>
                  <a:pt x="5767336" y="2774903"/>
                </a:lnTo>
                <a:lnTo>
                  <a:pt x="5749477" y="2824165"/>
                </a:lnTo>
                <a:cubicBezTo>
                  <a:pt x="5748882" y="2825753"/>
                  <a:pt x="5747369" y="2826968"/>
                  <a:pt x="5744938" y="2827812"/>
                </a:cubicBezTo>
                <a:cubicBezTo>
                  <a:pt x="5742507" y="2828655"/>
                  <a:pt x="5738811" y="2829077"/>
                  <a:pt x="5733850" y="2829077"/>
                </a:cubicBezTo>
                <a:cubicBezTo>
                  <a:pt x="5731270" y="2829077"/>
                  <a:pt x="5729187" y="2828953"/>
                  <a:pt x="5727599" y="2828705"/>
                </a:cubicBezTo>
                <a:cubicBezTo>
                  <a:pt x="5726012" y="2828456"/>
                  <a:pt x="5724796" y="2828035"/>
                  <a:pt x="5723953" y="2827440"/>
                </a:cubicBezTo>
                <a:cubicBezTo>
                  <a:pt x="5723110" y="2826844"/>
                  <a:pt x="5722638" y="2826050"/>
                  <a:pt x="5722539" y="2825058"/>
                </a:cubicBezTo>
                <a:cubicBezTo>
                  <a:pt x="5722440" y="2824066"/>
                  <a:pt x="5722688" y="2822875"/>
                  <a:pt x="5723283" y="2821486"/>
                </a:cubicBezTo>
                <a:lnTo>
                  <a:pt x="5741738" y="2774903"/>
                </a:lnTo>
                <a:cubicBezTo>
                  <a:pt x="5740845" y="2774506"/>
                  <a:pt x="5740002" y="2773861"/>
                  <a:pt x="5739208" y="2772968"/>
                </a:cubicBezTo>
                <a:cubicBezTo>
                  <a:pt x="5738414" y="2772075"/>
                  <a:pt x="5737868" y="2771133"/>
                  <a:pt x="5737571" y="2770141"/>
                </a:cubicBezTo>
                <a:lnTo>
                  <a:pt x="5689797" y="2642148"/>
                </a:lnTo>
                <a:cubicBezTo>
                  <a:pt x="5689003" y="2640065"/>
                  <a:pt x="5688606" y="2638428"/>
                  <a:pt x="5688606" y="2637237"/>
                </a:cubicBezTo>
                <a:cubicBezTo>
                  <a:pt x="5688606" y="2636047"/>
                  <a:pt x="5689003" y="2635104"/>
                  <a:pt x="5689797" y="2634409"/>
                </a:cubicBezTo>
                <a:cubicBezTo>
                  <a:pt x="5690591" y="2633715"/>
                  <a:pt x="5691881" y="2633244"/>
                  <a:pt x="5693666" y="2632996"/>
                </a:cubicBezTo>
                <a:cubicBezTo>
                  <a:pt x="5695452" y="2632747"/>
                  <a:pt x="5697834" y="2632623"/>
                  <a:pt x="5700810" y="2632623"/>
                </a:cubicBezTo>
                <a:close/>
                <a:moveTo>
                  <a:pt x="4889697" y="2632623"/>
                </a:moveTo>
                <a:cubicBezTo>
                  <a:pt x="4894459" y="2632623"/>
                  <a:pt x="4897734" y="2632996"/>
                  <a:pt x="4899520" y="2633740"/>
                </a:cubicBezTo>
                <a:cubicBezTo>
                  <a:pt x="4901306" y="2634484"/>
                  <a:pt x="4902199" y="2635600"/>
                  <a:pt x="4902199" y="2637088"/>
                </a:cubicBezTo>
                <a:lnTo>
                  <a:pt x="4902199" y="2714628"/>
                </a:lnTo>
                <a:cubicBezTo>
                  <a:pt x="4902199" y="2718497"/>
                  <a:pt x="4902099" y="2722342"/>
                  <a:pt x="4901901" y="2726162"/>
                </a:cubicBezTo>
                <a:cubicBezTo>
                  <a:pt x="4901702" y="2729982"/>
                  <a:pt x="4901454" y="2733777"/>
                  <a:pt x="4901157" y="2737547"/>
                </a:cubicBezTo>
                <a:cubicBezTo>
                  <a:pt x="4903439" y="2733777"/>
                  <a:pt x="4905745" y="2730081"/>
                  <a:pt x="4908077" y="2726460"/>
                </a:cubicBezTo>
                <a:cubicBezTo>
                  <a:pt x="4910409" y="2722838"/>
                  <a:pt x="4912914" y="2719291"/>
                  <a:pt x="4915593" y="2715818"/>
                </a:cubicBezTo>
                <a:lnTo>
                  <a:pt x="4973190" y="2637088"/>
                </a:lnTo>
                <a:cubicBezTo>
                  <a:pt x="4973785" y="2636295"/>
                  <a:pt x="4974405" y="2635600"/>
                  <a:pt x="4975050" y="2635005"/>
                </a:cubicBezTo>
                <a:cubicBezTo>
                  <a:pt x="4975695" y="2634409"/>
                  <a:pt x="4976488" y="2633938"/>
                  <a:pt x="4977431" y="2633591"/>
                </a:cubicBezTo>
                <a:cubicBezTo>
                  <a:pt x="4978374" y="2633244"/>
                  <a:pt x="4979490" y="2632996"/>
                  <a:pt x="4980780" y="2632847"/>
                </a:cubicBezTo>
                <a:cubicBezTo>
                  <a:pt x="4982070" y="2632698"/>
                  <a:pt x="4983756" y="2632623"/>
                  <a:pt x="4985840" y="2632623"/>
                </a:cubicBezTo>
                <a:cubicBezTo>
                  <a:pt x="4987924" y="2632623"/>
                  <a:pt x="4989685" y="2632698"/>
                  <a:pt x="4991123" y="2632847"/>
                </a:cubicBezTo>
                <a:cubicBezTo>
                  <a:pt x="4992562" y="2632996"/>
                  <a:pt x="4993703" y="2633268"/>
                  <a:pt x="4994546" y="2633665"/>
                </a:cubicBezTo>
                <a:cubicBezTo>
                  <a:pt x="4995390" y="2634062"/>
                  <a:pt x="4995985" y="2634558"/>
                  <a:pt x="4996332" y="2635154"/>
                </a:cubicBezTo>
                <a:cubicBezTo>
                  <a:pt x="4996680" y="2635749"/>
                  <a:pt x="4996853" y="2636443"/>
                  <a:pt x="4996853" y="2637237"/>
                </a:cubicBezTo>
                <a:lnTo>
                  <a:pt x="4996853" y="2771331"/>
                </a:lnTo>
                <a:cubicBezTo>
                  <a:pt x="4996853" y="2772026"/>
                  <a:pt x="4996655" y="2772671"/>
                  <a:pt x="4996258" y="2773266"/>
                </a:cubicBezTo>
                <a:cubicBezTo>
                  <a:pt x="4995861" y="2773861"/>
                  <a:pt x="4995216" y="2774333"/>
                  <a:pt x="4994323" y="2774680"/>
                </a:cubicBezTo>
                <a:cubicBezTo>
                  <a:pt x="4993430" y="2775027"/>
                  <a:pt x="4992190" y="2775300"/>
                  <a:pt x="4990602" y="2775498"/>
                </a:cubicBezTo>
                <a:cubicBezTo>
                  <a:pt x="4989015" y="2775697"/>
                  <a:pt x="4987031" y="2775796"/>
                  <a:pt x="4984649" y="2775796"/>
                </a:cubicBezTo>
                <a:cubicBezTo>
                  <a:pt x="4982268" y="2775796"/>
                  <a:pt x="4980284" y="2775697"/>
                  <a:pt x="4978696" y="2775498"/>
                </a:cubicBezTo>
                <a:cubicBezTo>
                  <a:pt x="4977109" y="2775300"/>
                  <a:pt x="4975819" y="2775027"/>
                  <a:pt x="4974827" y="2774680"/>
                </a:cubicBezTo>
                <a:cubicBezTo>
                  <a:pt x="4973835" y="2774333"/>
                  <a:pt x="4973140" y="2773861"/>
                  <a:pt x="4972743" y="2773266"/>
                </a:cubicBezTo>
                <a:cubicBezTo>
                  <a:pt x="4972346" y="2772671"/>
                  <a:pt x="4972148" y="2772026"/>
                  <a:pt x="4972148" y="2771331"/>
                </a:cubicBezTo>
                <a:lnTo>
                  <a:pt x="4972148" y="2694238"/>
                </a:lnTo>
                <a:cubicBezTo>
                  <a:pt x="4972148" y="2690369"/>
                  <a:pt x="4972247" y="2686425"/>
                  <a:pt x="4972445" y="2682407"/>
                </a:cubicBezTo>
                <a:cubicBezTo>
                  <a:pt x="4972644" y="2678388"/>
                  <a:pt x="4972892" y="2674444"/>
                  <a:pt x="4973190" y="2670575"/>
                </a:cubicBezTo>
                <a:cubicBezTo>
                  <a:pt x="4970907" y="2674543"/>
                  <a:pt x="4968402" y="2678438"/>
                  <a:pt x="4965674" y="2682258"/>
                </a:cubicBezTo>
                <a:cubicBezTo>
                  <a:pt x="4962945" y="2686078"/>
                  <a:pt x="4960192" y="2689873"/>
                  <a:pt x="4957414" y="2693643"/>
                </a:cubicBezTo>
                <a:lnTo>
                  <a:pt x="4900561" y="2771331"/>
                </a:lnTo>
                <a:cubicBezTo>
                  <a:pt x="4899867" y="2772125"/>
                  <a:pt x="4899247" y="2772820"/>
                  <a:pt x="4898701" y="2773415"/>
                </a:cubicBezTo>
                <a:cubicBezTo>
                  <a:pt x="4898155" y="2774010"/>
                  <a:pt x="4897461" y="2774481"/>
                  <a:pt x="4896617" y="2774829"/>
                </a:cubicBezTo>
                <a:cubicBezTo>
                  <a:pt x="4895774" y="2775176"/>
                  <a:pt x="4894707" y="2775424"/>
                  <a:pt x="4893418" y="2775573"/>
                </a:cubicBezTo>
                <a:cubicBezTo>
                  <a:pt x="4892128" y="2775722"/>
                  <a:pt x="4890540" y="2775796"/>
                  <a:pt x="4888655" y="2775796"/>
                </a:cubicBezTo>
                <a:cubicBezTo>
                  <a:pt x="4886472" y="2775796"/>
                  <a:pt x="4884686" y="2775697"/>
                  <a:pt x="4883297" y="2775498"/>
                </a:cubicBezTo>
                <a:cubicBezTo>
                  <a:pt x="4881908" y="2775300"/>
                  <a:pt x="4880792" y="2775027"/>
                  <a:pt x="4879949" y="2774680"/>
                </a:cubicBezTo>
                <a:cubicBezTo>
                  <a:pt x="4879105" y="2774333"/>
                  <a:pt x="4878510" y="2773861"/>
                  <a:pt x="4878163" y="2773266"/>
                </a:cubicBezTo>
                <a:cubicBezTo>
                  <a:pt x="4877815" y="2772671"/>
                  <a:pt x="4877642" y="2772026"/>
                  <a:pt x="4877642" y="2771331"/>
                </a:cubicBezTo>
                <a:lnTo>
                  <a:pt x="4877642" y="2637088"/>
                </a:lnTo>
                <a:cubicBezTo>
                  <a:pt x="4877642" y="2636394"/>
                  <a:pt x="4877815" y="2635749"/>
                  <a:pt x="4878163" y="2635154"/>
                </a:cubicBezTo>
                <a:cubicBezTo>
                  <a:pt x="4878510" y="2634558"/>
                  <a:pt x="4879155" y="2634062"/>
                  <a:pt x="4880098" y="2633665"/>
                </a:cubicBezTo>
                <a:cubicBezTo>
                  <a:pt x="4881040" y="2633268"/>
                  <a:pt x="4882305" y="2632996"/>
                  <a:pt x="4883893" y="2632847"/>
                </a:cubicBezTo>
                <a:cubicBezTo>
                  <a:pt x="4885480" y="2632698"/>
                  <a:pt x="4887415" y="2632623"/>
                  <a:pt x="4889697" y="2632623"/>
                </a:cubicBezTo>
                <a:close/>
                <a:moveTo>
                  <a:pt x="3708597" y="2632623"/>
                </a:moveTo>
                <a:cubicBezTo>
                  <a:pt x="3713360" y="2632623"/>
                  <a:pt x="3716634" y="2632996"/>
                  <a:pt x="3718420" y="2633740"/>
                </a:cubicBezTo>
                <a:cubicBezTo>
                  <a:pt x="3720206" y="2634484"/>
                  <a:pt x="3721099" y="2635600"/>
                  <a:pt x="3721099" y="2637088"/>
                </a:cubicBezTo>
                <a:lnTo>
                  <a:pt x="3721099" y="2714628"/>
                </a:lnTo>
                <a:cubicBezTo>
                  <a:pt x="3721099" y="2718497"/>
                  <a:pt x="3720999" y="2722342"/>
                  <a:pt x="3720801" y="2726162"/>
                </a:cubicBezTo>
                <a:cubicBezTo>
                  <a:pt x="3720603" y="2729982"/>
                  <a:pt x="3720354" y="2733777"/>
                  <a:pt x="3720057" y="2737547"/>
                </a:cubicBezTo>
                <a:cubicBezTo>
                  <a:pt x="3722339" y="2733777"/>
                  <a:pt x="3724646" y="2730081"/>
                  <a:pt x="3726977" y="2726460"/>
                </a:cubicBezTo>
                <a:cubicBezTo>
                  <a:pt x="3729309" y="2722838"/>
                  <a:pt x="3731814" y="2719291"/>
                  <a:pt x="3734493" y="2715818"/>
                </a:cubicBezTo>
                <a:lnTo>
                  <a:pt x="3792090" y="2637088"/>
                </a:lnTo>
                <a:cubicBezTo>
                  <a:pt x="3792685" y="2636295"/>
                  <a:pt x="3793305" y="2635600"/>
                  <a:pt x="3793950" y="2635005"/>
                </a:cubicBezTo>
                <a:cubicBezTo>
                  <a:pt x="3794595" y="2634409"/>
                  <a:pt x="3795389" y="2633938"/>
                  <a:pt x="3796331" y="2633591"/>
                </a:cubicBezTo>
                <a:cubicBezTo>
                  <a:pt x="3797274" y="2633244"/>
                  <a:pt x="3798390" y="2632996"/>
                  <a:pt x="3799680" y="2632847"/>
                </a:cubicBezTo>
                <a:cubicBezTo>
                  <a:pt x="3800970" y="2632698"/>
                  <a:pt x="3802657" y="2632623"/>
                  <a:pt x="3804740" y="2632623"/>
                </a:cubicBezTo>
                <a:cubicBezTo>
                  <a:pt x="3806824" y="2632623"/>
                  <a:pt x="3808585" y="2632698"/>
                  <a:pt x="3810023" y="2632847"/>
                </a:cubicBezTo>
                <a:cubicBezTo>
                  <a:pt x="3811462" y="2632996"/>
                  <a:pt x="3812603" y="2633268"/>
                  <a:pt x="3813447" y="2633665"/>
                </a:cubicBezTo>
                <a:cubicBezTo>
                  <a:pt x="3814290" y="2634062"/>
                  <a:pt x="3814885" y="2634558"/>
                  <a:pt x="3815232" y="2635154"/>
                </a:cubicBezTo>
                <a:cubicBezTo>
                  <a:pt x="3815580" y="2635749"/>
                  <a:pt x="3815753" y="2636443"/>
                  <a:pt x="3815753" y="2637237"/>
                </a:cubicBezTo>
                <a:lnTo>
                  <a:pt x="3815753" y="2771331"/>
                </a:lnTo>
                <a:cubicBezTo>
                  <a:pt x="3815753" y="2772026"/>
                  <a:pt x="3815555" y="2772671"/>
                  <a:pt x="3815158" y="2773266"/>
                </a:cubicBezTo>
                <a:cubicBezTo>
                  <a:pt x="3814761" y="2773861"/>
                  <a:pt x="3814116" y="2774333"/>
                  <a:pt x="3813223" y="2774680"/>
                </a:cubicBezTo>
                <a:cubicBezTo>
                  <a:pt x="3812330" y="2775027"/>
                  <a:pt x="3811090" y="2775300"/>
                  <a:pt x="3809502" y="2775498"/>
                </a:cubicBezTo>
                <a:cubicBezTo>
                  <a:pt x="3807915" y="2775697"/>
                  <a:pt x="3805931" y="2775796"/>
                  <a:pt x="3803550" y="2775796"/>
                </a:cubicBezTo>
                <a:cubicBezTo>
                  <a:pt x="3801168" y="2775796"/>
                  <a:pt x="3799184" y="2775697"/>
                  <a:pt x="3797596" y="2775498"/>
                </a:cubicBezTo>
                <a:cubicBezTo>
                  <a:pt x="3796009" y="2775300"/>
                  <a:pt x="3794719" y="2775027"/>
                  <a:pt x="3793727" y="2774680"/>
                </a:cubicBezTo>
                <a:cubicBezTo>
                  <a:pt x="3792734" y="2774333"/>
                  <a:pt x="3792040" y="2773861"/>
                  <a:pt x="3791643" y="2773266"/>
                </a:cubicBezTo>
                <a:cubicBezTo>
                  <a:pt x="3791246" y="2772671"/>
                  <a:pt x="3791048" y="2772026"/>
                  <a:pt x="3791048" y="2771331"/>
                </a:cubicBezTo>
                <a:lnTo>
                  <a:pt x="3791048" y="2694238"/>
                </a:lnTo>
                <a:cubicBezTo>
                  <a:pt x="3791048" y="2690369"/>
                  <a:pt x="3791147" y="2686425"/>
                  <a:pt x="3791346" y="2682407"/>
                </a:cubicBezTo>
                <a:cubicBezTo>
                  <a:pt x="3791544" y="2678388"/>
                  <a:pt x="3791792" y="2674444"/>
                  <a:pt x="3792090" y="2670575"/>
                </a:cubicBezTo>
                <a:cubicBezTo>
                  <a:pt x="3789808" y="2674543"/>
                  <a:pt x="3787302" y="2678438"/>
                  <a:pt x="3784574" y="2682258"/>
                </a:cubicBezTo>
                <a:cubicBezTo>
                  <a:pt x="3781845" y="2686078"/>
                  <a:pt x="3779092" y="2689873"/>
                  <a:pt x="3776314" y="2693643"/>
                </a:cubicBezTo>
                <a:lnTo>
                  <a:pt x="3719461" y="2771331"/>
                </a:lnTo>
                <a:cubicBezTo>
                  <a:pt x="3718767" y="2772125"/>
                  <a:pt x="3718147" y="2772820"/>
                  <a:pt x="3717601" y="2773415"/>
                </a:cubicBezTo>
                <a:cubicBezTo>
                  <a:pt x="3717055" y="2774010"/>
                  <a:pt x="3716361" y="2774481"/>
                  <a:pt x="3715518" y="2774829"/>
                </a:cubicBezTo>
                <a:cubicBezTo>
                  <a:pt x="3714674" y="2775176"/>
                  <a:pt x="3713608" y="2775424"/>
                  <a:pt x="3712318" y="2775573"/>
                </a:cubicBezTo>
                <a:cubicBezTo>
                  <a:pt x="3711028" y="2775722"/>
                  <a:pt x="3709440" y="2775796"/>
                  <a:pt x="3707555" y="2775796"/>
                </a:cubicBezTo>
                <a:cubicBezTo>
                  <a:pt x="3705372" y="2775796"/>
                  <a:pt x="3703586" y="2775697"/>
                  <a:pt x="3702197" y="2775498"/>
                </a:cubicBezTo>
                <a:cubicBezTo>
                  <a:pt x="3700808" y="2775300"/>
                  <a:pt x="3699692" y="2775027"/>
                  <a:pt x="3698849" y="2774680"/>
                </a:cubicBezTo>
                <a:cubicBezTo>
                  <a:pt x="3698006" y="2774333"/>
                  <a:pt x="3697410" y="2773861"/>
                  <a:pt x="3697063" y="2773266"/>
                </a:cubicBezTo>
                <a:cubicBezTo>
                  <a:pt x="3696716" y="2772671"/>
                  <a:pt x="3696542" y="2772026"/>
                  <a:pt x="3696542" y="2771331"/>
                </a:cubicBezTo>
                <a:lnTo>
                  <a:pt x="3696542" y="2637088"/>
                </a:lnTo>
                <a:cubicBezTo>
                  <a:pt x="3696542" y="2636394"/>
                  <a:pt x="3696716" y="2635749"/>
                  <a:pt x="3697063" y="2635154"/>
                </a:cubicBezTo>
                <a:cubicBezTo>
                  <a:pt x="3697410" y="2634558"/>
                  <a:pt x="3698055" y="2634062"/>
                  <a:pt x="3698998" y="2633665"/>
                </a:cubicBezTo>
                <a:cubicBezTo>
                  <a:pt x="3699940" y="2633268"/>
                  <a:pt x="3701205" y="2632996"/>
                  <a:pt x="3702793" y="2632847"/>
                </a:cubicBezTo>
                <a:cubicBezTo>
                  <a:pt x="3704380" y="2632698"/>
                  <a:pt x="3706315" y="2632623"/>
                  <a:pt x="3708597" y="2632623"/>
                </a:cubicBezTo>
                <a:close/>
                <a:moveTo>
                  <a:pt x="2822921" y="2632623"/>
                </a:moveTo>
                <a:cubicBezTo>
                  <a:pt x="2825004" y="2632623"/>
                  <a:pt x="2826840" y="2632698"/>
                  <a:pt x="2828428" y="2632847"/>
                </a:cubicBezTo>
                <a:cubicBezTo>
                  <a:pt x="2830016" y="2632996"/>
                  <a:pt x="2831305" y="2633219"/>
                  <a:pt x="2832297" y="2633516"/>
                </a:cubicBezTo>
                <a:cubicBezTo>
                  <a:pt x="2833290" y="2633814"/>
                  <a:pt x="2834033" y="2634186"/>
                  <a:pt x="2834530" y="2634633"/>
                </a:cubicBezTo>
                <a:cubicBezTo>
                  <a:pt x="2835025" y="2635079"/>
                  <a:pt x="2835274" y="2635550"/>
                  <a:pt x="2835274" y="2636047"/>
                </a:cubicBezTo>
                <a:lnTo>
                  <a:pt x="2835274" y="2692155"/>
                </a:lnTo>
                <a:lnTo>
                  <a:pt x="2845691" y="2692155"/>
                </a:lnTo>
                <a:cubicBezTo>
                  <a:pt x="2849462" y="2692155"/>
                  <a:pt x="2852910" y="2691733"/>
                  <a:pt x="2856036" y="2690890"/>
                </a:cubicBezTo>
                <a:cubicBezTo>
                  <a:pt x="2859160" y="2690046"/>
                  <a:pt x="2862013" y="2688657"/>
                  <a:pt x="2864593" y="2686723"/>
                </a:cubicBezTo>
                <a:cubicBezTo>
                  <a:pt x="2867173" y="2684788"/>
                  <a:pt x="2869479" y="2682282"/>
                  <a:pt x="2871513" y="2679207"/>
                </a:cubicBezTo>
                <a:cubicBezTo>
                  <a:pt x="2873548" y="2676131"/>
                  <a:pt x="2875408" y="2672410"/>
                  <a:pt x="2877095" y="2668045"/>
                </a:cubicBezTo>
                <a:lnTo>
                  <a:pt x="2889596" y="2637237"/>
                </a:lnTo>
                <a:cubicBezTo>
                  <a:pt x="2889794" y="2636443"/>
                  <a:pt x="2890142" y="2635749"/>
                  <a:pt x="2890638" y="2635154"/>
                </a:cubicBezTo>
                <a:cubicBezTo>
                  <a:pt x="2891134" y="2634558"/>
                  <a:pt x="2891879" y="2634062"/>
                  <a:pt x="2892870" y="2633665"/>
                </a:cubicBezTo>
                <a:cubicBezTo>
                  <a:pt x="2893862" y="2633268"/>
                  <a:pt x="2895177" y="2632996"/>
                  <a:pt x="2896814" y="2632847"/>
                </a:cubicBezTo>
                <a:cubicBezTo>
                  <a:pt x="2898451" y="2632698"/>
                  <a:pt x="2900609" y="2632623"/>
                  <a:pt x="2903289" y="2632623"/>
                </a:cubicBezTo>
                <a:cubicBezTo>
                  <a:pt x="2905669" y="2632623"/>
                  <a:pt x="2907629" y="2632698"/>
                  <a:pt x="2909167" y="2632847"/>
                </a:cubicBezTo>
                <a:cubicBezTo>
                  <a:pt x="2910705" y="2632996"/>
                  <a:pt x="2911896" y="2633219"/>
                  <a:pt x="2912739" y="2633516"/>
                </a:cubicBezTo>
                <a:cubicBezTo>
                  <a:pt x="2913582" y="2633814"/>
                  <a:pt x="2914153" y="2634186"/>
                  <a:pt x="2914450" y="2634633"/>
                </a:cubicBezTo>
                <a:cubicBezTo>
                  <a:pt x="2914748" y="2635079"/>
                  <a:pt x="2914897" y="2635550"/>
                  <a:pt x="2914897" y="2636047"/>
                </a:cubicBezTo>
                <a:cubicBezTo>
                  <a:pt x="2914897" y="2636940"/>
                  <a:pt x="2914773" y="2637882"/>
                  <a:pt x="2914525" y="2638874"/>
                </a:cubicBezTo>
                <a:cubicBezTo>
                  <a:pt x="2914277" y="2639866"/>
                  <a:pt x="2913904" y="2641007"/>
                  <a:pt x="2913409" y="2642297"/>
                </a:cubicBezTo>
                <a:lnTo>
                  <a:pt x="2900609" y="2671765"/>
                </a:lnTo>
                <a:cubicBezTo>
                  <a:pt x="2898625" y="2676726"/>
                  <a:pt x="2896467" y="2680893"/>
                  <a:pt x="2894135" y="2684267"/>
                </a:cubicBezTo>
                <a:cubicBezTo>
                  <a:pt x="2891803" y="2687640"/>
                  <a:pt x="2889447" y="2690443"/>
                  <a:pt x="2887066" y="2692676"/>
                </a:cubicBezTo>
                <a:cubicBezTo>
                  <a:pt x="2884685" y="2694908"/>
                  <a:pt x="2882254" y="2696644"/>
                  <a:pt x="2879773" y="2697885"/>
                </a:cubicBezTo>
                <a:cubicBezTo>
                  <a:pt x="2877293" y="2699125"/>
                  <a:pt x="2874912" y="2700092"/>
                  <a:pt x="2872630" y="2700787"/>
                </a:cubicBezTo>
                <a:lnTo>
                  <a:pt x="2872630" y="2701084"/>
                </a:lnTo>
                <a:cubicBezTo>
                  <a:pt x="2876102" y="2702275"/>
                  <a:pt x="2879302" y="2703714"/>
                  <a:pt x="2882229" y="2705400"/>
                </a:cubicBezTo>
                <a:cubicBezTo>
                  <a:pt x="2885156" y="2707087"/>
                  <a:pt x="2887884" y="2709171"/>
                  <a:pt x="2890414" y="2711651"/>
                </a:cubicBezTo>
                <a:cubicBezTo>
                  <a:pt x="2892944" y="2714132"/>
                  <a:pt x="2895301" y="2717083"/>
                  <a:pt x="2897484" y="2720507"/>
                </a:cubicBezTo>
                <a:cubicBezTo>
                  <a:pt x="2899667" y="2723930"/>
                  <a:pt x="2901701" y="2727873"/>
                  <a:pt x="2903586" y="2732338"/>
                </a:cubicBezTo>
                <a:lnTo>
                  <a:pt x="2918320" y="2766271"/>
                </a:lnTo>
                <a:cubicBezTo>
                  <a:pt x="2918717" y="2766966"/>
                  <a:pt x="2919014" y="2767611"/>
                  <a:pt x="2919213" y="2768206"/>
                </a:cubicBezTo>
                <a:cubicBezTo>
                  <a:pt x="2919411" y="2768801"/>
                  <a:pt x="2919560" y="2769372"/>
                  <a:pt x="2919660" y="2769917"/>
                </a:cubicBezTo>
                <a:cubicBezTo>
                  <a:pt x="2919759" y="2770463"/>
                  <a:pt x="2919833" y="2770910"/>
                  <a:pt x="2919883" y="2771257"/>
                </a:cubicBezTo>
                <a:cubicBezTo>
                  <a:pt x="2919932" y="2771604"/>
                  <a:pt x="2919957" y="2771927"/>
                  <a:pt x="2919957" y="2772224"/>
                </a:cubicBezTo>
                <a:cubicBezTo>
                  <a:pt x="2919957" y="2772820"/>
                  <a:pt x="2919783" y="2773340"/>
                  <a:pt x="2919436" y="2773787"/>
                </a:cubicBezTo>
                <a:cubicBezTo>
                  <a:pt x="2919089" y="2774233"/>
                  <a:pt x="2918444" y="2774606"/>
                  <a:pt x="2917502" y="2774903"/>
                </a:cubicBezTo>
                <a:cubicBezTo>
                  <a:pt x="2916559" y="2775201"/>
                  <a:pt x="2915318" y="2775424"/>
                  <a:pt x="2913780" y="2775573"/>
                </a:cubicBezTo>
                <a:cubicBezTo>
                  <a:pt x="2912243" y="2775722"/>
                  <a:pt x="2910283" y="2775796"/>
                  <a:pt x="2907902" y="2775796"/>
                </a:cubicBezTo>
                <a:cubicBezTo>
                  <a:pt x="2905124" y="2775796"/>
                  <a:pt x="2902867" y="2775697"/>
                  <a:pt x="2901130" y="2775498"/>
                </a:cubicBezTo>
                <a:cubicBezTo>
                  <a:pt x="2899394" y="2775300"/>
                  <a:pt x="2897980" y="2775027"/>
                  <a:pt x="2896888" y="2774680"/>
                </a:cubicBezTo>
                <a:cubicBezTo>
                  <a:pt x="2895797" y="2774333"/>
                  <a:pt x="2895003" y="2773886"/>
                  <a:pt x="2894508" y="2773340"/>
                </a:cubicBezTo>
                <a:cubicBezTo>
                  <a:pt x="2894011" y="2772795"/>
                  <a:pt x="2893664" y="2772175"/>
                  <a:pt x="2893466" y="2771480"/>
                </a:cubicBezTo>
                <a:lnTo>
                  <a:pt x="2879178" y="2736803"/>
                </a:lnTo>
                <a:cubicBezTo>
                  <a:pt x="2877392" y="2732338"/>
                  <a:pt x="2875482" y="2728494"/>
                  <a:pt x="2873449" y="2725269"/>
                </a:cubicBezTo>
                <a:cubicBezTo>
                  <a:pt x="2871414" y="2722044"/>
                  <a:pt x="2869058" y="2719440"/>
                  <a:pt x="2866379" y="2717456"/>
                </a:cubicBezTo>
                <a:cubicBezTo>
                  <a:pt x="2863700" y="2715471"/>
                  <a:pt x="2860674" y="2714032"/>
                  <a:pt x="2857300" y="2713140"/>
                </a:cubicBezTo>
                <a:cubicBezTo>
                  <a:pt x="2853927" y="2712247"/>
                  <a:pt x="2850057" y="2711800"/>
                  <a:pt x="2845691" y="2711800"/>
                </a:cubicBezTo>
                <a:lnTo>
                  <a:pt x="2835274" y="2711800"/>
                </a:lnTo>
                <a:lnTo>
                  <a:pt x="2835274" y="2772075"/>
                </a:lnTo>
                <a:cubicBezTo>
                  <a:pt x="2835274" y="2772571"/>
                  <a:pt x="2835025" y="2773068"/>
                  <a:pt x="2834530" y="2773564"/>
                </a:cubicBezTo>
                <a:cubicBezTo>
                  <a:pt x="2834033" y="2774060"/>
                  <a:pt x="2833290" y="2774457"/>
                  <a:pt x="2832297" y="2774754"/>
                </a:cubicBezTo>
                <a:cubicBezTo>
                  <a:pt x="2831305" y="2775052"/>
                  <a:pt x="2830016" y="2775300"/>
                  <a:pt x="2828428" y="2775498"/>
                </a:cubicBezTo>
                <a:cubicBezTo>
                  <a:pt x="2826840" y="2775697"/>
                  <a:pt x="2825004" y="2775796"/>
                  <a:pt x="2822921" y="2775796"/>
                </a:cubicBezTo>
                <a:cubicBezTo>
                  <a:pt x="2820837" y="2775796"/>
                  <a:pt x="2819002" y="2775697"/>
                  <a:pt x="2817415" y="2775498"/>
                </a:cubicBezTo>
                <a:cubicBezTo>
                  <a:pt x="2815827" y="2775300"/>
                  <a:pt x="2814537" y="2775052"/>
                  <a:pt x="2813545" y="2774754"/>
                </a:cubicBezTo>
                <a:cubicBezTo>
                  <a:pt x="2812553" y="2774457"/>
                  <a:pt x="2811834" y="2774060"/>
                  <a:pt x="2811387" y="2773564"/>
                </a:cubicBezTo>
                <a:cubicBezTo>
                  <a:pt x="2810940" y="2773068"/>
                  <a:pt x="2810717" y="2772571"/>
                  <a:pt x="2810717" y="2772075"/>
                </a:cubicBezTo>
                <a:lnTo>
                  <a:pt x="2810717" y="2636047"/>
                </a:lnTo>
                <a:cubicBezTo>
                  <a:pt x="2810717" y="2635550"/>
                  <a:pt x="2810940" y="2635079"/>
                  <a:pt x="2811387" y="2634633"/>
                </a:cubicBezTo>
                <a:cubicBezTo>
                  <a:pt x="2811834" y="2634186"/>
                  <a:pt x="2812553" y="2633814"/>
                  <a:pt x="2813545" y="2633516"/>
                </a:cubicBezTo>
                <a:cubicBezTo>
                  <a:pt x="2814537" y="2633219"/>
                  <a:pt x="2815827" y="2632996"/>
                  <a:pt x="2817415" y="2632847"/>
                </a:cubicBezTo>
                <a:cubicBezTo>
                  <a:pt x="2819002" y="2632698"/>
                  <a:pt x="2820837" y="2632623"/>
                  <a:pt x="2822921" y="2632623"/>
                </a:cubicBezTo>
                <a:close/>
                <a:moveTo>
                  <a:pt x="3439665" y="2631284"/>
                </a:moveTo>
                <a:cubicBezTo>
                  <a:pt x="3449289" y="2631284"/>
                  <a:pt x="3457623" y="2632078"/>
                  <a:pt x="3464668" y="2633665"/>
                </a:cubicBezTo>
                <a:cubicBezTo>
                  <a:pt x="3471712" y="2635253"/>
                  <a:pt x="3477566" y="2637584"/>
                  <a:pt x="3482229" y="2640660"/>
                </a:cubicBezTo>
                <a:cubicBezTo>
                  <a:pt x="3486893" y="2643736"/>
                  <a:pt x="3490341" y="2647506"/>
                  <a:pt x="3492573" y="2651971"/>
                </a:cubicBezTo>
                <a:cubicBezTo>
                  <a:pt x="3494805" y="2656436"/>
                  <a:pt x="3495922" y="2661546"/>
                  <a:pt x="3495922" y="2667300"/>
                </a:cubicBezTo>
                <a:cubicBezTo>
                  <a:pt x="3495922" y="2674841"/>
                  <a:pt x="3493912" y="2681290"/>
                  <a:pt x="3489894" y="2686648"/>
                </a:cubicBezTo>
                <a:cubicBezTo>
                  <a:pt x="3485876" y="2692006"/>
                  <a:pt x="3479947" y="2695826"/>
                  <a:pt x="3472109" y="2698108"/>
                </a:cubicBezTo>
                <a:cubicBezTo>
                  <a:pt x="3481932" y="2700191"/>
                  <a:pt x="3489324" y="2704210"/>
                  <a:pt x="3494285" y="2710163"/>
                </a:cubicBezTo>
                <a:cubicBezTo>
                  <a:pt x="3499245" y="2716116"/>
                  <a:pt x="3501726" y="2723607"/>
                  <a:pt x="3501726" y="2732636"/>
                </a:cubicBezTo>
                <a:cubicBezTo>
                  <a:pt x="3501726" y="2739680"/>
                  <a:pt x="3500386" y="2745956"/>
                  <a:pt x="3497708" y="2751463"/>
                </a:cubicBezTo>
                <a:cubicBezTo>
                  <a:pt x="3495029" y="2756969"/>
                  <a:pt x="3491060" y="2761583"/>
                  <a:pt x="3485801" y="2765304"/>
                </a:cubicBezTo>
                <a:cubicBezTo>
                  <a:pt x="3480543" y="2769024"/>
                  <a:pt x="3473994" y="2771852"/>
                  <a:pt x="3466156" y="2773787"/>
                </a:cubicBezTo>
                <a:cubicBezTo>
                  <a:pt x="3458318" y="2775722"/>
                  <a:pt x="3449190" y="2776689"/>
                  <a:pt x="3438772" y="2776689"/>
                </a:cubicBezTo>
                <a:cubicBezTo>
                  <a:pt x="3435497" y="2776689"/>
                  <a:pt x="3432322" y="2776664"/>
                  <a:pt x="3429247" y="2776615"/>
                </a:cubicBezTo>
                <a:cubicBezTo>
                  <a:pt x="3426171" y="2776565"/>
                  <a:pt x="3423194" y="2776466"/>
                  <a:pt x="3420317" y="2776317"/>
                </a:cubicBezTo>
                <a:cubicBezTo>
                  <a:pt x="3417440" y="2776168"/>
                  <a:pt x="3414587" y="2775995"/>
                  <a:pt x="3411759" y="2775796"/>
                </a:cubicBezTo>
                <a:cubicBezTo>
                  <a:pt x="3408932" y="2775598"/>
                  <a:pt x="3406129" y="2775350"/>
                  <a:pt x="3403351" y="2775052"/>
                </a:cubicBezTo>
                <a:cubicBezTo>
                  <a:pt x="3399382" y="2774556"/>
                  <a:pt x="3396455" y="2773241"/>
                  <a:pt x="3394570" y="2771108"/>
                </a:cubicBezTo>
                <a:cubicBezTo>
                  <a:pt x="3392685" y="2768975"/>
                  <a:pt x="3391742" y="2765825"/>
                  <a:pt x="3391742" y="2761657"/>
                </a:cubicBezTo>
                <a:lnTo>
                  <a:pt x="3391742" y="2646316"/>
                </a:lnTo>
                <a:cubicBezTo>
                  <a:pt x="3391742" y="2642248"/>
                  <a:pt x="3392660" y="2639122"/>
                  <a:pt x="3394495" y="2636940"/>
                </a:cubicBezTo>
                <a:cubicBezTo>
                  <a:pt x="3396331" y="2634757"/>
                  <a:pt x="3399134" y="2633467"/>
                  <a:pt x="3402904" y="2633070"/>
                </a:cubicBezTo>
                <a:cubicBezTo>
                  <a:pt x="3405484" y="2632772"/>
                  <a:pt x="3408237" y="2632524"/>
                  <a:pt x="3411164" y="2632326"/>
                </a:cubicBezTo>
                <a:cubicBezTo>
                  <a:pt x="3414091" y="2632127"/>
                  <a:pt x="3417092" y="2631954"/>
                  <a:pt x="3420168" y="2631805"/>
                </a:cubicBezTo>
                <a:cubicBezTo>
                  <a:pt x="3423244" y="2631656"/>
                  <a:pt x="3426419" y="2631532"/>
                  <a:pt x="3429693" y="2631433"/>
                </a:cubicBezTo>
                <a:cubicBezTo>
                  <a:pt x="3432967" y="2631334"/>
                  <a:pt x="3436291" y="2631284"/>
                  <a:pt x="3439665" y="2631284"/>
                </a:cubicBezTo>
                <a:close/>
                <a:moveTo>
                  <a:pt x="5092699" y="2630689"/>
                </a:moveTo>
                <a:cubicBezTo>
                  <a:pt x="5096965" y="2630689"/>
                  <a:pt x="5101107" y="2631086"/>
                  <a:pt x="5105126" y="2631879"/>
                </a:cubicBezTo>
                <a:cubicBezTo>
                  <a:pt x="5109144" y="2632673"/>
                  <a:pt x="5112840" y="2633715"/>
                  <a:pt x="5116213" y="2635005"/>
                </a:cubicBezTo>
                <a:cubicBezTo>
                  <a:pt x="5119587" y="2636295"/>
                  <a:pt x="5122588" y="2637783"/>
                  <a:pt x="5125217" y="2639470"/>
                </a:cubicBezTo>
                <a:cubicBezTo>
                  <a:pt x="5127847" y="2641156"/>
                  <a:pt x="5129757" y="2642595"/>
                  <a:pt x="5130947" y="2643786"/>
                </a:cubicBezTo>
                <a:cubicBezTo>
                  <a:pt x="5132138" y="2644976"/>
                  <a:pt x="5132957" y="2645919"/>
                  <a:pt x="5133403" y="2646613"/>
                </a:cubicBezTo>
                <a:cubicBezTo>
                  <a:pt x="5133850" y="2647308"/>
                  <a:pt x="5134222" y="2648126"/>
                  <a:pt x="5134519" y="2649069"/>
                </a:cubicBezTo>
                <a:cubicBezTo>
                  <a:pt x="5134817" y="2650012"/>
                  <a:pt x="5135015" y="2651078"/>
                  <a:pt x="5135115" y="2652269"/>
                </a:cubicBezTo>
                <a:cubicBezTo>
                  <a:pt x="5135214" y="2653459"/>
                  <a:pt x="5135263" y="2654948"/>
                  <a:pt x="5135263" y="2656734"/>
                </a:cubicBezTo>
                <a:cubicBezTo>
                  <a:pt x="5135263" y="2660603"/>
                  <a:pt x="5134817" y="2663307"/>
                  <a:pt x="5133924" y="2664845"/>
                </a:cubicBezTo>
                <a:cubicBezTo>
                  <a:pt x="5133031" y="2666383"/>
                  <a:pt x="5131939" y="2667152"/>
                  <a:pt x="5130650" y="2667152"/>
                </a:cubicBezTo>
                <a:cubicBezTo>
                  <a:pt x="5129161" y="2667152"/>
                  <a:pt x="5127450" y="2666333"/>
                  <a:pt x="5125515" y="2664696"/>
                </a:cubicBezTo>
                <a:cubicBezTo>
                  <a:pt x="5123580" y="2663059"/>
                  <a:pt x="5121125" y="2661248"/>
                  <a:pt x="5118148" y="2659264"/>
                </a:cubicBezTo>
                <a:cubicBezTo>
                  <a:pt x="5115172" y="2657279"/>
                  <a:pt x="5111575" y="2655469"/>
                  <a:pt x="5107358" y="2653832"/>
                </a:cubicBezTo>
                <a:cubicBezTo>
                  <a:pt x="5103141" y="2652194"/>
                  <a:pt x="5098155" y="2651376"/>
                  <a:pt x="5092401" y="2651376"/>
                </a:cubicBezTo>
                <a:cubicBezTo>
                  <a:pt x="5080594" y="2651376"/>
                  <a:pt x="5071540" y="2655915"/>
                  <a:pt x="5065240" y="2664994"/>
                </a:cubicBezTo>
                <a:cubicBezTo>
                  <a:pt x="5058939" y="2674072"/>
                  <a:pt x="5055789" y="2687243"/>
                  <a:pt x="5055789" y="2704507"/>
                </a:cubicBezTo>
                <a:cubicBezTo>
                  <a:pt x="5055789" y="2713140"/>
                  <a:pt x="5056608" y="2720705"/>
                  <a:pt x="5058245" y="2727204"/>
                </a:cubicBezTo>
                <a:cubicBezTo>
                  <a:pt x="5059882" y="2733703"/>
                  <a:pt x="5062288" y="2739135"/>
                  <a:pt x="5065463" y="2743500"/>
                </a:cubicBezTo>
                <a:cubicBezTo>
                  <a:pt x="5068638" y="2747866"/>
                  <a:pt x="5072532" y="2751115"/>
                  <a:pt x="5077146" y="2753249"/>
                </a:cubicBezTo>
                <a:cubicBezTo>
                  <a:pt x="5081760" y="2755382"/>
                  <a:pt x="5087043" y="2756448"/>
                  <a:pt x="5092996" y="2756448"/>
                </a:cubicBezTo>
                <a:cubicBezTo>
                  <a:pt x="5098652" y="2756448"/>
                  <a:pt x="5103613" y="2755556"/>
                  <a:pt x="5107879" y="2753770"/>
                </a:cubicBezTo>
                <a:cubicBezTo>
                  <a:pt x="5112145" y="2751984"/>
                  <a:pt x="5115841" y="2750024"/>
                  <a:pt x="5118967" y="2747891"/>
                </a:cubicBezTo>
                <a:cubicBezTo>
                  <a:pt x="5122092" y="2745758"/>
                  <a:pt x="5124721" y="2743823"/>
                  <a:pt x="5126855" y="2742087"/>
                </a:cubicBezTo>
                <a:cubicBezTo>
                  <a:pt x="5128988" y="2740350"/>
                  <a:pt x="5130650" y="2739482"/>
                  <a:pt x="5131840" y="2739482"/>
                </a:cubicBezTo>
                <a:cubicBezTo>
                  <a:pt x="5132535" y="2739482"/>
                  <a:pt x="5133130" y="2739680"/>
                  <a:pt x="5133626" y="2740077"/>
                </a:cubicBezTo>
                <a:cubicBezTo>
                  <a:pt x="5134122" y="2740474"/>
                  <a:pt x="5134544" y="2741144"/>
                  <a:pt x="5134891" y="2742087"/>
                </a:cubicBezTo>
                <a:cubicBezTo>
                  <a:pt x="5135239" y="2743029"/>
                  <a:pt x="5135487" y="2744220"/>
                  <a:pt x="5135635" y="2745658"/>
                </a:cubicBezTo>
                <a:cubicBezTo>
                  <a:pt x="5135784" y="2747097"/>
                  <a:pt x="5135859" y="2748809"/>
                  <a:pt x="5135859" y="2750793"/>
                </a:cubicBezTo>
                <a:cubicBezTo>
                  <a:pt x="5135859" y="2752480"/>
                  <a:pt x="5135809" y="2753943"/>
                  <a:pt x="5135710" y="2755183"/>
                </a:cubicBezTo>
                <a:cubicBezTo>
                  <a:pt x="5135611" y="2756424"/>
                  <a:pt x="5135437" y="2757465"/>
                  <a:pt x="5135189" y="2758309"/>
                </a:cubicBezTo>
                <a:cubicBezTo>
                  <a:pt x="5134941" y="2759152"/>
                  <a:pt x="5134643" y="2759896"/>
                  <a:pt x="5134296" y="2760541"/>
                </a:cubicBezTo>
                <a:cubicBezTo>
                  <a:pt x="5133949" y="2761186"/>
                  <a:pt x="5133155" y="2762129"/>
                  <a:pt x="5131915" y="2763369"/>
                </a:cubicBezTo>
                <a:cubicBezTo>
                  <a:pt x="5130674" y="2764609"/>
                  <a:pt x="5128566" y="2766147"/>
                  <a:pt x="5125590" y="2767983"/>
                </a:cubicBezTo>
                <a:cubicBezTo>
                  <a:pt x="5122613" y="2769818"/>
                  <a:pt x="5119264" y="2771455"/>
                  <a:pt x="5115544" y="2772894"/>
                </a:cubicBezTo>
                <a:cubicBezTo>
                  <a:pt x="5111823" y="2774333"/>
                  <a:pt x="5107780" y="2775498"/>
                  <a:pt x="5103414" y="2776391"/>
                </a:cubicBezTo>
                <a:cubicBezTo>
                  <a:pt x="5099048" y="2777284"/>
                  <a:pt x="5094534" y="2777731"/>
                  <a:pt x="5089871" y="2777731"/>
                </a:cubicBezTo>
                <a:cubicBezTo>
                  <a:pt x="5080247" y="2777731"/>
                  <a:pt x="5071714" y="2776143"/>
                  <a:pt x="5064272" y="2772968"/>
                </a:cubicBezTo>
                <a:cubicBezTo>
                  <a:pt x="5056831" y="2769793"/>
                  <a:pt x="5050605" y="2765155"/>
                  <a:pt x="5045594" y="2759053"/>
                </a:cubicBezTo>
                <a:cubicBezTo>
                  <a:pt x="5040584" y="2752951"/>
                  <a:pt x="5036764" y="2745460"/>
                  <a:pt x="5034135" y="2736580"/>
                </a:cubicBezTo>
                <a:cubicBezTo>
                  <a:pt x="5031505" y="2727700"/>
                  <a:pt x="5030191" y="2717456"/>
                  <a:pt x="5030191" y="2705847"/>
                </a:cubicBezTo>
                <a:cubicBezTo>
                  <a:pt x="5030191" y="2692651"/>
                  <a:pt x="5031803" y="2681315"/>
                  <a:pt x="5035028" y="2671840"/>
                </a:cubicBezTo>
                <a:cubicBezTo>
                  <a:pt x="5038252" y="2662364"/>
                  <a:pt x="5042668" y="2654600"/>
                  <a:pt x="5048273" y="2648548"/>
                </a:cubicBezTo>
                <a:cubicBezTo>
                  <a:pt x="5053879" y="2642496"/>
                  <a:pt x="5060477" y="2638006"/>
                  <a:pt x="5068067" y="2635079"/>
                </a:cubicBezTo>
                <a:cubicBezTo>
                  <a:pt x="5075658" y="2632152"/>
                  <a:pt x="5083868" y="2630689"/>
                  <a:pt x="5092699" y="2630689"/>
                </a:cubicBezTo>
                <a:close/>
                <a:moveTo>
                  <a:pt x="5908872" y="2630540"/>
                </a:moveTo>
                <a:cubicBezTo>
                  <a:pt x="5918595" y="2630540"/>
                  <a:pt x="5926880" y="2632425"/>
                  <a:pt x="5933726" y="2636195"/>
                </a:cubicBezTo>
                <a:cubicBezTo>
                  <a:pt x="5940572" y="2639966"/>
                  <a:pt x="5946153" y="2645125"/>
                  <a:pt x="5950469" y="2651673"/>
                </a:cubicBezTo>
                <a:cubicBezTo>
                  <a:pt x="5954785" y="2658222"/>
                  <a:pt x="5957936" y="2665837"/>
                  <a:pt x="5959920" y="2674519"/>
                </a:cubicBezTo>
                <a:cubicBezTo>
                  <a:pt x="5961904" y="2683200"/>
                  <a:pt x="5962897" y="2692403"/>
                  <a:pt x="5962897" y="2702126"/>
                </a:cubicBezTo>
                <a:cubicBezTo>
                  <a:pt x="5962897" y="2713834"/>
                  <a:pt x="5961632" y="2724351"/>
                  <a:pt x="5959101" y="2733678"/>
                </a:cubicBezTo>
                <a:cubicBezTo>
                  <a:pt x="5956571" y="2743004"/>
                  <a:pt x="5952851" y="2750917"/>
                  <a:pt x="5947939" y="2757416"/>
                </a:cubicBezTo>
                <a:cubicBezTo>
                  <a:pt x="5943028" y="2763915"/>
                  <a:pt x="5936951" y="2768925"/>
                  <a:pt x="5929708" y="2772448"/>
                </a:cubicBezTo>
                <a:cubicBezTo>
                  <a:pt x="5922465" y="2775970"/>
                  <a:pt x="5914180" y="2777731"/>
                  <a:pt x="5904854" y="2777731"/>
                </a:cubicBezTo>
                <a:cubicBezTo>
                  <a:pt x="5900885" y="2777731"/>
                  <a:pt x="5897214" y="2777334"/>
                  <a:pt x="5893840" y="2776540"/>
                </a:cubicBezTo>
                <a:cubicBezTo>
                  <a:pt x="5890467" y="2775747"/>
                  <a:pt x="5887168" y="2774506"/>
                  <a:pt x="5883943" y="2772820"/>
                </a:cubicBezTo>
                <a:cubicBezTo>
                  <a:pt x="5880719" y="2771133"/>
                  <a:pt x="5877519" y="2769000"/>
                  <a:pt x="5874344" y="2766420"/>
                </a:cubicBezTo>
                <a:cubicBezTo>
                  <a:pt x="5871169" y="2763840"/>
                  <a:pt x="5867795" y="2760814"/>
                  <a:pt x="5864224" y="2757341"/>
                </a:cubicBezTo>
                <a:lnTo>
                  <a:pt x="5864224" y="2824314"/>
                </a:lnTo>
                <a:cubicBezTo>
                  <a:pt x="5864224" y="2825108"/>
                  <a:pt x="5864025" y="2825802"/>
                  <a:pt x="5863628" y="2826398"/>
                </a:cubicBezTo>
                <a:cubicBezTo>
                  <a:pt x="5863231" y="2826993"/>
                  <a:pt x="5862586" y="2827489"/>
                  <a:pt x="5861693" y="2827886"/>
                </a:cubicBezTo>
                <a:cubicBezTo>
                  <a:pt x="5860800" y="2828283"/>
                  <a:pt x="5859560" y="2828581"/>
                  <a:pt x="5857973" y="2828779"/>
                </a:cubicBezTo>
                <a:cubicBezTo>
                  <a:pt x="5856385" y="2828977"/>
                  <a:pt x="5854351" y="2829077"/>
                  <a:pt x="5851871" y="2829077"/>
                </a:cubicBezTo>
                <a:cubicBezTo>
                  <a:pt x="5849490" y="2829077"/>
                  <a:pt x="5847505" y="2828977"/>
                  <a:pt x="5845918" y="2828779"/>
                </a:cubicBezTo>
                <a:cubicBezTo>
                  <a:pt x="5844330" y="2828581"/>
                  <a:pt x="5843065" y="2828283"/>
                  <a:pt x="5842123" y="2827886"/>
                </a:cubicBezTo>
                <a:cubicBezTo>
                  <a:pt x="5841180" y="2827489"/>
                  <a:pt x="5840535" y="2826993"/>
                  <a:pt x="5840188" y="2826398"/>
                </a:cubicBezTo>
                <a:cubicBezTo>
                  <a:pt x="5839840" y="2825802"/>
                  <a:pt x="5839667" y="2825108"/>
                  <a:pt x="5839667" y="2824314"/>
                </a:cubicBezTo>
                <a:lnTo>
                  <a:pt x="5839667" y="2637237"/>
                </a:lnTo>
                <a:cubicBezTo>
                  <a:pt x="5839667" y="2636344"/>
                  <a:pt x="5839816" y="2635625"/>
                  <a:pt x="5840113" y="2635079"/>
                </a:cubicBezTo>
                <a:cubicBezTo>
                  <a:pt x="5840411" y="2634533"/>
                  <a:pt x="5841006" y="2634062"/>
                  <a:pt x="5841899" y="2633665"/>
                </a:cubicBezTo>
                <a:cubicBezTo>
                  <a:pt x="5842792" y="2633268"/>
                  <a:pt x="5843933" y="2632996"/>
                  <a:pt x="5845322" y="2632847"/>
                </a:cubicBezTo>
                <a:cubicBezTo>
                  <a:pt x="5846712" y="2632698"/>
                  <a:pt x="5848398" y="2632623"/>
                  <a:pt x="5850383" y="2632623"/>
                </a:cubicBezTo>
                <a:cubicBezTo>
                  <a:pt x="5852466" y="2632623"/>
                  <a:pt x="5854178" y="2632698"/>
                  <a:pt x="5855517" y="2632847"/>
                </a:cubicBezTo>
                <a:cubicBezTo>
                  <a:pt x="5856857" y="2632996"/>
                  <a:pt x="5857973" y="2633268"/>
                  <a:pt x="5858866" y="2633665"/>
                </a:cubicBezTo>
                <a:cubicBezTo>
                  <a:pt x="5859759" y="2634062"/>
                  <a:pt x="5860379" y="2634533"/>
                  <a:pt x="5860726" y="2635079"/>
                </a:cubicBezTo>
                <a:cubicBezTo>
                  <a:pt x="5861073" y="2635625"/>
                  <a:pt x="5861247" y="2636344"/>
                  <a:pt x="5861247" y="2637237"/>
                </a:cubicBezTo>
                <a:lnTo>
                  <a:pt x="5861247" y="2655245"/>
                </a:lnTo>
                <a:cubicBezTo>
                  <a:pt x="5865315" y="2651078"/>
                  <a:pt x="5869234" y="2647457"/>
                  <a:pt x="5873004" y="2644381"/>
                </a:cubicBezTo>
                <a:cubicBezTo>
                  <a:pt x="5876775" y="2641305"/>
                  <a:pt x="5880570" y="2638750"/>
                  <a:pt x="5884390" y="2636716"/>
                </a:cubicBezTo>
                <a:cubicBezTo>
                  <a:pt x="5888210" y="2634682"/>
                  <a:pt x="5892129" y="2633144"/>
                  <a:pt x="5896147" y="2632103"/>
                </a:cubicBezTo>
                <a:cubicBezTo>
                  <a:pt x="5900166" y="2631061"/>
                  <a:pt x="5904407" y="2630540"/>
                  <a:pt x="5908872" y="2630540"/>
                </a:cubicBezTo>
                <a:close/>
                <a:moveTo>
                  <a:pt x="5497213" y="2630540"/>
                </a:moveTo>
                <a:cubicBezTo>
                  <a:pt x="5506837" y="2630540"/>
                  <a:pt x="5515023" y="2631631"/>
                  <a:pt x="5521770" y="2633814"/>
                </a:cubicBezTo>
                <a:cubicBezTo>
                  <a:pt x="5528517" y="2635997"/>
                  <a:pt x="5533974" y="2639197"/>
                  <a:pt x="5538141" y="2643414"/>
                </a:cubicBezTo>
                <a:cubicBezTo>
                  <a:pt x="5542308" y="2647630"/>
                  <a:pt x="5545335" y="2652864"/>
                  <a:pt x="5547220" y="2659115"/>
                </a:cubicBezTo>
                <a:cubicBezTo>
                  <a:pt x="5549105" y="2665366"/>
                  <a:pt x="5550047" y="2672658"/>
                  <a:pt x="5550047" y="2680993"/>
                </a:cubicBezTo>
                <a:lnTo>
                  <a:pt x="5550047" y="2771331"/>
                </a:lnTo>
                <a:cubicBezTo>
                  <a:pt x="5550047" y="2772522"/>
                  <a:pt x="5549651" y="2773415"/>
                  <a:pt x="5548857" y="2774010"/>
                </a:cubicBezTo>
                <a:cubicBezTo>
                  <a:pt x="5548063" y="2774606"/>
                  <a:pt x="5546972" y="2775052"/>
                  <a:pt x="5545583" y="2775350"/>
                </a:cubicBezTo>
                <a:cubicBezTo>
                  <a:pt x="5544193" y="2775647"/>
                  <a:pt x="5542159" y="2775796"/>
                  <a:pt x="5539481" y="2775796"/>
                </a:cubicBezTo>
                <a:cubicBezTo>
                  <a:pt x="5536901" y="2775796"/>
                  <a:pt x="5534842" y="2775647"/>
                  <a:pt x="5533304" y="2775350"/>
                </a:cubicBezTo>
                <a:cubicBezTo>
                  <a:pt x="5531766" y="2775052"/>
                  <a:pt x="5530650" y="2774606"/>
                  <a:pt x="5529956" y="2774010"/>
                </a:cubicBezTo>
                <a:cubicBezTo>
                  <a:pt x="5529261" y="2773415"/>
                  <a:pt x="5528914" y="2772522"/>
                  <a:pt x="5528914" y="2771331"/>
                </a:cubicBezTo>
                <a:lnTo>
                  <a:pt x="5528914" y="2757937"/>
                </a:lnTo>
                <a:cubicBezTo>
                  <a:pt x="5523060" y="2764188"/>
                  <a:pt x="5516536" y="2769049"/>
                  <a:pt x="5509343" y="2772522"/>
                </a:cubicBezTo>
                <a:cubicBezTo>
                  <a:pt x="5502149" y="2775995"/>
                  <a:pt x="5494534" y="2777731"/>
                  <a:pt x="5486498" y="2777731"/>
                </a:cubicBezTo>
                <a:cubicBezTo>
                  <a:pt x="5479453" y="2777731"/>
                  <a:pt x="5473079" y="2776813"/>
                  <a:pt x="5467373" y="2774978"/>
                </a:cubicBezTo>
                <a:cubicBezTo>
                  <a:pt x="5461668" y="2773142"/>
                  <a:pt x="5456807" y="2770488"/>
                  <a:pt x="5452788" y="2767015"/>
                </a:cubicBezTo>
                <a:cubicBezTo>
                  <a:pt x="5448770" y="2763543"/>
                  <a:pt x="5445644" y="2759276"/>
                  <a:pt x="5443412" y="2754216"/>
                </a:cubicBezTo>
                <a:cubicBezTo>
                  <a:pt x="5441180" y="2749156"/>
                  <a:pt x="5440063" y="2743401"/>
                  <a:pt x="5440063" y="2736952"/>
                </a:cubicBezTo>
                <a:cubicBezTo>
                  <a:pt x="5440063" y="2729411"/>
                  <a:pt x="5441601" y="2722863"/>
                  <a:pt x="5444677" y="2717307"/>
                </a:cubicBezTo>
                <a:cubicBezTo>
                  <a:pt x="5447753" y="2711750"/>
                  <a:pt x="5452168" y="2707137"/>
                  <a:pt x="5457923" y="2703466"/>
                </a:cubicBezTo>
                <a:cubicBezTo>
                  <a:pt x="5463677" y="2699795"/>
                  <a:pt x="5470722" y="2697041"/>
                  <a:pt x="5479056" y="2695206"/>
                </a:cubicBezTo>
                <a:cubicBezTo>
                  <a:pt x="5487391" y="2693370"/>
                  <a:pt x="5496767" y="2692452"/>
                  <a:pt x="5507185" y="2692452"/>
                </a:cubicBezTo>
                <a:lnTo>
                  <a:pt x="5525640" y="2692452"/>
                </a:lnTo>
                <a:lnTo>
                  <a:pt x="5525640" y="2682034"/>
                </a:lnTo>
                <a:cubicBezTo>
                  <a:pt x="5525640" y="2676875"/>
                  <a:pt x="5525094" y="2672311"/>
                  <a:pt x="5524002" y="2668342"/>
                </a:cubicBezTo>
                <a:cubicBezTo>
                  <a:pt x="5522911" y="2664373"/>
                  <a:pt x="5521150" y="2661074"/>
                  <a:pt x="5518719" y="2658445"/>
                </a:cubicBezTo>
                <a:cubicBezTo>
                  <a:pt x="5516288" y="2655816"/>
                  <a:pt x="5513138" y="2653832"/>
                  <a:pt x="5509268" y="2652492"/>
                </a:cubicBezTo>
                <a:cubicBezTo>
                  <a:pt x="5505399" y="2651153"/>
                  <a:pt x="5500636" y="2650483"/>
                  <a:pt x="5494981" y="2650483"/>
                </a:cubicBezTo>
                <a:cubicBezTo>
                  <a:pt x="5488929" y="2650483"/>
                  <a:pt x="5483496" y="2651202"/>
                  <a:pt x="5478684" y="2652641"/>
                </a:cubicBezTo>
                <a:cubicBezTo>
                  <a:pt x="5473872" y="2654080"/>
                  <a:pt x="5469655" y="2655667"/>
                  <a:pt x="5466034" y="2657403"/>
                </a:cubicBezTo>
                <a:cubicBezTo>
                  <a:pt x="5462412" y="2659140"/>
                  <a:pt x="5459386" y="2660727"/>
                  <a:pt x="5456955" y="2662166"/>
                </a:cubicBezTo>
                <a:cubicBezTo>
                  <a:pt x="5454524" y="2663605"/>
                  <a:pt x="5452714" y="2664324"/>
                  <a:pt x="5451523" y="2664324"/>
                </a:cubicBezTo>
                <a:cubicBezTo>
                  <a:pt x="5450729" y="2664324"/>
                  <a:pt x="5450035" y="2664125"/>
                  <a:pt x="5449440" y="2663729"/>
                </a:cubicBezTo>
                <a:cubicBezTo>
                  <a:pt x="5448844" y="2663332"/>
                  <a:pt x="5448323" y="2662736"/>
                  <a:pt x="5447877" y="2661943"/>
                </a:cubicBezTo>
                <a:cubicBezTo>
                  <a:pt x="5447430" y="2661149"/>
                  <a:pt x="5447108" y="2660132"/>
                  <a:pt x="5446909" y="2658892"/>
                </a:cubicBezTo>
                <a:cubicBezTo>
                  <a:pt x="5446711" y="2657651"/>
                  <a:pt x="5446612" y="2656287"/>
                  <a:pt x="5446612" y="2654799"/>
                </a:cubicBezTo>
                <a:cubicBezTo>
                  <a:pt x="5446612" y="2652318"/>
                  <a:pt x="5446785" y="2650359"/>
                  <a:pt x="5447133" y="2648920"/>
                </a:cubicBezTo>
                <a:cubicBezTo>
                  <a:pt x="5447480" y="2647481"/>
                  <a:pt x="5448323" y="2646117"/>
                  <a:pt x="5449663" y="2644827"/>
                </a:cubicBezTo>
                <a:cubicBezTo>
                  <a:pt x="5451002" y="2643538"/>
                  <a:pt x="5453309" y="2642024"/>
                  <a:pt x="5456583" y="2640288"/>
                </a:cubicBezTo>
                <a:cubicBezTo>
                  <a:pt x="5459858" y="2638552"/>
                  <a:pt x="5463628" y="2636964"/>
                  <a:pt x="5467894" y="2635526"/>
                </a:cubicBezTo>
                <a:cubicBezTo>
                  <a:pt x="5472161" y="2634087"/>
                  <a:pt x="5476824" y="2632896"/>
                  <a:pt x="5481884" y="2631954"/>
                </a:cubicBezTo>
                <a:cubicBezTo>
                  <a:pt x="5486944" y="2631011"/>
                  <a:pt x="5492054" y="2630540"/>
                  <a:pt x="5497213" y="2630540"/>
                </a:cubicBezTo>
                <a:close/>
                <a:moveTo>
                  <a:pt x="5356422" y="2630540"/>
                </a:moveTo>
                <a:cubicBezTo>
                  <a:pt x="5366145" y="2630540"/>
                  <a:pt x="5374430" y="2632425"/>
                  <a:pt x="5381276" y="2636195"/>
                </a:cubicBezTo>
                <a:cubicBezTo>
                  <a:pt x="5388122" y="2639966"/>
                  <a:pt x="5393703" y="2645125"/>
                  <a:pt x="5398019" y="2651673"/>
                </a:cubicBezTo>
                <a:cubicBezTo>
                  <a:pt x="5402335" y="2658222"/>
                  <a:pt x="5405486" y="2665837"/>
                  <a:pt x="5407470" y="2674519"/>
                </a:cubicBezTo>
                <a:cubicBezTo>
                  <a:pt x="5409454" y="2683200"/>
                  <a:pt x="5410447" y="2692403"/>
                  <a:pt x="5410447" y="2702126"/>
                </a:cubicBezTo>
                <a:cubicBezTo>
                  <a:pt x="5410447" y="2713834"/>
                  <a:pt x="5409182" y="2724351"/>
                  <a:pt x="5406651" y="2733678"/>
                </a:cubicBezTo>
                <a:cubicBezTo>
                  <a:pt x="5404121" y="2743004"/>
                  <a:pt x="5400401" y="2750917"/>
                  <a:pt x="5395489" y="2757416"/>
                </a:cubicBezTo>
                <a:cubicBezTo>
                  <a:pt x="5390578" y="2763915"/>
                  <a:pt x="5384501" y="2768925"/>
                  <a:pt x="5377258" y="2772448"/>
                </a:cubicBezTo>
                <a:cubicBezTo>
                  <a:pt x="5370015" y="2775970"/>
                  <a:pt x="5361730" y="2777731"/>
                  <a:pt x="5352404" y="2777731"/>
                </a:cubicBezTo>
                <a:cubicBezTo>
                  <a:pt x="5348435" y="2777731"/>
                  <a:pt x="5344764" y="2777334"/>
                  <a:pt x="5341390" y="2776540"/>
                </a:cubicBezTo>
                <a:cubicBezTo>
                  <a:pt x="5338017" y="2775747"/>
                  <a:pt x="5334718" y="2774506"/>
                  <a:pt x="5331493" y="2772820"/>
                </a:cubicBezTo>
                <a:cubicBezTo>
                  <a:pt x="5328269" y="2771133"/>
                  <a:pt x="5325069" y="2769000"/>
                  <a:pt x="5321894" y="2766420"/>
                </a:cubicBezTo>
                <a:cubicBezTo>
                  <a:pt x="5318719" y="2763840"/>
                  <a:pt x="5315345" y="2760814"/>
                  <a:pt x="5311774" y="2757341"/>
                </a:cubicBezTo>
                <a:lnTo>
                  <a:pt x="5311774" y="2824314"/>
                </a:lnTo>
                <a:cubicBezTo>
                  <a:pt x="5311774" y="2825108"/>
                  <a:pt x="5311575" y="2825802"/>
                  <a:pt x="5311178" y="2826398"/>
                </a:cubicBezTo>
                <a:cubicBezTo>
                  <a:pt x="5310781" y="2826993"/>
                  <a:pt x="5310136" y="2827489"/>
                  <a:pt x="5309243" y="2827886"/>
                </a:cubicBezTo>
                <a:cubicBezTo>
                  <a:pt x="5308350" y="2828283"/>
                  <a:pt x="5307110" y="2828581"/>
                  <a:pt x="5305523" y="2828779"/>
                </a:cubicBezTo>
                <a:cubicBezTo>
                  <a:pt x="5303935" y="2828977"/>
                  <a:pt x="5301901" y="2829077"/>
                  <a:pt x="5299421" y="2829077"/>
                </a:cubicBezTo>
                <a:cubicBezTo>
                  <a:pt x="5297040" y="2829077"/>
                  <a:pt x="5295055" y="2828977"/>
                  <a:pt x="5293468" y="2828779"/>
                </a:cubicBezTo>
                <a:cubicBezTo>
                  <a:pt x="5291880" y="2828581"/>
                  <a:pt x="5290615" y="2828283"/>
                  <a:pt x="5289673" y="2827886"/>
                </a:cubicBezTo>
                <a:cubicBezTo>
                  <a:pt x="5288730" y="2827489"/>
                  <a:pt x="5288085" y="2826993"/>
                  <a:pt x="5287738" y="2826398"/>
                </a:cubicBezTo>
                <a:cubicBezTo>
                  <a:pt x="5287390" y="2825802"/>
                  <a:pt x="5287217" y="2825108"/>
                  <a:pt x="5287217" y="2824314"/>
                </a:cubicBezTo>
                <a:lnTo>
                  <a:pt x="5287217" y="2637237"/>
                </a:lnTo>
                <a:cubicBezTo>
                  <a:pt x="5287217" y="2636344"/>
                  <a:pt x="5287366" y="2635625"/>
                  <a:pt x="5287663" y="2635079"/>
                </a:cubicBezTo>
                <a:cubicBezTo>
                  <a:pt x="5287961" y="2634533"/>
                  <a:pt x="5288556" y="2634062"/>
                  <a:pt x="5289449" y="2633665"/>
                </a:cubicBezTo>
                <a:cubicBezTo>
                  <a:pt x="5290342" y="2633268"/>
                  <a:pt x="5291483" y="2632996"/>
                  <a:pt x="5292872" y="2632847"/>
                </a:cubicBezTo>
                <a:cubicBezTo>
                  <a:pt x="5294262" y="2632698"/>
                  <a:pt x="5295948" y="2632623"/>
                  <a:pt x="5297933" y="2632623"/>
                </a:cubicBezTo>
                <a:cubicBezTo>
                  <a:pt x="5300016" y="2632623"/>
                  <a:pt x="5301728" y="2632698"/>
                  <a:pt x="5303067" y="2632847"/>
                </a:cubicBezTo>
                <a:cubicBezTo>
                  <a:pt x="5304407" y="2632996"/>
                  <a:pt x="5305523" y="2633268"/>
                  <a:pt x="5306416" y="2633665"/>
                </a:cubicBezTo>
                <a:cubicBezTo>
                  <a:pt x="5307309" y="2634062"/>
                  <a:pt x="5307929" y="2634533"/>
                  <a:pt x="5308276" y="2635079"/>
                </a:cubicBezTo>
                <a:cubicBezTo>
                  <a:pt x="5308623" y="2635625"/>
                  <a:pt x="5308797" y="2636344"/>
                  <a:pt x="5308797" y="2637237"/>
                </a:cubicBezTo>
                <a:lnTo>
                  <a:pt x="5308797" y="2655245"/>
                </a:lnTo>
                <a:cubicBezTo>
                  <a:pt x="5312865" y="2651078"/>
                  <a:pt x="5316784" y="2647457"/>
                  <a:pt x="5320554" y="2644381"/>
                </a:cubicBezTo>
                <a:cubicBezTo>
                  <a:pt x="5324325" y="2641305"/>
                  <a:pt x="5328120" y="2638750"/>
                  <a:pt x="5331940" y="2636716"/>
                </a:cubicBezTo>
                <a:cubicBezTo>
                  <a:pt x="5335760" y="2634682"/>
                  <a:pt x="5339679" y="2633144"/>
                  <a:pt x="5343697" y="2632103"/>
                </a:cubicBezTo>
                <a:cubicBezTo>
                  <a:pt x="5347716" y="2631061"/>
                  <a:pt x="5351957" y="2630540"/>
                  <a:pt x="5356422" y="2630540"/>
                </a:cubicBezTo>
                <a:close/>
                <a:moveTo>
                  <a:pt x="4678063" y="2630540"/>
                </a:moveTo>
                <a:cubicBezTo>
                  <a:pt x="4687688" y="2630540"/>
                  <a:pt x="4695873" y="2631631"/>
                  <a:pt x="4702620" y="2633814"/>
                </a:cubicBezTo>
                <a:cubicBezTo>
                  <a:pt x="4709367" y="2635997"/>
                  <a:pt x="4714824" y="2639197"/>
                  <a:pt x="4718991" y="2643414"/>
                </a:cubicBezTo>
                <a:cubicBezTo>
                  <a:pt x="4723158" y="2647630"/>
                  <a:pt x="4726184" y="2652864"/>
                  <a:pt x="4728070" y="2659115"/>
                </a:cubicBezTo>
                <a:cubicBezTo>
                  <a:pt x="4729955" y="2665366"/>
                  <a:pt x="4730897" y="2672658"/>
                  <a:pt x="4730897" y="2680993"/>
                </a:cubicBezTo>
                <a:lnTo>
                  <a:pt x="4730897" y="2771331"/>
                </a:lnTo>
                <a:cubicBezTo>
                  <a:pt x="4730897" y="2772522"/>
                  <a:pt x="4730500" y="2773415"/>
                  <a:pt x="4729707" y="2774010"/>
                </a:cubicBezTo>
                <a:cubicBezTo>
                  <a:pt x="4728913" y="2774606"/>
                  <a:pt x="4727822" y="2775052"/>
                  <a:pt x="4726433" y="2775350"/>
                </a:cubicBezTo>
                <a:cubicBezTo>
                  <a:pt x="4725043" y="2775647"/>
                  <a:pt x="4723009" y="2775796"/>
                  <a:pt x="4720331" y="2775796"/>
                </a:cubicBezTo>
                <a:cubicBezTo>
                  <a:pt x="4717751" y="2775796"/>
                  <a:pt x="4715692" y="2775647"/>
                  <a:pt x="4714154" y="2775350"/>
                </a:cubicBezTo>
                <a:cubicBezTo>
                  <a:pt x="4712616" y="2775052"/>
                  <a:pt x="4711500" y="2774606"/>
                  <a:pt x="4710806" y="2774010"/>
                </a:cubicBezTo>
                <a:cubicBezTo>
                  <a:pt x="4710111" y="2773415"/>
                  <a:pt x="4709764" y="2772522"/>
                  <a:pt x="4709764" y="2771331"/>
                </a:cubicBezTo>
                <a:lnTo>
                  <a:pt x="4709764" y="2757937"/>
                </a:lnTo>
                <a:cubicBezTo>
                  <a:pt x="4703910" y="2764188"/>
                  <a:pt x="4697386" y="2769049"/>
                  <a:pt x="4690193" y="2772522"/>
                </a:cubicBezTo>
                <a:cubicBezTo>
                  <a:pt x="4683000" y="2775995"/>
                  <a:pt x="4675384" y="2777731"/>
                  <a:pt x="4667348" y="2777731"/>
                </a:cubicBezTo>
                <a:cubicBezTo>
                  <a:pt x="4660303" y="2777731"/>
                  <a:pt x="4653928" y="2776813"/>
                  <a:pt x="4648223" y="2774978"/>
                </a:cubicBezTo>
                <a:cubicBezTo>
                  <a:pt x="4642518" y="2773142"/>
                  <a:pt x="4637657" y="2770488"/>
                  <a:pt x="4633638" y="2767015"/>
                </a:cubicBezTo>
                <a:cubicBezTo>
                  <a:pt x="4629620" y="2763543"/>
                  <a:pt x="4626494" y="2759276"/>
                  <a:pt x="4624262" y="2754216"/>
                </a:cubicBezTo>
                <a:cubicBezTo>
                  <a:pt x="4622030" y="2749156"/>
                  <a:pt x="4620913" y="2743401"/>
                  <a:pt x="4620913" y="2736952"/>
                </a:cubicBezTo>
                <a:cubicBezTo>
                  <a:pt x="4620913" y="2729411"/>
                  <a:pt x="4622451" y="2722863"/>
                  <a:pt x="4625527" y="2717307"/>
                </a:cubicBezTo>
                <a:cubicBezTo>
                  <a:pt x="4628603" y="2711750"/>
                  <a:pt x="4633018" y="2707137"/>
                  <a:pt x="4638773" y="2703466"/>
                </a:cubicBezTo>
                <a:cubicBezTo>
                  <a:pt x="4644527" y="2699795"/>
                  <a:pt x="4651572" y="2697041"/>
                  <a:pt x="4659906" y="2695206"/>
                </a:cubicBezTo>
                <a:cubicBezTo>
                  <a:pt x="4668241" y="2693370"/>
                  <a:pt x="4677617" y="2692452"/>
                  <a:pt x="4688035" y="2692452"/>
                </a:cubicBezTo>
                <a:lnTo>
                  <a:pt x="4706490" y="2692452"/>
                </a:lnTo>
                <a:lnTo>
                  <a:pt x="4706490" y="2682034"/>
                </a:lnTo>
                <a:cubicBezTo>
                  <a:pt x="4706490" y="2676875"/>
                  <a:pt x="4705944" y="2672311"/>
                  <a:pt x="4704852" y="2668342"/>
                </a:cubicBezTo>
                <a:cubicBezTo>
                  <a:pt x="4703761" y="2664373"/>
                  <a:pt x="4702000" y="2661074"/>
                  <a:pt x="4699569" y="2658445"/>
                </a:cubicBezTo>
                <a:cubicBezTo>
                  <a:pt x="4697138" y="2655816"/>
                  <a:pt x="4693988" y="2653832"/>
                  <a:pt x="4690118" y="2652492"/>
                </a:cubicBezTo>
                <a:cubicBezTo>
                  <a:pt x="4686249" y="2651153"/>
                  <a:pt x="4681486" y="2650483"/>
                  <a:pt x="4675831" y="2650483"/>
                </a:cubicBezTo>
                <a:cubicBezTo>
                  <a:pt x="4669779" y="2650483"/>
                  <a:pt x="4664346" y="2651202"/>
                  <a:pt x="4659534" y="2652641"/>
                </a:cubicBezTo>
                <a:cubicBezTo>
                  <a:pt x="4654722" y="2654080"/>
                  <a:pt x="4650505" y="2655667"/>
                  <a:pt x="4646884" y="2657403"/>
                </a:cubicBezTo>
                <a:cubicBezTo>
                  <a:pt x="4643262" y="2659140"/>
                  <a:pt x="4640236" y="2660727"/>
                  <a:pt x="4637805" y="2662166"/>
                </a:cubicBezTo>
                <a:cubicBezTo>
                  <a:pt x="4635375" y="2663605"/>
                  <a:pt x="4633564" y="2664324"/>
                  <a:pt x="4632373" y="2664324"/>
                </a:cubicBezTo>
                <a:cubicBezTo>
                  <a:pt x="4631579" y="2664324"/>
                  <a:pt x="4630885" y="2664125"/>
                  <a:pt x="4630290" y="2663729"/>
                </a:cubicBezTo>
                <a:cubicBezTo>
                  <a:pt x="4629694" y="2663332"/>
                  <a:pt x="4629173" y="2662736"/>
                  <a:pt x="4628727" y="2661943"/>
                </a:cubicBezTo>
                <a:cubicBezTo>
                  <a:pt x="4628280" y="2661149"/>
                  <a:pt x="4627958" y="2660132"/>
                  <a:pt x="4627759" y="2658892"/>
                </a:cubicBezTo>
                <a:cubicBezTo>
                  <a:pt x="4627561" y="2657651"/>
                  <a:pt x="4627462" y="2656287"/>
                  <a:pt x="4627462" y="2654799"/>
                </a:cubicBezTo>
                <a:cubicBezTo>
                  <a:pt x="4627462" y="2652318"/>
                  <a:pt x="4627635" y="2650359"/>
                  <a:pt x="4627983" y="2648920"/>
                </a:cubicBezTo>
                <a:cubicBezTo>
                  <a:pt x="4628330" y="2647481"/>
                  <a:pt x="4629173" y="2646117"/>
                  <a:pt x="4630513" y="2644827"/>
                </a:cubicBezTo>
                <a:cubicBezTo>
                  <a:pt x="4631852" y="2643538"/>
                  <a:pt x="4634159" y="2642024"/>
                  <a:pt x="4637433" y="2640288"/>
                </a:cubicBezTo>
                <a:cubicBezTo>
                  <a:pt x="4640708" y="2638552"/>
                  <a:pt x="4644478" y="2636964"/>
                  <a:pt x="4648744" y="2635526"/>
                </a:cubicBezTo>
                <a:cubicBezTo>
                  <a:pt x="4653011" y="2634087"/>
                  <a:pt x="4657674" y="2632896"/>
                  <a:pt x="4662734" y="2631954"/>
                </a:cubicBezTo>
                <a:cubicBezTo>
                  <a:pt x="4667794" y="2631011"/>
                  <a:pt x="4672904" y="2630540"/>
                  <a:pt x="4678063" y="2630540"/>
                </a:cubicBezTo>
                <a:close/>
                <a:moveTo>
                  <a:pt x="4163714" y="2630540"/>
                </a:moveTo>
                <a:cubicBezTo>
                  <a:pt x="4173338" y="2630540"/>
                  <a:pt x="4181523" y="2631631"/>
                  <a:pt x="4188270" y="2633814"/>
                </a:cubicBezTo>
                <a:cubicBezTo>
                  <a:pt x="4195017" y="2635997"/>
                  <a:pt x="4200474" y="2639197"/>
                  <a:pt x="4204641" y="2643414"/>
                </a:cubicBezTo>
                <a:cubicBezTo>
                  <a:pt x="4208808" y="2647630"/>
                  <a:pt x="4211835" y="2652864"/>
                  <a:pt x="4213720" y="2659115"/>
                </a:cubicBezTo>
                <a:cubicBezTo>
                  <a:pt x="4215605" y="2665366"/>
                  <a:pt x="4216547" y="2672658"/>
                  <a:pt x="4216547" y="2680993"/>
                </a:cubicBezTo>
                <a:lnTo>
                  <a:pt x="4216547" y="2771331"/>
                </a:lnTo>
                <a:cubicBezTo>
                  <a:pt x="4216547" y="2772522"/>
                  <a:pt x="4216150" y="2773415"/>
                  <a:pt x="4215357" y="2774010"/>
                </a:cubicBezTo>
                <a:cubicBezTo>
                  <a:pt x="4214563" y="2774606"/>
                  <a:pt x="4213472" y="2775052"/>
                  <a:pt x="4212083" y="2775350"/>
                </a:cubicBezTo>
                <a:cubicBezTo>
                  <a:pt x="4210694" y="2775647"/>
                  <a:pt x="4208660" y="2775796"/>
                  <a:pt x="4205981" y="2775796"/>
                </a:cubicBezTo>
                <a:cubicBezTo>
                  <a:pt x="4203401" y="2775796"/>
                  <a:pt x="4201342" y="2775647"/>
                  <a:pt x="4199804" y="2775350"/>
                </a:cubicBezTo>
                <a:cubicBezTo>
                  <a:pt x="4198266" y="2775052"/>
                  <a:pt x="4197150" y="2774606"/>
                  <a:pt x="4196456" y="2774010"/>
                </a:cubicBezTo>
                <a:cubicBezTo>
                  <a:pt x="4195761" y="2773415"/>
                  <a:pt x="4195414" y="2772522"/>
                  <a:pt x="4195414" y="2771331"/>
                </a:cubicBezTo>
                <a:lnTo>
                  <a:pt x="4195414" y="2757937"/>
                </a:lnTo>
                <a:cubicBezTo>
                  <a:pt x="4189560" y="2764188"/>
                  <a:pt x="4183036" y="2769049"/>
                  <a:pt x="4175843" y="2772522"/>
                </a:cubicBezTo>
                <a:cubicBezTo>
                  <a:pt x="4168650" y="2775995"/>
                  <a:pt x="4161035" y="2777731"/>
                  <a:pt x="4152998" y="2777731"/>
                </a:cubicBezTo>
                <a:cubicBezTo>
                  <a:pt x="4145953" y="2777731"/>
                  <a:pt x="4139578" y="2776813"/>
                  <a:pt x="4133873" y="2774978"/>
                </a:cubicBezTo>
                <a:cubicBezTo>
                  <a:pt x="4128169" y="2773142"/>
                  <a:pt x="4123307" y="2770488"/>
                  <a:pt x="4119288" y="2767015"/>
                </a:cubicBezTo>
                <a:cubicBezTo>
                  <a:pt x="4115270" y="2763543"/>
                  <a:pt x="4112144" y="2759276"/>
                  <a:pt x="4109912" y="2754216"/>
                </a:cubicBezTo>
                <a:cubicBezTo>
                  <a:pt x="4107680" y="2749156"/>
                  <a:pt x="4106563" y="2743401"/>
                  <a:pt x="4106563" y="2736952"/>
                </a:cubicBezTo>
                <a:cubicBezTo>
                  <a:pt x="4106563" y="2729411"/>
                  <a:pt x="4108101" y="2722863"/>
                  <a:pt x="4111177" y="2717307"/>
                </a:cubicBezTo>
                <a:cubicBezTo>
                  <a:pt x="4114253" y="2711750"/>
                  <a:pt x="4118668" y="2707137"/>
                  <a:pt x="4124423" y="2703466"/>
                </a:cubicBezTo>
                <a:cubicBezTo>
                  <a:pt x="4130178" y="2699795"/>
                  <a:pt x="4137222" y="2697041"/>
                  <a:pt x="4145556" y="2695206"/>
                </a:cubicBezTo>
                <a:cubicBezTo>
                  <a:pt x="4153891" y="2693370"/>
                  <a:pt x="4163267" y="2692452"/>
                  <a:pt x="4173685" y="2692452"/>
                </a:cubicBezTo>
                <a:lnTo>
                  <a:pt x="4192140" y="2692452"/>
                </a:lnTo>
                <a:lnTo>
                  <a:pt x="4192140" y="2682034"/>
                </a:lnTo>
                <a:cubicBezTo>
                  <a:pt x="4192140" y="2676875"/>
                  <a:pt x="4191594" y="2672311"/>
                  <a:pt x="4190502" y="2668342"/>
                </a:cubicBezTo>
                <a:cubicBezTo>
                  <a:pt x="4189411" y="2664373"/>
                  <a:pt x="4187650" y="2661074"/>
                  <a:pt x="4185219" y="2658445"/>
                </a:cubicBezTo>
                <a:cubicBezTo>
                  <a:pt x="4182788" y="2655816"/>
                  <a:pt x="4179638" y="2653832"/>
                  <a:pt x="4175769" y="2652492"/>
                </a:cubicBezTo>
                <a:cubicBezTo>
                  <a:pt x="4171899" y="2651153"/>
                  <a:pt x="4167136" y="2650483"/>
                  <a:pt x="4161481" y="2650483"/>
                </a:cubicBezTo>
                <a:cubicBezTo>
                  <a:pt x="4155429" y="2650483"/>
                  <a:pt x="4149996" y="2651202"/>
                  <a:pt x="4145184" y="2652641"/>
                </a:cubicBezTo>
                <a:cubicBezTo>
                  <a:pt x="4140372" y="2654080"/>
                  <a:pt x="4136155" y="2655667"/>
                  <a:pt x="4132534" y="2657403"/>
                </a:cubicBezTo>
                <a:cubicBezTo>
                  <a:pt x="4128913" y="2659140"/>
                  <a:pt x="4125886" y="2660727"/>
                  <a:pt x="4123455" y="2662166"/>
                </a:cubicBezTo>
                <a:cubicBezTo>
                  <a:pt x="4121025" y="2663605"/>
                  <a:pt x="4119214" y="2664324"/>
                  <a:pt x="4118023" y="2664324"/>
                </a:cubicBezTo>
                <a:cubicBezTo>
                  <a:pt x="4117229" y="2664324"/>
                  <a:pt x="4116535" y="2664125"/>
                  <a:pt x="4115940" y="2663729"/>
                </a:cubicBezTo>
                <a:cubicBezTo>
                  <a:pt x="4115344" y="2663332"/>
                  <a:pt x="4114823" y="2662736"/>
                  <a:pt x="4114377" y="2661943"/>
                </a:cubicBezTo>
                <a:cubicBezTo>
                  <a:pt x="4113930" y="2661149"/>
                  <a:pt x="4113608" y="2660132"/>
                  <a:pt x="4113410" y="2658892"/>
                </a:cubicBezTo>
                <a:cubicBezTo>
                  <a:pt x="4113211" y="2657651"/>
                  <a:pt x="4113112" y="2656287"/>
                  <a:pt x="4113112" y="2654799"/>
                </a:cubicBezTo>
                <a:cubicBezTo>
                  <a:pt x="4113112" y="2652318"/>
                  <a:pt x="4113286" y="2650359"/>
                  <a:pt x="4113633" y="2648920"/>
                </a:cubicBezTo>
                <a:cubicBezTo>
                  <a:pt x="4113980" y="2647481"/>
                  <a:pt x="4114823" y="2646117"/>
                  <a:pt x="4116163" y="2644827"/>
                </a:cubicBezTo>
                <a:cubicBezTo>
                  <a:pt x="4117502" y="2643538"/>
                  <a:pt x="4119809" y="2642024"/>
                  <a:pt x="4123084" y="2640288"/>
                </a:cubicBezTo>
                <a:cubicBezTo>
                  <a:pt x="4126358" y="2638552"/>
                  <a:pt x="4130128" y="2636964"/>
                  <a:pt x="4134394" y="2635526"/>
                </a:cubicBezTo>
                <a:cubicBezTo>
                  <a:pt x="4138661" y="2634087"/>
                  <a:pt x="4143324" y="2632896"/>
                  <a:pt x="4148384" y="2631954"/>
                </a:cubicBezTo>
                <a:cubicBezTo>
                  <a:pt x="4153444" y="2631011"/>
                  <a:pt x="4158554" y="2630540"/>
                  <a:pt x="4163714" y="2630540"/>
                </a:cubicBezTo>
                <a:close/>
                <a:moveTo>
                  <a:pt x="3906538" y="2630540"/>
                </a:moveTo>
                <a:cubicBezTo>
                  <a:pt x="3916163" y="2630540"/>
                  <a:pt x="3924348" y="2631631"/>
                  <a:pt x="3931095" y="2633814"/>
                </a:cubicBezTo>
                <a:cubicBezTo>
                  <a:pt x="3937842" y="2635997"/>
                  <a:pt x="3943299" y="2639197"/>
                  <a:pt x="3947466" y="2643414"/>
                </a:cubicBezTo>
                <a:cubicBezTo>
                  <a:pt x="3951633" y="2647630"/>
                  <a:pt x="3954659" y="2652864"/>
                  <a:pt x="3956545" y="2659115"/>
                </a:cubicBezTo>
                <a:cubicBezTo>
                  <a:pt x="3958430" y="2665366"/>
                  <a:pt x="3959372" y="2672658"/>
                  <a:pt x="3959372" y="2680993"/>
                </a:cubicBezTo>
                <a:lnTo>
                  <a:pt x="3959372" y="2771331"/>
                </a:lnTo>
                <a:cubicBezTo>
                  <a:pt x="3959372" y="2772522"/>
                  <a:pt x="3958975" y="2773415"/>
                  <a:pt x="3958182" y="2774010"/>
                </a:cubicBezTo>
                <a:cubicBezTo>
                  <a:pt x="3957388" y="2774606"/>
                  <a:pt x="3956297" y="2775052"/>
                  <a:pt x="3954908" y="2775350"/>
                </a:cubicBezTo>
                <a:cubicBezTo>
                  <a:pt x="3953519" y="2775647"/>
                  <a:pt x="3951485" y="2775796"/>
                  <a:pt x="3948806" y="2775796"/>
                </a:cubicBezTo>
                <a:cubicBezTo>
                  <a:pt x="3946226" y="2775796"/>
                  <a:pt x="3944167" y="2775647"/>
                  <a:pt x="3942629" y="2775350"/>
                </a:cubicBezTo>
                <a:cubicBezTo>
                  <a:pt x="3941092" y="2775052"/>
                  <a:pt x="3939975" y="2774606"/>
                  <a:pt x="3939281" y="2774010"/>
                </a:cubicBezTo>
                <a:cubicBezTo>
                  <a:pt x="3938586" y="2773415"/>
                  <a:pt x="3938239" y="2772522"/>
                  <a:pt x="3938239" y="2771331"/>
                </a:cubicBezTo>
                <a:lnTo>
                  <a:pt x="3938239" y="2757937"/>
                </a:lnTo>
                <a:cubicBezTo>
                  <a:pt x="3932385" y="2764188"/>
                  <a:pt x="3925861" y="2769049"/>
                  <a:pt x="3918668" y="2772522"/>
                </a:cubicBezTo>
                <a:cubicBezTo>
                  <a:pt x="3911475" y="2775995"/>
                  <a:pt x="3903860" y="2777731"/>
                  <a:pt x="3895823" y="2777731"/>
                </a:cubicBezTo>
                <a:cubicBezTo>
                  <a:pt x="3888778" y="2777731"/>
                  <a:pt x="3882404" y="2776813"/>
                  <a:pt x="3876698" y="2774978"/>
                </a:cubicBezTo>
                <a:cubicBezTo>
                  <a:pt x="3870993" y="2773142"/>
                  <a:pt x="3866132" y="2770488"/>
                  <a:pt x="3862113" y="2767015"/>
                </a:cubicBezTo>
                <a:cubicBezTo>
                  <a:pt x="3858095" y="2763543"/>
                  <a:pt x="3854970" y="2759276"/>
                  <a:pt x="3852737" y="2754216"/>
                </a:cubicBezTo>
                <a:cubicBezTo>
                  <a:pt x="3850505" y="2749156"/>
                  <a:pt x="3849388" y="2743401"/>
                  <a:pt x="3849388" y="2736952"/>
                </a:cubicBezTo>
                <a:cubicBezTo>
                  <a:pt x="3849388" y="2729411"/>
                  <a:pt x="3850926" y="2722863"/>
                  <a:pt x="3854002" y="2717307"/>
                </a:cubicBezTo>
                <a:cubicBezTo>
                  <a:pt x="3857078" y="2711750"/>
                  <a:pt x="3861493" y="2707137"/>
                  <a:pt x="3867248" y="2703466"/>
                </a:cubicBezTo>
                <a:cubicBezTo>
                  <a:pt x="3873003" y="2699795"/>
                  <a:pt x="3880047" y="2697041"/>
                  <a:pt x="3888382" y="2695206"/>
                </a:cubicBezTo>
                <a:cubicBezTo>
                  <a:pt x="3896716" y="2693370"/>
                  <a:pt x="3906092" y="2692452"/>
                  <a:pt x="3916510" y="2692452"/>
                </a:cubicBezTo>
                <a:lnTo>
                  <a:pt x="3934965" y="2692452"/>
                </a:lnTo>
                <a:lnTo>
                  <a:pt x="3934965" y="2682034"/>
                </a:lnTo>
                <a:cubicBezTo>
                  <a:pt x="3934965" y="2676875"/>
                  <a:pt x="3934419" y="2672311"/>
                  <a:pt x="3933327" y="2668342"/>
                </a:cubicBezTo>
                <a:cubicBezTo>
                  <a:pt x="3932236" y="2664373"/>
                  <a:pt x="3930475" y="2661074"/>
                  <a:pt x="3928044" y="2658445"/>
                </a:cubicBezTo>
                <a:cubicBezTo>
                  <a:pt x="3925613" y="2655816"/>
                  <a:pt x="3922463" y="2653832"/>
                  <a:pt x="3918594" y="2652492"/>
                </a:cubicBezTo>
                <a:cubicBezTo>
                  <a:pt x="3914724" y="2651153"/>
                  <a:pt x="3909961" y="2650483"/>
                  <a:pt x="3904306" y="2650483"/>
                </a:cubicBezTo>
                <a:cubicBezTo>
                  <a:pt x="3898254" y="2650483"/>
                  <a:pt x="3892821" y="2651202"/>
                  <a:pt x="3888009" y="2652641"/>
                </a:cubicBezTo>
                <a:cubicBezTo>
                  <a:pt x="3883197" y="2654080"/>
                  <a:pt x="3878980" y="2655667"/>
                  <a:pt x="3875359" y="2657403"/>
                </a:cubicBezTo>
                <a:cubicBezTo>
                  <a:pt x="3871738" y="2659140"/>
                  <a:pt x="3868711" y="2660727"/>
                  <a:pt x="3866281" y="2662166"/>
                </a:cubicBezTo>
                <a:cubicBezTo>
                  <a:pt x="3863850" y="2663605"/>
                  <a:pt x="3862039" y="2664324"/>
                  <a:pt x="3860848" y="2664324"/>
                </a:cubicBezTo>
                <a:cubicBezTo>
                  <a:pt x="3860055" y="2664324"/>
                  <a:pt x="3859360" y="2664125"/>
                  <a:pt x="3858765" y="2663729"/>
                </a:cubicBezTo>
                <a:cubicBezTo>
                  <a:pt x="3858169" y="2663332"/>
                  <a:pt x="3857648" y="2662736"/>
                  <a:pt x="3857202" y="2661943"/>
                </a:cubicBezTo>
                <a:cubicBezTo>
                  <a:pt x="3856755" y="2661149"/>
                  <a:pt x="3856433" y="2660132"/>
                  <a:pt x="3856235" y="2658892"/>
                </a:cubicBezTo>
                <a:cubicBezTo>
                  <a:pt x="3856036" y="2657651"/>
                  <a:pt x="3855937" y="2656287"/>
                  <a:pt x="3855937" y="2654799"/>
                </a:cubicBezTo>
                <a:cubicBezTo>
                  <a:pt x="3855937" y="2652318"/>
                  <a:pt x="3856111" y="2650359"/>
                  <a:pt x="3856458" y="2648920"/>
                </a:cubicBezTo>
                <a:cubicBezTo>
                  <a:pt x="3856805" y="2647481"/>
                  <a:pt x="3857648" y="2646117"/>
                  <a:pt x="3858988" y="2644827"/>
                </a:cubicBezTo>
                <a:cubicBezTo>
                  <a:pt x="3860327" y="2643538"/>
                  <a:pt x="3862634" y="2642024"/>
                  <a:pt x="3865908" y="2640288"/>
                </a:cubicBezTo>
                <a:cubicBezTo>
                  <a:pt x="3869183" y="2638552"/>
                  <a:pt x="3872953" y="2636964"/>
                  <a:pt x="3877219" y="2635526"/>
                </a:cubicBezTo>
                <a:cubicBezTo>
                  <a:pt x="3881486" y="2634087"/>
                  <a:pt x="3886149" y="2632896"/>
                  <a:pt x="3891209" y="2631954"/>
                </a:cubicBezTo>
                <a:cubicBezTo>
                  <a:pt x="3896269" y="2631011"/>
                  <a:pt x="3901379" y="2630540"/>
                  <a:pt x="3906538" y="2630540"/>
                </a:cubicBezTo>
                <a:close/>
                <a:moveTo>
                  <a:pt x="3603822" y="2630540"/>
                </a:moveTo>
                <a:cubicBezTo>
                  <a:pt x="3613546" y="2630540"/>
                  <a:pt x="3621830" y="2632425"/>
                  <a:pt x="3628676" y="2636195"/>
                </a:cubicBezTo>
                <a:cubicBezTo>
                  <a:pt x="3635522" y="2639966"/>
                  <a:pt x="3641103" y="2645125"/>
                  <a:pt x="3645419" y="2651673"/>
                </a:cubicBezTo>
                <a:cubicBezTo>
                  <a:pt x="3649736" y="2658222"/>
                  <a:pt x="3652886" y="2665837"/>
                  <a:pt x="3654870" y="2674519"/>
                </a:cubicBezTo>
                <a:cubicBezTo>
                  <a:pt x="3656854" y="2683200"/>
                  <a:pt x="3657847" y="2692403"/>
                  <a:pt x="3657847" y="2702126"/>
                </a:cubicBezTo>
                <a:cubicBezTo>
                  <a:pt x="3657847" y="2713834"/>
                  <a:pt x="3656582" y="2724351"/>
                  <a:pt x="3654052" y="2733678"/>
                </a:cubicBezTo>
                <a:cubicBezTo>
                  <a:pt x="3651521" y="2743004"/>
                  <a:pt x="3647801" y="2750917"/>
                  <a:pt x="3642889" y="2757416"/>
                </a:cubicBezTo>
                <a:cubicBezTo>
                  <a:pt x="3637978" y="2763915"/>
                  <a:pt x="3631901" y="2768925"/>
                  <a:pt x="3624658" y="2772448"/>
                </a:cubicBezTo>
                <a:cubicBezTo>
                  <a:pt x="3617415" y="2775970"/>
                  <a:pt x="3609130" y="2777731"/>
                  <a:pt x="3599804" y="2777731"/>
                </a:cubicBezTo>
                <a:cubicBezTo>
                  <a:pt x="3595835" y="2777731"/>
                  <a:pt x="3592164" y="2777334"/>
                  <a:pt x="3588790" y="2776540"/>
                </a:cubicBezTo>
                <a:cubicBezTo>
                  <a:pt x="3585417" y="2775747"/>
                  <a:pt x="3582118" y="2774506"/>
                  <a:pt x="3578893" y="2772820"/>
                </a:cubicBezTo>
                <a:cubicBezTo>
                  <a:pt x="3575669" y="2771133"/>
                  <a:pt x="3572469" y="2769000"/>
                  <a:pt x="3569294" y="2766420"/>
                </a:cubicBezTo>
                <a:cubicBezTo>
                  <a:pt x="3566119" y="2763840"/>
                  <a:pt x="3562745" y="2760814"/>
                  <a:pt x="3559174" y="2757341"/>
                </a:cubicBezTo>
                <a:lnTo>
                  <a:pt x="3559174" y="2824314"/>
                </a:lnTo>
                <a:cubicBezTo>
                  <a:pt x="3559174" y="2825108"/>
                  <a:pt x="3558975" y="2825802"/>
                  <a:pt x="3558578" y="2826398"/>
                </a:cubicBezTo>
                <a:cubicBezTo>
                  <a:pt x="3558181" y="2826993"/>
                  <a:pt x="3557536" y="2827489"/>
                  <a:pt x="3556644" y="2827886"/>
                </a:cubicBezTo>
                <a:cubicBezTo>
                  <a:pt x="3555751" y="2828283"/>
                  <a:pt x="3554510" y="2828581"/>
                  <a:pt x="3552923" y="2828779"/>
                </a:cubicBezTo>
                <a:cubicBezTo>
                  <a:pt x="3551335" y="2828977"/>
                  <a:pt x="3549301" y="2829077"/>
                  <a:pt x="3546821" y="2829077"/>
                </a:cubicBezTo>
                <a:cubicBezTo>
                  <a:pt x="3544440" y="2829077"/>
                  <a:pt x="3542455" y="2828977"/>
                  <a:pt x="3540868" y="2828779"/>
                </a:cubicBezTo>
                <a:cubicBezTo>
                  <a:pt x="3539280" y="2828581"/>
                  <a:pt x="3538015" y="2828283"/>
                  <a:pt x="3537073" y="2827886"/>
                </a:cubicBezTo>
                <a:cubicBezTo>
                  <a:pt x="3536130" y="2827489"/>
                  <a:pt x="3535485" y="2826993"/>
                  <a:pt x="3535138" y="2826398"/>
                </a:cubicBezTo>
                <a:cubicBezTo>
                  <a:pt x="3534791" y="2825802"/>
                  <a:pt x="3534617" y="2825108"/>
                  <a:pt x="3534617" y="2824314"/>
                </a:cubicBezTo>
                <a:lnTo>
                  <a:pt x="3534617" y="2637237"/>
                </a:lnTo>
                <a:cubicBezTo>
                  <a:pt x="3534617" y="2636344"/>
                  <a:pt x="3534766" y="2635625"/>
                  <a:pt x="3535063" y="2635079"/>
                </a:cubicBezTo>
                <a:cubicBezTo>
                  <a:pt x="3535361" y="2634533"/>
                  <a:pt x="3535956" y="2634062"/>
                  <a:pt x="3536849" y="2633665"/>
                </a:cubicBezTo>
                <a:cubicBezTo>
                  <a:pt x="3537742" y="2633268"/>
                  <a:pt x="3538883" y="2632996"/>
                  <a:pt x="3540272" y="2632847"/>
                </a:cubicBezTo>
                <a:cubicBezTo>
                  <a:pt x="3541662" y="2632698"/>
                  <a:pt x="3543348" y="2632623"/>
                  <a:pt x="3545333" y="2632623"/>
                </a:cubicBezTo>
                <a:cubicBezTo>
                  <a:pt x="3547416" y="2632623"/>
                  <a:pt x="3549128" y="2632698"/>
                  <a:pt x="3550467" y="2632847"/>
                </a:cubicBezTo>
                <a:cubicBezTo>
                  <a:pt x="3551807" y="2632996"/>
                  <a:pt x="3552923" y="2633268"/>
                  <a:pt x="3553816" y="2633665"/>
                </a:cubicBezTo>
                <a:cubicBezTo>
                  <a:pt x="3554709" y="2634062"/>
                  <a:pt x="3555329" y="2634533"/>
                  <a:pt x="3555676" y="2635079"/>
                </a:cubicBezTo>
                <a:cubicBezTo>
                  <a:pt x="3556023" y="2635625"/>
                  <a:pt x="3556197" y="2636344"/>
                  <a:pt x="3556197" y="2637237"/>
                </a:cubicBezTo>
                <a:lnTo>
                  <a:pt x="3556197" y="2655245"/>
                </a:lnTo>
                <a:cubicBezTo>
                  <a:pt x="3560265" y="2651078"/>
                  <a:pt x="3564184" y="2647457"/>
                  <a:pt x="3567954" y="2644381"/>
                </a:cubicBezTo>
                <a:cubicBezTo>
                  <a:pt x="3571725" y="2641305"/>
                  <a:pt x="3575520" y="2638750"/>
                  <a:pt x="3579340" y="2636716"/>
                </a:cubicBezTo>
                <a:cubicBezTo>
                  <a:pt x="3583160" y="2634682"/>
                  <a:pt x="3587079" y="2633144"/>
                  <a:pt x="3591097" y="2632103"/>
                </a:cubicBezTo>
                <a:cubicBezTo>
                  <a:pt x="3595116" y="2631061"/>
                  <a:pt x="3599357" y="2630540"/>
                  <a:pt x="3603822" y="2630540"/>
                </a:cubicBezTo>
                <a:close/>
                <a:moveTo>
                  <a:pt x="3296938" y="2630540"/>
                </a:moveTo>
                <a:cubicBezTo>
                  <a:pt x="3306563" y="2630540"/>
                  <a:pt x="3314748" y="2631631"/>
                  <a:pt x="3321495" y="2633814"/>
                </a:cubicBezTo>
                <a:cubicBezTo>
                  <a:pt x="3328242" y="2635997"/>
                  <a:pt x="3333699" y="2639197"/>
                  <a:pt x="3337866" y="2643414"/>
                </a:cubicBezTo>
                <a:cubicBezTo>
                  <a:pt x="3342033" y="2647630"/>
                  <a:pt x="3345060" y="2652864"/>
                  <a:pt x="3346945" y="2659115"/>
                </a:cubicBezTo>
                <a:cubicBezTo>
                  <a:pt x="3348830" y="2665366"/>
                  <a:pt x="3349772" y="2672658"/>
                  <a:pt x="3349772" y="2680993"/>
                </a:cubicBezTo>
                <a:lnTo>
                  <a:pt x="3349772" y="2771331"/>
                </a:lnTo>
                <a:cubicBezTo>
                  <a:pt x="3349772" y="2772522"/>
                  <a:pt x="3349376" y="2773415"/>
                  <a:pt x="3348582" y="2774010"/>
                </a:cubicBezTo>
                <a:cubicBezTo>
                  <a:pt x="3347788" y="2774606"/>
                  <a:pt x="3346697" y="2775052"/>
                  <a:pt x="3345308" y="2775350"/>
                </a:cubicBezTo>
                <a:cubicBezTo>
                  <a:pt x="3343918" y="2775647"/>
                  <a:pt x="3341884" y="2775796"/>
                  <a:pt x="3339206" y="2775796"/>
                </a:cubicBezTo>
                <a:cubicBezTo>
                  <a:pt x="3336626" y="2775796"/>
                  <a:pt x="3334567" y="2775647"/>
                  <a:pt x="3333029" y="2775350"/>
                </a:cubicBezTo>
                <a:cubicBezTo>
                  <a:pt x="3331491" y="2775052"/>
                  <a:pt x="3330375" y="2774606"/>
                  <a:pt x="3329681" y="2774010"/>
                </a:cubicBezTo>
                <a:cubicBezTo>
                  <a:pt x="3328986" y="2773415"/>
                  <a:pt x="3328639" y="2772522"/>
                  <a:pt x="3328639" y="2771331"/>
                </a:cubicBezTo>
                <a:lnTo>
                  <a:pt x="3328639" y="2757937"/>
                </a:lnTo>
                <a:cubicBezTo>
                  <a:pt x="3322785" y="2764188"/>
                  <a:pt x="3316261" y="2769049"/>
                  <a:pt x="3309068" y="2772522"/>
                </a:cubicBezTo>
                <a:cubicBezTo>
                  <a:pt x="3301875" y="2775995"/>
                  <a:pt x="3294259" y="2777731"/>
                  <a:pt x="3286223" y="2777731"/>
                </a:cubicBezTo>
                <a:cubicBezTo>
                  <a:pt x="3279178" y="2777731"/>
                  <a:pt x="3272803" y="2776813"/>
                  <a:pt x="3267098" y="2774978"/>
                </a:cubicBezTo>
                <a:cubicBezTo>
                  <a:pt x="3261393" y="2773142"/>
                  <a:pt x="3256531" y="2770488"/>
                  <a:pt x="3252513" y="2767015"/>
                </a:cubicBezTo>
                <a:cubicBezTo>
                  <a:pt x="3248495" y="2763543"/>
                  <a:pt x="3245369" y="2759276"/>
                  <a:pt x="3243137" y="2754216"/>
                </a:cubicBezTo>
                <a:cubicBezTo>
                  <a:pt x="3240905" y="2749156"/>
                  <a:pt x="3239788" y="2743401"/>
                  <a:pt x="3239788" y="2736952"/>
                </a:cubicBezTo>
                <a:cubicBezTo>
                  <a:pt x="3239788" y="2729411"/>
                  <a:pt x="3241327" y="2722863"/>
                  <a:pt x="3244402" y="2717307"/>
                </a:cubicBezTo>
                <a:cubicBezTo>
                  <a:pt x="3247478" y="2711750"/>
                  <a:pt x="3251893" y="2707137"/>
                  <a:pt x="3257648" y="2703466"/>
                </a:cubicBezTo>
                <a:cubicBezTo>
                  <a:pt x="3263403" y="2699795"/>
                  <a:pt x="3270447" y="2697041"/>
                  <a:pt x="3278781" y="2695206"/>
                </a:cubicBezTo>
                <a:cubicBezTo>
                  <a:pt x="3287116" y="2693370"/>
                  <a:pt x="3296492" y="2692452"/>
                  <a:pt x="3306910" y="2692452"/>
                </a:cubicBezTo>
                <a:lnTo>
                  <a:pt x="3325365" y="2692452"/>
                </a:lnTo>
                <a:lnTo>
                  <a:pt x="3325365" y="2682034"/>
                </a:lnTo>
                <a:cubicBezTo>
                  <a:pt x="3325365" y="2676875"/>
                  <a:pt x="3324819" y="2672311"/>
                  <a:pt x="3323727" y="2668342"/>
                </a:cubicBezTo>
                <a:cubicBezTo>
                  <a:pt x="3322636" y="2664373"/>
                  <a:pt x="3320875" y="2661074"/>
                  <a:pt x="3318444" y="2658445"/>
                </a:cubicBezTo>
                <a:cubicBezTo>
                  <a:pt x="3316013" y="2655816"/>
                  <a:pt x="3312863" y="2653832"/>
                  <a:pt x="3308994" y="2652492"/>
                </a:cubicBezTo>
                <a:cubicBezTo>
                  <a:pt x="3305124" y="2651153"/>
                  <a:pt x="3300362" y="2650483"/>
                  <a:pt x="3294706" y="2650483"/>
                </a:cubicBezTo>
                <a:cubicBezTo>
                  <a:pt x="3288654" y="2650483"/>
                  <a:pt x="3283221" y="2651202"/>
                  <a:pt x="3278409" y="2652641"/>
                </a:cubicBezTo>
                <a:cubicBezTo>
                  <a:pt x="3273597" y="2654080"/>
                  <a:pt x="3269380" y="2655667"/>
                  <a:pt x="3265759" y="2657403"/>
                </a:cubicBezTo>
                <a:cubicBezTo>
                  <a:pt x="3262138" y="2659140"/>
                  <a:pt x="3259111" y="2660727"/>
                  <a:pt x="3256681" y="2662166"/>
                </a:cubicBezTo>
                <a:cubicBezTo>
                  <a:pt x="3254250" y="2663605"/>
                  <a:pt x="3252439" y="2664324"/>
                  <a:pt x="3251248" y="2664324"/>
                </a:cubicBezTo>
                <a:cubicBezTo>
                  <a:pt x="3250454" y="2664324"/>
                  <a:pt x="3249760" y="2664125"/>
                  <a:pt x="3249165" y="2663729"/>
                </a:cubicBezTo>
                <a:cubicBezTo>
                  <a:pt x="3248569" y="2663332"/>
                  <a:pt x="3248049" y="2662736"/>
                  <a:pt x="3247602" y="2661943"/>
                </a:cubicBezTo>
                <a:cubicBezTo>
                  <a:pt x="3247155" y="2661149"/>
                  <a:pt x="3246833" y="2660132"/>
                  <a:pt x="3246634" y="2658892"/>
                </a:cubicBezTo>
                <a:cubicBezTo>
                  <a:pt x="3246436" y="2657651"/>
                  <a:pt x="3246337" y="2656287"/>
                  <a:pt x="3246337" y="2654799"/>
                </a:cubicBezTo>
                <a:cubicBezTo>
                  <a:pt x="3246337" y="2652318"/>
                  <a:pt x="3246510" y="2650359"/>
                  <a:pt x="3246858" y="2648920"/>
                </a:cubicBezTo>
                <a:cubicBezTo>
                  <a:pt x="3247205" y="2647481"/>
                  <a:pt x="3248049" y="2646117"/>
                  <a:pt x="3249388" y="2644827"/>
                </a:cubicBezTo>
                <a:cubicBezTo>
                  <a:pt x="3250727" y="2643538"/>
                  <a:pt x="3253034" y="2642024"/>
                  <a:pt x="3256308" y="2640288"/>
                </a:cubicBezTo>
                <a:cubicBezTo>
                  <a:pt x="3259583" y="2638552"/>
                  <a:pt x="3263353" y="2636964"/>
                  <a:pt x="3267619" y="2635526"/>
                </a:cubicBezTo>
                <a:cubicBezTo>
                  <a:pt x="3271886" y="2634087"/>
                  <a:pt x="3276549" y="2632896"/>
                  <a:pt x="3281609" y="2631954"/>
                </a:cubicBezTo>
                <a:cubicBezTo>
                  <a:pt x="3286669" y="2631011"/>
                  <a:pt x="3291779" y="2630540"/>
                  <a:pt x="3296938" y="2630540"/>
                </a:cubicBezTo>
                <a:close/>
                <a:moveTo>
                  <a:pt x="3001663" y="2630540"/>
                </a:moveTo>
                <a:cubicBezTo>
                  <a:pt x="3011288" y="2630540"/>
                  <a:pt x="3019473" y="2631631"/>
                  <a:pt x="3026220" y="2633814"/>
                </a:cubicBezTo>
                <a:cubicBezTo>
                  <a:pt x="3032967" y="2635997"/>
                  <a:pt x="3038424" y="2639197"/>
                  <a:pt x="3042591" y="2643414"/>
                </a:cubicBezTo>
                <a:cubicBezTo>
                  <a:pt x="3046758" y="2647630"/>
                  <a:pt x="3049785" y="2652864"/>
                  <a:pt x="3051670" y="2659115"/>
                </a:cubicBezTo>
                <a:cubicBezTo>
                  <a:pt x="3053555" y="2665366"/>
                  <a:pt x="3054497" y="2672658"/>
                  <a:pt x="3054497" y="2680993"/>
                </a:cubicBezTo>
                <a:lnTo>
                  <a:pt x="3054497" y="2771331"/>
                </a:lnTo>
                <a:cubicBezTo>
                  <a:pt x="3054497" y="2772522"/>
                  <a:pt x="3054101" y="2773415"/>
                  <a:pt x="3053307" y="2774010"/>
                </a:cubicBezTo>
                <a:cubicBezTo>
                  <a:pt x="3052514" y="2774606"/>
                  <a:pt x="3051422" y="2775052"/>
                  <a:pt x="3050033" y="2775350"/>
                </a:cubicBezTo>
                <a:cubicBezTo>
                  <a:pt x="3048644" y="2775647"/>
                  <a:pt x="3046610" y="2775796"/>
                  <a:pt x="3043931" y="2775796"/>
                </a:cubicBezTo>
                <a:cubicBezTo>
                  <a:pt x="3041351" y="2775796"/>
                  <a:pt x="3039292" y="2775647"/>
                  <a:pt x="3037754" y="2775350"/>
                </a:cubicBezTo>
                <a:cubicBezTo>
                  <a:pt x="3036217" y="2775052"/>
                  <a:pt x="3035100" y="2774606"/>
                  <a:pt x="3034406" y="2774010"/>
                </a:cubicBezTo>
                <a:cubicBezTo>
                  <a:pt x="3033711" y="2773415"/>
                  <a:pt x="3033364" y="2772522"/>
                  <a:pt x="3033364" y="2771331"/>
                </a:cubicBezTo>
                <a:lnTo>
                  <a:pt x="3033364" y="2757937"/>
                </a:lnTo>
                <a:cubicBezTo>
                  <a:pt x="3027510" y="2764188"/>
                  <a:pt x="3020987" y="2769049"/>
                  <a:pt x="3013793" y="2772522"/>
                </a:cubicBezTo>
                <a:cubicBezTo>
                  <a:pt x="3006600" y="2775995"/>
                  <a:pt x="2998984" y="2777731"/>
                  <a:pt x="2990948" y="2777731"/>
                </a:cubicBezTo>
                <a:cubicBezTo>
                  <a:pt x="2983904" y="2777731"/>
                  <a:pt x="2977529" y="2776813"/>
                  <a:pt x="2971823" y="2774978"/>
                </a:cubicBezTo>
                <a:cubicBezTo>
                  <a:pt x="2966118" y="2773142"/>
                  <a:pt x="2961257" y="2770488"/>
                  <a:pt x="2957238" y="2767015"/>
                </a:cubicBezTo>
                <a:cubicBezTo>
                  <a:pt x="2953220" y="2763543"/>
                  <a:pt x="2950095" y="2759276"/>
                  <a:pt x="2947863" y="2754216"/>
                </a:cubicBezTo>
                <a:cubicBezTo>
                  <a:pt x="2945630" y="2749156"/>
                  <a:pt x="2944513" y="2743401"/>
                  <a:pt x="2944513" y="2736952"/>
                </a:cubicBezTo>
                <a:cubicBezTo>
                  <a:pt x="2944513" y="2729411"/>
                  <a:pt x="2946051" y="2722863"/>
                  <a:pt x="2949128" y="2717307"/>
                </a:cubicBezTo>
                <a:cubicBezTo>
                  <a:pt x="2952203" y="2711750"/>
                  <a:pt x="2956618" y="2707137"/>
                  <a:pt x="2962373" y="2703466"/>
                </a:cubicBezTo>
                <a:cubicBezTo>
                  <a:pt x="2968127" y="2699795"/>
                  <a:pt x="2975172" y="2697041"/>
                  <a:pt x="2983507" y="2695206"/>
                </a:cubicBezTo>
                <a:cubicBezTo>
                  <a:pt x="2991841" y="2693370"/>
                  <a:pt x="3001217" y="2692452"/>
                  <a:pt x="3011635" y="2692452"/>
                </a:cubicBezTo>
                <a:lnTo>
                  <a:pt x="3030090" y="2692452"/>
                </a:lnTo>
                <a:lnTo>
                  <a:pt x="3030090" y="2682034"/>
                </a:lnTo>
                <a:cubicBezTo>
                  <a:pt x="3030090" y="2676875"/>
                  <a:pt x="3029544" y="2672311"/>
                  <a:pt x="3028453" y="2668342"/>
                </a:cubicBezTo>
                <a:cubicBezTo>
                  <a:pt x="3027362" y="2664373"/>
                  <a:pt x="3025600" y="2661074"/>
                  <a:pt x="3023169" y="2658445"/>
                </a:cubicBezTo>
                <a:cubicBezTo>
                  <a:pt x="3020738" y="2655816"/>
                  <a:pt x="3017589" y="2653832"/>
                  <a:pt x="3013719" y="2652492"/>
                </a:cubicBezTo>
                <a:cubicBezTo>
                  <a:pt x="3009849" y="2651153"/>
                  <a:pt x="3005086" y="2650483"/>
                  <a:pt x="2999431" y="2650483"/>
                </a:cubicBezTo>
                <a:cubicBezTo>
                  <a:pt x="2993379" y="2650483"/>
                  <a:pt x="2987946" y="2651202"/>
                  <a:pt x="2983134" y="2652641"/>
                </a:cubicBezTo>
                <a:cubicBezTo>
                  <a:pt x="2978322" y="2654080"/>
                  <a:pt x="2974106" y="2655667"/>
                  <a:pt x="2970484" y="2657403"/>
                </a:cubicBezTo>
                <a:cubicBezTo>
                  <a:pt x="2966863" y="2659140"/>
                  <a:pt x="2963837" y="2660727"/>
                  <a:pt x="2961405" y="2662166"/>
                </a:cubicBezTo>
                <a:cubicBezTo>
                  <a:pt x="2958975" y="2663605"/>
                  <a:pt x="2957164" y="2664324"/>
                  <a:pt x="2955974" y="2664324"/>
                </a:cubicBezTo>
                <a:cubicBezTo>
                  <a:pt x="2955179" y="2664324"/>
                  <a:pt x="2954485" y="2664125"/>
                  <a:pt x="2953890" y="2663729"/>
                </a:cubicBezTo>
                <a:cubicBezTo>
                  <a:pt x="2953294" y="2663332"/>
                  <a:pt x="2952773" y="2662736"/>
                  <a:pt x="2952328" y="2661943"/>
                </a:cubicBezTo>
                <a:cubicBezTo>
                  <a:pt x="2951880" y="2661149"/>
                  <a:pt x="2951558" y="2660132"/>
                  <a:pt x="2951360" y="2658892"/>
                </a:cubicBezTo>
                <a:cubicBezTo>
                  <a:pt x="2951161" y="2657651"/>
                  <a:pt x="2951062" y="2656287"/>
                  <a:pt x="2951062" y="2654799"/>
                </a:cubicBezTo>
                <a:cubicBezTo>
                  <a:pt x="2951062" y="2652318"/>
                  <a:pt x="2951236" y="2650359"/>
                  <a:pt x="2951583" y="2648920"/>
                </a:cubicBezTo>
                <a:cubicBezTo>
                  <a:pt x="2951930" y="2647481"/>
                  <a:pt x="2952773" y="2646117"/>
                  <a:pt x="2954113" y="2644827"/>
                </a:cubicBezTo>
                <a:cubicBezTo>
                  <a:pt x="2955452" y="2643538"/>
                  <a:pt x="2957759" y="2642024"/>
                  <a:pt x="2961033" y="2640288"/>
                </a:cubicBezTo>
                <a:cubicBezTo>
                  <a:pt x="2964308" y="2638552"/>
                  <a:pt x="2968078" y="2636964"/>
                  <a:pt x="2972344" y="2635526"/>
                </a:cubicBezTo>
                <a:cubicBezTo>
                  <a:pt x="2976611" y="2634087"/>
                  <a:pt x="2981274" y="2632896"/>
                  <a:pt x="2986334" y="2631954"/>
                </a:cubicBezTo>
                <a:cubicBezTo>
                  <a:pt x="2991394" y="2631011"/>
                  <a:pt x="2996504" y="2630540"/>
                  <a:pt x="3001663" y="2630540"/>
                </a:cubicBezTo>
                <a:close/>
                <a:moveTo>
                  <a:pt x="2715913" y="2630540"/>
                </a:moveTo>
                <a:cubicBezTo>
                  <a:pt x="2725538" y="2630540"/>
                  <a:pt x="2733724" y="2631631"/>
                  <a:pt x="2740470" y="2633814"/>
                </a:cubicBezTo>
                <a:cubicBezTo>
                  <a:pt x="2747217" y="2635997"/>
                  <a:pt x="2752675" y="2639197"/>
                  <a:pt x="2756841" y="2643414"/>
                </a:cubicBezTo>
                <a:cubicBezTo>
                  <a:pt x="2761008" y="2647630"/>
                  <a:pt x="2764035" y="2652864"/>
                  <a:pt x="2765920" y="2659115"/>
                </a:cubicBezTo>
                <a:cubicBezTo>
                  <a:pt x="2767805" y="2665366"/>
                  <a:pt x="2768748" y="2672658"/>
                  <a:pt x="2768748" y="2680993"/>
                </a:cubicBezTo>
                <a:lnTo>
                  <a:pt x="2768748" y="2771331"/>
                </a:lnTo>
                <a:cubicBezTo>
                  <a:pt x="2768748" y="2772522"/>
                  <a:pt x="2768350" y="2773415"/>
                  <a:pt x="2767557" y="2774010"/>
                </a:cubicBezTo>
                <a:cubicBezTo>
                  <a:pt x="2766763" y="2774606"/>
                  <a:pt x="2765672" y="2775052"/>
                  <a:pt x="2764283" y="2775350"/>
                </a:cubicBezTo>
                <a:cubicBezTo>
                  <a:pt x="2762894" y="2775647"/>
                  <a:pt x="2760859" y="2775796"/>
                  <a:pt x="2758181" y="2775796"/>
                </a:cubicBezTo>
                <a:cubicBezTo>
                  <a:pt x="2755601" y="2775796"/>
                  <a:pt x="2753543" y="2775647"/>
                  <a:pt x="2752005" y="2775350"/>
                </a:cubicBezTo>
                <a:cubicBezTo>
                  <a:pt x="2750467" y="2775052"/>
                  <a:pt x="2749350" y="2774606"/>
                  <a:pt x="2748656" y="2774010"/>
                </a:cubicBezTo>
                <a:cubicBezTo>
                  <a:pt x="2747961" y="2773415"/>
                  <a:pt x="2747614" y="2772522"/>
                  <a:pt x="2747614" y="2771331"/>
                </a:cubicBezTo>
                <a:lnTo>
                  <a:pt x="2747614" y="2757937"/>
                </a:lnTo>
                <a:cubicBezTo>
                  <a:pt x="2741760" y="2764188"/>
                  <a:pt x="2735236" y="2769049"/>
                  <a:pt x="2728043" y="2772522"/>
                </a:cubicBezTo>
                <a:cubicBezTo>
                  <a:pt x="2720849" y="2775995"/>
                  <a:pt x="2713235" y="2777731"/>
                  <a:pt x="2705198" y="2777731"/>
                </a:cubicBezTo>
                <a:cubicBezTo>
                  <a:pt x="2698153" y="2777731"/>
                  <a:pt x="2691778" y="2776813"/>
                  <a:pt x="2686074" y="2774978"/>
                </a:cubicBezTo>
                <a:cubicBezTo>
                  <a:pt x="2680368" y="2773142"/>
                  <a:pt x="2675507" y="2770488"/>
                  <a:pt x="2671489" y="2767015"/>
                </a:cubicBezTo>
                <a:cubicBezTo>
                  <a:pt x="2667470" y="2763543"/>
                  <a:pt x="2664345" y="2759276"/>
                  <a:pt x="2662113" y="2754216"/>
                </a:cubicBezTo>
                <a:cubicBezTo>
                  <a:pt x="2659880" y="2749156"/>
                  <a:pt x="2658764" y="2743401"/>
                  <a:pt x="2658764" y="2736952"/>
                </a:cubicBezTo>
                <a:cubicBezTo>
                  <a:pt x="2658764" y="2729411"/>
                  <a:pt x="2660301" y="2722863"/>
                  <a:pt x="2663377" y="2717307"/>
                </a:cubicBezTo>
                <a:cubicBezTo>
                  <a:pt x="2666454" y="2711750"/>
                  <a:pt x="2670869" y="2707137"/>
                  <a:pt x="2676623" y="2703466"/>
                </a:cubicBezTo>
                <a:cubicBezTo>
                  <a:pt x="2682378" y="2699795"/>
                  <a:pt x="2689422" y="2697041"/>
                  <a:pt x="2697756" y="2695206"/>
                </a:cubicBezTo>
                <a:cubicBezTo>
                  <a:pt x="2706091" y="2693370"/>
                  <a:pt x="2715467" y="2692452"/>
                  <a:pt x="2725885" y="2692452"/>
                </a:cubicBezTo>
                <a:lnTo>
                  <a:pt x="2744340" y="2692452"/>
                </a:lnTo>
                <a:lnTo>
                  <a:pt x="2744340" y="2682034"/>
                </a:lnTo>
                <a:cubicBezTo>
                  <a:pt x="2744340" y="2676875"/>
                  <a:pt x="2743795" y="2672311"/>
                  <a:pt x="2742703" y="2668342"/>
                </a:cubicBezTo>
                <a:cubicBezTo>
                  <a:pt x="2741611" y="2664373"/>
                  <a:pt x="2739850" y="2661074"/>
                  <a:pt x="2737420" y="2658445"/>
                </a:cubicBezTo>
                <a:cubicBezTo>
                  <a:pt x="2734988" y="2655816"/>
                  <a:pt x="2731838" y="2653832"/>
                  <a:pt x="2727969" y="2652492"/>
                </a:cubicBezTo>
                <a:cubicBezTo>
                  <a:pt x="2724099" y="2651153"/>
                  <a:pt x="2719337" y="2650483"/>
                  <a:pt x="2713681" y="2650483"/>
                </a:cubicBezTo>
                <a:cubicBezTo>
                  <a:pt x="2707629" y="2650483"/>
                  <a:pt x="2702196" y="2651202"/>
                  <a:pt x="2697384" y="2652641"/>
                </a:cubicBezTo>
                <a:cubicBezTo>
                  <a:pt x="2692573" y="2654080"/>
                  <a:pt x="2688356" y="2655667"/>
                  <a:pt x="2684734" y="2657403"/>
                </a:cubicBezTo>
                <a:cubicBezTo>
                  <a:pt x="2681112" y="2659140"/>
                  <a:pt x="2678086" y="2660727"/>
                  <a:pt x="2675655" y="2662166"/>
                </a:cubicBezTo>
                <a:cubicBezTo>
                  <a:pt x="2673225" y="2663605"/>
                  <a:pt x="2671414" y="2664324"/>
                  <a:pt x="2670223" y="2664324"/>
                </a:cubicBezTo>
                <a:cubicBezTo>
                  <a:pt x="2669430" y="2664324"/>
                  <a:pt x="2668735" y="2664125"/>
                  <a:pt x="2668140" y="2663729"/>
                </a:cubicBezTo>
                <a:cubicBezTo>
                  <a:pt x="2667545" y="2663332"/>
                  <a:pt x="2667024" y="2662736"/>
                  <a:pt x="2666577" y="2661943"/>
                </a:cubicBezTo>
                <a:cubicBezTo>
                  <a:pt x="2666131" y="2661149"/>
                  <a:pt x="2665808" y="2660132"/>
                  <a:pt x="2665609" y="2658892"/>
                </a:cubicBezTo>
                <a:cubicBezTo>
                  <a:pt x="2665411" y="2657651"/>
                  <a:pt x="2665312" y="2656287"/>
                  <a:pt x="2665312" y="2654799"/>
                </a:cubicBezTo>
                <a:cubicBezTo>
                  <a:pt x="2665312" y="2652318"/>
                  <a:pt x="2665486" y="2650359"/>
                  <a:pt x="2665833" y="2648920"/>
                </a:cubicBezTo>
                <a:cubicBezTo>
                  <a:pt x="2666180" y="2647481"/>
                  <a:pt x="2667024" y="2646117"/>
                  <a:pt x="2668363" y="2644827"/>
                </a:cubicBezTo>
                <a:cubicBezTo>
                  <a:pt x="2669703" y="2643538"/>
                  <a:pt x="2672009" y="2642024"/>
                  <a:pt x="2675284" y="2640288"/>
                </a:cubicBezTo>
                <a:cubicBezTo>
                  <a:pt x="2678558" y="2638552"/>
                  <a:pt x="2682328" y="2636964"/>
                  <a:pt x="2686594" y="2635526"/>
                </a:cubicBezTo>
                <a:cubicBezTo>
                  <a:pt x="2690861" y="2634087"/>
                  <a:pt x="2695524" y="2632896"/>
                  <a:pt x="2700584" y="2631954"/>
                </a:cubicBezTo>
                <a:cubicBezTo>
                  <a:pt x="2705644" y="2631011"/>
                  <a:pt x="2710754" y="2630540"/>
                  <a:pt x="2715913" y="2630540"/>
                </a:cubicBezTo>
                <a:close/>
                <a:moveTo>
                  <a:pt x="2620515" y="2566321"/>
                </a:moveTo>
                <a:cubicBezTo>
                  <a:pt x="2621606" y="2566370"/>
                  <a:pt x="2622449" y="2566767"/>
                  <a:pt x="2623045" y="2567511"/>
                </a:cubicBezTo>
                <a:cubicBezTo>
                  <a:pt x="2623640" y="2568255"/>
                  <a:pt x="2624037" y="2569471"/>
                  <a:pt x="2624236" y="2571157"/>
                </a:cubicBezTo>
                <a:cubicBezTo>
                  <a:pt x="2624434" y="2572844"/>
                  <a:pt x="2624533" y="2575176"/>
                  <a:pt x="2624533" y="2578152"/>
                </a:cubicBezTo>
                <a:cubicBezTo>
                  <a:pt x="2624533" y="2580137"/>
                  <a:pt x="2624434" y="2581823"/>
                  <a:pt x="2624236" y="2583213"/>
                </a:cubicBezTo>
                <a:cubicBezTo>
                  <a:pt x="2624037" y="2584602"/>
                  <a:pt x="2623690" y="2585743"/>
                  <a:pt x="2623193" y="2586636"/>
                </a:cubicBezTo>
                <a:cubicBezTo>
                  <a:pt x="2622698" y="2587529"/>
                  <a:pt x="2621953" y="2588223"/>
                  <a:pt x="2620961" y="2588719"/>
                </a:cubicBezTo>
                <a:cubicBezTo>
                  <a:pt x="2619969" y="2589215"/>
                  <a:pt x="2618679" y="2589612"/>
                  <a:pt x="2617092" y="2589910"/>
                </a:cubicBezTo>
                <a:lnTo>
                  <a:pt x="2572592" y="2597351"/>
                </a:lnTo>
                <a:cubicBezTo>
                  <a:pt x="2568127" y="2598046"/>
                  <a:pt x="2564209" y="2598839"/>
                  <a:pt x="2560834" y="2599732"/>
                </a:cubicBezTo>
                <a:cubicBezTo>
                  <a:pt x="2557462" y="2600625"/>
                  <a:pt x="2554460" y="2601618"/>
                  <a:pt x="2551831" y="2602709"/>
                </a:cubicBezTo>
                <a:cubicBezTo>
                  <a:pt x="2549202" y="2603800"/>
                  <a:pt x="2546895" y="2605016"/>
                  <a:pt x="2544910" y="2606355"/>
                </a:cubicBezTo>
                <a:cubicBezTo>
                  <a:pt x="2542925" y="2607695"/>
                  <a:pt x="2540942" y="2609406"/>
                  <a:pt x="2538957" y="2611490"/>
                </a:cubicBezTo>
                <a:cubicBezTo>
                  <a:pt x="2536972" y="2613573"/>
                  <a:pt x="2535162" y="2616153"/>
                  <a:pt x="2533525" y="2619229"/>
                </a:cubicBezTo>
                <a:cubicBezTo>
                  <a:pt x="2531887" y="2622305"/>
                  <a:pt x="2530498" y="2625802"/>
                  <a:pt x="2529357" y="2629721"/>
                </a:cubicBezTo>
                <a:cubicBezTo>
                  <a:pt x="2528216" y="2633640"/>
                  <a:pt x="2527274" y="2637907"/>
                  <a:pt x="2526530" y="2642521"/>
                </a:cubicBezTo>
                <a:cubicBezTo>
                  <a:pt x="2525786" y="2647134"/>
                  <a:pt x="2525067" y="2652070"/>
                  <a:pt x="2524372" y="2657329"/>
                </a:cubicBezTo>
                <a:cubicBezTo>
                  <a:pt x="2527646" y="2653856"/>
                  <a:pt x="2531119" y="2650706"/>
                  <a:pt x="2534790" y="2647878"/>
                </a:cubicBezTo>
                <a:cubicBezTo>
                  <a:pt x="2538461" y="2645051"/>
                  <a:pt x="2542330" y="2642645"/>
                  <a:pt x="2546398" y="2640660"/>
                </a:cubicBezTo>
                <a:cubicBezTo>
                  <a:pt x="2550466" y="2638676"/>
                  <a:pt x="2554757" y="2637163"/>
                  <a:pt x="2559272" y="2636121"/>
                </a:cubicBezTo>
                <a:cubicBezTo>
                  <a:pt x="2563787" y="2635079"/>
                  <a:pt x="2568574" y="2634558"/>
                  <a:pt x="2573634" y="2634558"/>
                </a:cubicBezTo>
                <a:cubicBezTo>
                  <a:pt x="2583258" y="2634558"/>
                  <a:pt x="2591667" y="2636171"/>
                  <a:pt x="2598861" y="2639395"/>
                </a:cubicBezTo>
                <a:cubicBezTo>
                  <a:pt x="2606054" y="2642620"/>
                  <a:pt x="2612007" y="2647209"/>
                  <a:pt x="2616719" y="2653162"/>
                </a:cubicBezTo>
                <a:cubicBezTo>
                  <a:pt x="2621432" y="2659115"/>
                  <a:pt x="2624956" y="2666259"/>
                  <a:pt x="2627286" y="2674593"/>
                </a:cubicBezTo>
                <a:cubicBezTo>
                  <a:pt x="2629618" y="2682927"/>
                  <a:pt x="2630784" y="2692105"/>
                  <a:pt x="2630784" y="2702126"/>
                </a:cubicBezTo>
                <a:cubicBezTo>
                  <a:pt x="2630784" y="2713338"/>
                  <a:pt x="2629246" y="2723557"/>
                  <a:pt x="2626170" y="2732785"/>
                </a:cubicBezTo>
                <a:cubicBezTo>
                  <a:pt x="2623094" y="2742012"/>
                  <a:pt x="2618630" y="2749974"/>
                  <a:pt x="2612775" y="2756672"/>
                </a:cubicBezTo>
                <a:cubicBezTo>
                  <a:pt x="2606922" y="2763369"/>
                  <a:pt x="2599803" y="2768553"/>
                  <a:pt x="2591419" y="2772224"/>
                </a:cubicBezTo>
                <a:cubicBezTo>
                  <a:pt x="2583035" y="2775895"/>
                  <a:pt x="2573584" y="2777731"/>
                  <a:pt x="2563067" y="2777731"/>
                </a:cubicBezTo>
                <a:cubicBezTo>
                  <a:pt x="2552153" y="2777731"/>
                  <a:pt x="2542703" y="2775970"/>
                  <a:pt x="2534715" y="2772448"/>
                </a:cubicBezTo>
                <a:cubicBezTo>
                  <a:pt x="2526729" y="2768925"/>
                  <a:pt x="2520130" y="2763617"/>
                  <a:pt x="2514921" y="2756523"/>
                </a:cubicBezTo>
                <a:cubicBezTo>
                  <a:pt x="2509712" y="2749429"/>
                  <a:pt x="2505868" y="2740549"/>
                  <a:pt x="2503387" y="2729883"/>
                </a:cubicBezTo>
                <a:cubicBezTo>
                  <a:pt x="2500906" y="2719217"/>
                  <a:pt x="2499666" y="2706690"/>
                  <a:pt x="2499666" y="2692304"/>
                </a:cubicBezTo>
                <a:cubicBezTo>
                  <a:pt x="2499666" y="2680100"/>
                  <a:pt x="2500237" y="2668863"/>
                  <a:pt x="2501378" y="2658594"/>
                </a:cubicBezTo>
                <a:cubicBezTo>
                  <a:pt x="2502519" y="2648325"/>
                  <a:pt x="2504131" y="2639098"/>
                  <a:pt x="2506215" y="2630912"/>
                </a:cubicBezTo>
                <a:cubicBezTo>
                  <a:pt x="2508298" y="2622726"/>
                  <a:pt x="2510779" y="2615756"/>
                  <a:pt x="2513656" y="2610002"/>
                </a:cubicBezTo>
                <a:cubicBezTo>
                  <a:pt x="2516533" y="2604247"/>
                  <a:pt x="2519486" y="2599683"/>
                  <a:pt x="2522512" y="2596309"/>
                </a:cubicBezTo>
                <a:cubicBezTo>
                  <a:pt x="2525538" y="2592936"/>
                  <a:pt x="2528514" y="2590232"/>
                  <a:pt x="2531441" y="2588198"/>
                </a:cubicBezTo>
                <a:cubicBezTo>
                  <a:pt x="2534369" y="2586164"/>
                  <a:pt x="2537618" y="2584279"/>
                  <a:pt x="2541189" y="2582543"/>
                </a:cubicBezTo>
                <a:cubicBezTo>
                  <a:pt x="2544761" y="2580806"/>
                  <a:pt x="2548804" y="2579293"/>
                  <a:pt x="2553319" y="2578004"/>
                </a:cubicBezTo>
                <a:cubicBezTo>
                  <a:pt x="2557833" y="2576714"/>
                  <a:pt x="2562919" y="2575573"/>
                  <a:pt x="2568574" y="2574580"/>
                </a:cubicBezTo>
                <a:lnTo>
                  <a:pt x="2616348" y="2566693"/>
                </a:lnTo>
                <a:cubicBezTo>
                  <a:pt x="2618034" y="2566395"/>
                  <a:pt x="2619423" y="2566271"/>
                  <a:pt x="2620515" y="2566321"/>
                </a:cubicBezTo>
                <a:close/>
                <a:moveTo>
                  <a:pt x="5022921" y="2337725"/>
                </a:moveTo>
                <a:cubicBezTo>
                  <a:pt x="5011762" y="2337725"/>
                  <a:pt x="5002250" y="2338548"/>
                  <a:pt x="4994384" y="2340195"/>
                </a:cubicBezTo>
                <a:cubicBezTo>
                  <a:pt x="4986518" y="2341841"/>
                  <a:pt x="4980115" y="2344311"/>
                  <a:pt x="4975175" y="2347604"/>
                </a:cubicBezTo>
                <a:cubicBezTo>
                  <a:pt x="4970236" y="2350896"/>
                  <a:pt x="4966623" y="2354875"/>
                  <a:pt x="4964337" y="2359540"/>
                </a:cubicBezTo>
                <a:cubicBezTo>
                  <a:pt x="4962050" y="2364205"/>
                  <a:pt x="4960907" y="2369556"/>
                  <a:pt x="4960907" y="2375593"/>
                </a:cubicBezTo>
                <a:cubicBezTo>
                  <a:pt x="4960907" y="2385837"/>
                  <a:pt x="4964154" y="2393886"/>
                  <a:pt x="4970648" y="2399740"/>
                </a:cubicBezTo>
                <a:cubicBezTo>
                  <a:pt x="4977142" y="2405594"/>
                  <a:pt x="4986152" y="2408521"/>
                  <a:pt x="4997676" y="2408521"/>
                </a:cubicBezTo>
                <a:cubicBezTo>
                  <a:pt x="5007372" y="2408521"/>
                  <a:pt x="5016290" y="2406051"/>
                  <a:pt x="5024431" y="2401112"/>
                </a:cubicBezTo>
                <a:cubicBezTo>
                  <a:pt x="5032571" y="2396173"/>
                  <a:pt x="5040849" y="2388947"/>
                  <a:pt x="5049264" y="2379434"/>
                </a:cubicBezTo>
                <a:lnTo>
                  <a:pt x="5049264" y="2337725"/>
                </a:lnTo>
                <a:close/>
                <a:moveTo>
                  <a:pt x="6085801" y="2322359"/>
                </a:moveTo>
                <a:cubicBezTo>
                  <a:pt x="6079581" y="2322359"/>
                  <a:pt x="6073864" y="2322496"/>
                  <a:pt x="6068651" y="2322770"/>
                </a:cubicBezTo>
                <a:cubicBezTo>
                  <a:pt x="6063437" y="2323045"/>
                  <a:pt x="6058543" y="2323365"/>
                  <a:pt x="6053970" y="2323731"/>
                </a:cubicBezTo>
                <a:lnTo>
                  <a:pt x="6053970" y="2402758"/>
                </a:lnTo>
                <a:cubicBezTo>
                  <a:pt x="6059275" y="2403307"/>
                  <a:pt x="6064489" y="2403765"/>
                  <a:pt x="6069611" y="2404130"/>
                </a:cubicBezTo>
                <a:cubicBezTo>
                  <a:pt x="6074733" y="2404496"/>
                  <a:pt x="6080679" y="2404679"/>
                  <a:pt x="6087447" y="2404679"/>
                </a:cubicBezTo>
                <a:cubicBezTo>
                  <a:pt x="6105740" y="2404679"/>
                  <a:pt x="6119141" y="2401021"/>
                  <a:pt x="6127647" y="2393703"/>
                </a:cubicBezTo>
                <a:cubicBezTo>
                  <a:pt x="6136153" y="2386386"/>
                  <a:pt x="6140407" y="2376233"/>
                  <a:pt x="6140407" y="2363245"/>
                </a:cubicBezTo>
                <a:cubicBezTo>
                  <a:pt x="6140407" y="2356842"/>
                  <a:pt x="6139446" y="2351125"/>
                  <a:pt x="6137525" y="2346094"/>
                </a:cubicBezTo>
                <a:cubicBezTo>
                  <a:pt x="6135605" y="2341064"/>
                  <a:pt x="6132495" y="2336765"/>
                  <a:pt x="6128196" y="2333198"/>
                </a:cubicBezTo>
                <a:cubicBezTo>
                  <a:pt x="6123897" y="2329630"/>
                  <a:pt x="6118272" y="2326932"/>
                  <a:pt x="6111320" y="2325103"/>
                </a:cubicBezTo>
                <a:cubicBezTo>
                  <a:pt x="6104368" y="2323273"/>
                  <a:pt x="6095862" y="2322359"/>
                  <a:pt x="6085801" y="2322359"/>
                </a:cubicBezTo>
                <a:close/>
                <a:moveTo>
                  <a:pt x="1909084" y="2284154"/>
                </a:moveTo>
                <a:cubicBezTo>
                  <a:pt x="1894449" y="2284154"/>
                  <a:pt x="1882356" y="2287688"/>
                  <a:pt x="1872807" y="2294758"/>
                </a:cubicBezTo>
                <a:cubicBezTo>
                  <a:pt x="1863257" y="2301827"/>
                  <a:pt x="1855691" y="2312431"/>
                  <a:pt x="1850110" y="2326570"/>
                </a:cubicBezTo>
                <a:cubicBezTo>
                  <a:pt x="1844529" y="2340708"/>
                  <a:pt x="1840622" y="2358320"/>
                  <a:pt x="1838390" y="2379404"/>
                </a:cubicBezTo>
                <a:cubicBezTo>
                  <a:pt x="1836158" y="2400488"/>
                  <a:pt x="1835041" y="2425044"/>
                  <a:pt x="1835041" y="2453074"/>
                </a:cubicBezTo>
                <a:cubicBezTo>
                  <a:pt x="1835041" y="2487304"/>
                  <a:pt x="1836406" y="2515643"/>
                  <a:pt x="1839135" y="2538092"/>
                </a:cubicBezTo>
                <a:cubicBezTo>
                  <a:pt x="1841863" y="2560540"/>
                  <a:pt x="1846142" y="2578399"/>
                  <a:pt x="1851971" y="2591670"/>
                </a:cubicBezTo>
                <a:cubicBezTo>
                  <a:pt x="1857800" y="2604940"/>
                  <a:pt x="1865303" y="2614242"/>
                  <a:pt x="1874481" y="2619575"/>
                </a:cubicBezTo>
                <a:cubicBezTo>
                  <a:pt x="1883659" y="2624908"/>
                  <a:pt x="1894697" y="2627575"/>
                  <a:pt x="1907596" y="2627575"/>
                </a:cubicBezTo>
                <a:cubicBezTo>
                  <a:pt x="1917269" y="2627575"/>
                  <a:pt x="1925827" y="2626024"/>
                  <a:pt x="1933268" y="2622924"/>
                </a:cubicBezTo>
                <a:cubicBezTo>
                  <a:pt x="1940709" y="2619823"/>
                  <a:pt x="1947221" y="2615172"/>
                  <a:pt x="1952802" y="2608971"/>
                </a:cubicBezTo>
                <a:cubicBezTo>
                  <a:pt x="1958383" y="2602770"/>
                  <a:pt x="1963034" y="2594956"/>
                  <a:pt x="1966754" y="2585531"/>
                </a:cubicBezTo>
                <a:cubicBezTo>
                  <a:pt x="1970475" y="2576105"/>
                  <a:pt x="1973514" y="2565191"/>
                  <a:pt x="1975870" y="2552788"/>
                </a:cubicBezTo>
                <a:cubicBezTo>
                  <a:pt x="1978227" y="2540386"/>
                  <a:pt x="1979839" y="2526371"/>
                  <a:pt x="1980707" y="2510745"/>
                </a:cubicBezTo>
                <a:cubicBezTo>
                  <a:pt x="1981575" y="2495118"/>
                  <a:pt x="1982010" y="2477878"/>
                  <a:pt x="1982010" y="2459027"/>
                </a:cubicBezTo>
                <a:cubicBezTo>
                  <a:pt x="1982010" y="2436206"/>
                  <a:pt x="1981389" y="2416053"/>
                  <a:pt x="1980149" y="2398565"/>
                </a:cubicBezTo>
                <a:cubicBezTo>
                  <a:pt x="1978909" y="2381078"/>
                  <a:pt x="1976987" y="2365885"/>
                  <a:pt x="1974382" y="2352987"/>
                </a:cubicBezTo>
                <a:cubicBezTo>
                  <a:pt x="1971777" y="2340088"/>
                  <a:pt x="1968553" y="2329174"/>
                  <a:pt x="1964708" y="2320244"/>
                </a:cubicBezTo>
                <a:cubicBezTo>
                  <a:pt x="1960863" y="2311315"/>
                  <a:pt x="1956212" y="2304183"/>
                  <a:pt x="1950755" y="2298850"/>
                </a:cubicBezTo>
                <a:cubicBezTo>
                  <a:pt x="1945298" y="2293517"/>
                  <a:pt x="1939097" y="2289735"/>
                  <a:pt x="1932152" y="2287502"/>
                </a:cubicBezTo>
                <a:cubicBezTo>
                  <a:pt x="1925207" y="2285270"/>
                  <a:pt x="1917518" y="2284154"/>
                  <a:pt x="1909084" y="2284154"/>
                </a:cubicBezTo>
                <a:close/>
                <a:moveTo>
                  <a:pt x="1518559" y="2284154"/>
                </a:moveTo>
                <a:cubicBezTo>
                  <a:pt x="1503924" y="2284154"/>
                  <a:pt x="1491832" y="2287688"/>
                  <a:pt x="1482282" y="2294758"/>
                </a:cubicBezTo>
                <a:cubicBezTo>
                  <a:pt x="1472732" y="2301827"/>
                  <a:pt x="1465167" y="2312431"/>
                  <a:pt x="1459586" y="2326570"/>
                </a:cubicBezTo>
                <a:cubicBezTo>
                  <a:pt x="1454005" y="2340708"/>
                  <a:pt x="1450098" y="2358320"/>
                  <a:pt x="1447865" y="2379404"/>
                </a:cubicBezTo>
                <a:cubicBezTo>
                  <a:pt x="1445633" y="2400488"/>
                  <a:pt x="1444517" y="2425044"/>
                  <a:pt x="1444517" y="2453074"/>
                </a:cubicBezTo>
                <a:cubicBezTo>
                  <a:pt x="1444517" y="2487304"/>
                  <a:pt x="1445881" y="2515643"/>
                  <a:pt x="1448610" y="2538092"/>
                </a:cubicBezTo>
                <a:cubicBezTo>
                  <a:pt x="1451338" y="2560540"/>
                  <a:pt x="1455617" y="2578399"/>
                  <a:pt x="1461446" y="2591670"/>
                </a:cubicBezTo>
                <a:cubicBezTo>
                  <a:pt x="1467275" y="2604940"/>
                  <a:pt x="1474779" y="2614242"/>
                  <a:pt x="1483956" y="2619575"/>
                </a:cubicBezTo>
                <a:cubicBezTo>
                  <a:pt x="1493134" y="2624908"/>
                  <a:pt x="1504172" y="2627575"/>
                  <a:pt x="1517071" y="2627575"/>
                </a:cubicBezTo>
                <a:cubicBezTo>
                  <a:pt x="1526744" y="2627575"/>
                  <a:pt x="1535302" y="2626024"/>
                  <a:pt x="1542743" y="2622924"/>
                </a:cubicBezTo>
                <a:cubicBezTo>
                  <a:pt x="1550185" y="2619823"/>
                  <a:pt x="1556696" y="2615172"/>
                  <a:pt x="1562277" y="2608971"/>
                </a:cubicBezTo>
                <a:cubicBezTo>
                  <a:pt x="1567858" y="2602770"/>
                  <a:pt x="1572509" y="2594956"/>
                  <a:pt x="1576230" y="2585531"/>
                </a:cubicBezTo>
                <a:cubicBezTo>
                  <a:pt x="1579950" y="2576105"/>
                  <a:pt x="1582989" y="2565191"/>
                  <a:pt x="1585345" y="2552788"/>
                </a:cubicBezTo>
                <a:cubicBezTo>
                  <a:pt x="1587702" y="2540386"/>
                  <a:pt x="1589314" y="2526371"/>
                  <a:pt x="1590182" y="2510745"/>
                </a:cubicBezTo>
                <a:cubicBezTo>
                  <a:pt x="1591051" y="2495118"/>
                  <a:pt x="1591485" y="2477878"/>
                  <a:pt x="1591485" y="2459027"/>
                </a:cubicBezTo>
                <a:cubicBezTo>
                  <a:pt x="1591485" y="2436206"/>
                  <a:pt x="1590865" y="2416053"/>
                  <a:pt x="1589624" y="2398565"/>
                </a:cubicBezTo>
                <a:cubicBezTo>
                  <a:pt x="1588384" y="2381078"/>
                  <a:pt x="1586462" y="2365885"/>
                  <a:pt x="1583857" y="2352987"/>
                </a:cubicBezTo>
                <a:cubicBezTo>
                  <a:pt x="1581253" y="2340088"/>
                  <a:pt x="1578028" y="2329174"/>
                  <a:pt x="1574183" y="2320244"/>
                </a:cubicBezTo>
                <a:cubicBezTo>
                  <a:pt x="1570339" y="2311315"/>
                  <a:pt x="1565688" y="2304183"/>
                  <a:pt x="1560231" y="2298850"/>
                </a:cubicBezTo>
                <a:cubicBezTo>
                  <a:pt x="1554774" y="2293517"/>
                  <a:pt x="1548573" y="2289735"/>
                  <a:pt x="1541627" y="2287502"/>
                </a:cubicBezTo>
                <a:cubicBezTo>
                  <a:pt x="1534682" y="2285270"/>
                  <a:pt x="1526992" y="2284154"/>
                  <a:pt x="1518559" y="2284154"/>
                </a:cubicBezTo>
                <a:close/>
                <a:moveTo>
                  <a:pt x="1128034" y="2284154"/>
                </a:moveTo>
                <a:cubicBezTo>
                  <a:pt x="1113399" y="2284154"/>
                  <a:pt x="1101307" y="2287688"/>
                  <a:pt x="1091757" y="2294758"/>
                </a:cubicBezTo>
                <a:cubicBezTo>
                  <a:pt x="1082207" y="2301827"/>
                  <a:pt x="1074642" y="2312431"/>
                  <a:pt x="1069061" y="2326570"/>
                </a:cubicBezTo>
                <a:cubicBezTo>
                  <a:pt x="1063480" y="2340708"/>
                  <a:pt x="1059573" y="2358320"/>
                  <a:pt x="1057340" y="2379404"/>
                </a:cubicBezTo>
                <a:cubicBezTo>
                  <a:pt x="1055108" y="2400488"/>
                  <a:pt x="1053992" y="2425044"/>
                  <a:pt x="1053992" y="2453074"/>
                </a:cubicBezTo>
                <a:cubicBezTo>
                  <a:pt x="1053992" y="2487304"/>
                  <a:pt x="1055356" y="2515643"/>
                  <a:pt x="1058085" y="2538092"/>
                </a:cubicBezTo>
                <a:cubicBezTo>
                  <a:pt x="1060813" y="2560540"/>
                  <a:pt x="1065092" y="2578399"/>
                  <a:pt x="1070921" y="2591670"/>
                </a:cubicBezTo>
                <a:cubicBezTo>
                  <a:pt x="1076750" y="2604940"/>
                  <a:pt x="1084254" y="2614242"/>
                  <a:pt x="1093431" y="2619575"/>
                </a:cubicBezTo>
                <a:cubicBezTo>
                  <a:pt x="1102609" y="2624908"/>
                  <a:pt x="1113647" y="2627575"/>
                  <a:pt x="1126546" y="2627575"/>
                </a:cubicBezTo>
                <a:cubicBezTo>
                  <a:pt x="1136219" y="2627575"/>
                  <a:pt x="1144777" y="2626024"/>
                  <a:pt x="1152218" y="2622924"/>
                </a:cubicBezTo>
                <a:cubicBezTo>
                  <a:pt x="1159660" y="2619823"/>
                  <a:pt x="1166171" y="2615172"/>
                  <a:pt x="1171752" y="2608971"/>
                </a:cubicBezTo>
                <a:cubicBezTo>
                  <a:pt x="1177333" y="2602770"/>
                  <a:pt x="1181984" y="2594956"/>
                  <a:pt x="1185705" y="2585531"/>
                </a:cubicBezTo>
                <a:cubicBezTo>
                  <a:pt x="1189425" y="2576105"/>
                  <a:pt x="1192464" y="2565191"/>
                  <a:pt x="1194820" y="2552788"/>
                </a:cubicBezTo>
                <a:cubicBezTo>
                  <a:pt x="1197177" y="2540386"/>
                  <a:pt x="1198789" y="2526371"/>
                  <a:pt x="1199657" y="2510745"/>
                </a:cubicBezTo>
                <a:cubicBezTo>
                  <a:pt x="1200525" y="2495118"/>
                  <a:pt x="1200960" y="2477878"/>
                  <a:pt x="1200960" y="2459027"/>
                </a:cubicBezTo>
                <a:cubicBezTo>
                  <a:pt x="1200960" y="2436206"/>
                  <a:pt x="1200340" y="2416053"/>
                  <a:pt x="1199099" y="2398565"/>
                </a:cubicBezTo>
                <a:cubicBezTo>
                  <a:pt x="1197859" y="2381078"/>
                  <a:pt x="1195937" y="2365885"/>
                  <a:pt x="1193332" y="2352987"/>
                </a:cubicBezTo>
                <a:cubicBezTo>
                  <a:pt x="1190728" y="2340088"/>
                  <a:pt x="1187503" y="2329174"/>
                  <a:pt x="1183658" y="2320244"/>
                </a:cubicBezTo>
                <a:cubicBezTo>
                  <a:pt x="1179814" y="2311315"/>
                  <a:pt x="1175163" y="2304183"/>
                  <a:pt x="1169706" y="2298850"/>
                </a:cubicBezTo>
                <a:cubicBezTo>
                  <a:pt x="1164248" y="2293517"/>
                  <a:pt x="1158048" y="2289735"/>
                  <a:pt x="1151102" y="2287502"/>
                </a:cubicBezTo>
                <a:cubicBezTo>
                  <a:pt x="1144157" y="2285270"/>
                  <a:pt x="1136467" y="2284154"/>
                  <a:pt x="1128034" y="2284154"/>
                </a:cubicBezTo>
                <a:close/>
                <a:moveTo>
                  <a:pt x="4730195" y="2240313"/>
                </a:moveTo>
                <a:cubicBezTo>
                  <a:pt x="4725622" y="2240313"/>
                  <a:pt x="4721094" y="2240999"/>
                  <a:pt x="4716612" y="2242371"/>
                </a:cubicBezTo>
                <a:cubicBezTo>
                  <a:pt x="4712130" y="2243743"/>
                  <a:pt x="4707557" y="2245983"/>
                  <a:pt x="4702892" y="2249093"/>
                </a:cubicBezTo>
                <a:cubicBezTo>
                  <a:pt x="4698227" y="2252203"/>
                  <a:pt x="4693425" y="2256228"/>
                  <a:pt x="4688486" y="2261167"/>
                </a:cubicBezTo>
                <a:cubicBezTo>
                  <a:pt x="4683547" y="2266106"/>
                  <a:pt x="4678333" y="2272235"/>
                  <a:pt x="4672845" y="2279552"/>
                </a:cubicBezTo>
                <a:lnTo>
                  <a:pt x="4672845" y="2360226"/>
                </a:lnTo>
                <a:cubicBezTo>
                  <a:pt x="4682541" y="2372483"/>
                  <a:pt x="4691779" y="2381950"/>
                  <a:pt x="4700560" y="2388627"/>
                </a:cubicBezTo>
                <a:cubicBezTo>
                  <a:pt x="4709341" y="2395304"/>
                  <a:pt x="4718487" y="2398642"/>
                  <a:pt x="4728000" y="2398642"/>
                </a:cubicBezTo>
                <a:cubicBezTo>
                  <a:pt x="4736964" y="2398642"/>
                  <a:pt x="4744601" y="2396356"/>
                  <a:pt x="4750912" y="2391782"/>
                </a:cubicBezTo>
                <a:cubicBezTo>
                  <a:pt x="4757224" y="2387209"/>
                  <a:pt x="4762392" y="2381218"/>
                  <a:pt x="4766416" y="2373809"/>
                </a:cubicBezTo>
                <a:cubicBezTo>
                  <a:pt x="4770441" y="2366400"/>
                  <a:pt x="4773413" y="2358031"/>
                  <a:pt x="4775334" y="2348701"/>
                </a:cubicBezTo>
                <a:cubicBezTo>
                  <a:pt x="4777255" y="2339372"/>
                  <a:pt x="4778215" y="2330042"/>
                  <a:pt x="4778215" y="2320712"/>
                </a:cubicBezTo>
                <a:cubicBezTo>
                  <a:pt x="4778215" y="2310285"/>
                  <a:pt x="4777438" y="2300269"/>
                  <a:pt x="4775883" y="2290665"/>
                </a:cubicBezTo>
                <a:cubicBezTo>
                  <a:pt x="4774328" y="2281061"/>
                  <a:pt x="4771675" y="2272509"/>
                  <a:pt x="4767925" y="2265009"/>
                </a:cubicBezTo>
                <a:cubicBezTo>
                  <a:pt x="4764175" y="2257508"/>
                  <a:pt x="4759236" y="2251517"/>
                  <a:pt x="4753108" y="2247035"/>
                </a:cubicBezTo>
                <a:cubicBezTo>
                  <a:pt x="4746979" y="2242553"/>
                  <a:pt x="4739342" y="2240313"/>
                  <a:pt x="4730195" y="2240313"/>
                </a:cubicBezTo>
                <a:close/>
                <a:moveTo>
                  <a:pt x="3920570" y="2240313"/>
                </a:moveTo>
                <a:cubicBezTo>
                  <a:pt x="3915997" y="2240313"/>
                  <a:pt x="3911469" y="2240999"/>
                  <a:pt x="3906987" y="2242371"/>
                </a:cubicBezTo>
                <a:cubicBezTo>
                  <a:pt x="3902505" y="2243743"/>
                  <a:pt x="3897932" y="2245983"/>
                  <a:pt x="3893267" y="2249093"/>
                </a:cubicBezTo>
                <a:cubicBezTo>
                  <a:pt x="3888602" y="2252203"/>
                  <a:pt x="3883800" y="2256228"/>
                  <a:pt x="3878861" y="2261167"/>
                </a:cubicBezTo>
                <a:cubicBezTo>
                  <a:pt x="3873922" y="2266106"/>
                  <a:pt x="3868708" y="2272235"/>
                  <a:pt x="3863220" y="2279552"/>
                </a:cubicBezTo>
                <a:lnTo>
                  <a:pt x="3863220" y="2360226"/>
                </a:lnTo>
                <a:cubicBezTo>
                  <a:pt x="3872916" y="2372483"/>
                  <a:pt x="3882154" y="2381950"/>
                  <a:pt x="3890935" y="2388627"/>
                </a:cubicBezTo>
                <a:cubicBezTo>
                  <a:pt x="3899716" y="2395304"/>
                  <a:pt x="3908862" y="2398642"/>
                  <a:pt x="3918375" y="2398642"/>
                </a:cubicBezTo>
                <a:cubicBezTo>
                  <a:pt x="3927339" y="2398642"/>
                  <a:pt x="3934976" y="2396356"/>
                  <a:pt x="3941287" y="2391782"/>
                </a:cubicBezTo>
                <a:cubicBezTo>
                  <a:pt x="3947599" y="2387209"/>
                  <a:pt x="3952767" y="2381218"/>
                  <a:pt x="3956791" y="2373809"/>
                </a:cubicBezTo>
                <a:cubicBezTo>
                  <a:pt x="3960816" y="2366400"/>
                  <a:pt x="3963788" y="2358031"/>
                  <a:pt x="3965709" y="2348701"/>
                </a:cubicBezTo>
                <a:cubicBezTo>
                  <a:pt x="3967630" y="2339372"/>
                  <a:pt x="3968590" y="2330042"/>
                  <a:pt x="3968590" y="2320712"/>
                </a:cubicBezTo>
                <a:cubicBezTo>
                  <a:pt x="3968590" y="2310285"/>
                  <a:pt x="3967813" y="2300269"/>
                  <a:pt x="3966258" y="2290665"/>
                </a:cubicBezTo>
                <a:cubicBezTo>
                  <a:pt x="3964703" y="2281061"/>
                  <a:pt x="3962050" y="2272509"/>
                  <a:pt x="3958300" y="2265009"/>
                </a:cubicBezTo>
                <a:cubicBezTo>
                  <a:pt x="3954550" y="2257508"/>
                  <a:pt x="3949611" y="2251517"/>
                  <a:pt x="3943483" y="2247035"/>
                </a:cubicBezTo>
                <a:cubicBezTo>
                  <a:pt x="3937354" y="2242553"/>
                  <a:pt x="3929717" y="2240313"/>
                  <a:pt x="3920570" y="2240313"/>
                </a:cubicBezTo>
                <a:close/>
                <a:moveTo>
                  <a:pt x="4215766" y="2235922"/>
                </a:moveTo>
                <a:cubicBezTo>
                  <a:pt x="4205522" y="2235922"/>
                  <a:pt x="4196558" y="2237797"/>
                  <a:pt x="4188875" y="2241547"/>
                </a:cubicBezTo>
                <a:cubicBezTo>
                  <a:pt x="4181191" y="2245297"/>
                  <a:pt x="4174880" y="2250786"/>
                  <a:pt x="4169941" y="2258011"/>
                </a:cubicBezTo>
                <a:cubicBezTo>
                  <a:pt x="4165002" y="2265237"/>
                  <a:pt x="4161297" y="2273927"/>
                  <a:pt x="4158828" y="2284080"/>
                </a:cubicBezTo>
                <a:cubicBezTo>
                  <a:pt x="4156358" y="2294232"/>
                  <a:pt x="4155123" y="2305803"/>
                  <a:pt x="4155123" y="2318791"/>
                </a:cubicBezTo>
                <a:cubicBezTo>
                  <a:pt x="4155123" y="2330865"/>
                  <a:pt x="4156129" y="2341978"/>
                  <a:pt x="4158142" y="2352131"/>
                </a:cubicBezTo>
                <a:cubicBezTo>
                  <a:pt x="4160154" y="2362284"/>
                  <a:pt x="4163401" y="2371111"/>
                  <a:pt x="4167883" y="2378611"/>
                </a:cubicBezTo>
                <a:cubicBezTo>
                  <a:pt x="4172365" y="2386111"/>
                  <a:pt x="4178447" y="2391920"/>
                  <a:pt x="4186131" y="2396036"/>
                </a:cubicBezTo>
                <a:cubicBezTo>
                  <a:pt x="4193814" y="2400152"/>
                  <a:pt x="4203327" y="2402210"/>
                  <a:pt x="4214668" y="2402210"/>
                </a:cubicBezTo>
                <a:cubicBezTo>
                  <a:pt x="4225096" y="2402210"/>
                  <a:pt x="4234151" y="2400335"/>
                  <a:pt x="4241834" y="2396584"/>
                </a:cubicBezTo>
                <a:cubicBezTo>
                  <a:pt x="4249517" y="2392834"/>
                  <a:pt x="4255829" y="2387392"/>
                  <a:pt x="4260768" y="2380257"/>
                </a:cubicBezTo>
                <a:cubicBezTo>
                  <a:pt x="4265707" y="2373123"/>
                  <a:pt x="4269366" y="2364479"/>
                  <a:pt x="4271744" y="2354326"/>
                </a:cubicBezTo>
                <a:cubicBezTo>
                  <a:pt x="4274122" y="2344174"/>
                  <a:pt x="4275311" y="2332603"/>
                  <a:pt x="4275311" y="2319615"/>
                </a:cubicBezTo>
                <a:cubicBezTo>
                  <a:pt x="4275311" y="2307541"/>
                  <a:pt x="4274351" y="2296428"/>
                  <a:pt x="4272430" y="2286275"/>
                </a:cubicBezTo>
                <a:cubicBezTo>
                  <a:pt x="4270509" y="2276122"/>
                  <a:pt x="4267262" y="2267295"/>
                  <a:pt x="4262689" y="2259795"/>
                </a:cubicBezTo>
                <a:cubicBezTo>
                  <a:pt x="4258115" y="2252295"/>
                  <a:pt x="4252033" y="2246441"/>
                  <a:pt x="4244441" y="2242233"/>
                </a:cubicBezTo>
                <a:cubicBezTo>
                  <a:pt x="4236849" y="2238026"/>
                  <a:pt x="4227291" y="2235922"/>
                  <a:pt x="4215766" y="2235922"/>
                </a:cubicBezTo>
                <a:close/>
                <a:moveTo>
                  <a:pt x="1913177" y="2206763"/>
                </a:moveTo>
                <a:cubicBezTo>
                  <a:pt x="1946166" y="2206763"/>
                  <a:pt x="1973514" y="2212406"/>
                  <a:pt x="1995218" y="2223692"/>
                </a:cubicBezTo>
                <a:cubicBezTo>
                  <a:pt x="2016922" y="2234978"/>
                  <a:pt x="2034099" y="2251225"/>
                  <a:pt x="2046750" y="2272433"/>
                </a:cubicBezTo>
                <a:cubicBezTo>
                  <a:pt x="2059400" y="2293641"/>
                  <a:pt x="2068206" y="2319562"/>
                  <a:pt x="2073166" y="2350196"/>
                </a:cubicBezTo>
                <a:cubicBezTo>
                  <a:pt x="2078127" y="2380830"/>
                  <a:pt x="2080608" y="2415494"/>
                  <a:pt x="2080608" y="2454190"/>
                </a:cubicBezTo>
                <a:cubicBezTo>
                  <a:pt x="2080608" y="2492637"/>
                  <a:pt x="2077507" y="2527364"/>
                  <a:pt x="2071306" y="2558370"/>
                </a:cubicBezTo>
                <a:cubicBezTo>
                  <a:pt x="2065105" y="2589375"/>
                  <a:pt x="2054997" y="2615792"/>
                  <a:pt x="2040983" y="2637620"/>
                </a:cubicBezTo>
                <a:cubicBezTo>
                  <a:pt x="2026968" y="2659449"/>
                  <a:pt x="2008736" y="2676192"/>
                  <a:pt x="1986288" y="2687850"/>
                </a:cubicBezTo>
                <a:cubicBezTo>
                  <a:pt x="1963840" y="2699508"/>
                  <a:pt x="1936369" y="2705337"/>
                  <a:pt x="1903874" y="2705337"/>
                </a:cubicBezTo>
                <a:cubicBezTo>
                  <a:pt x="1870884" y="2705337"/>
                  <a:pt x="1843599" y="2699694"/>
                  <a:pt x="1822019" y="2688408"/>
                </a:cubicBezTo>
                <a:cubicBezTo>
                  <a:pt x="1800439" y="2677122"/>
                  <a:pt x="1783324" y="2660875"/>
                  <a:pt x="1770673" y="2639667"/>
                </a:cubicBezTo>
                <a:cubicBezTo>
                  <a:pt x="1758023" y="2618459"/>
                  <a:pt x="1749155" y="2592538"/>
                  <a:pt x="1744070" y="2561904"/>
                </a:cubicBezTo>
                <a:cubicBezTo>
                  <a:pt x="1738986" y="2531270"/>
                  <a:pt x="1736443" y="2496606"/>
                  <a:pt x="1736443" y="2457910"/>
                </a:cubicBezTo>
                <a:cubicBezTo>
                  <a:pt x="1736443" y="2419711"/>
                  <a:pt x="1739606" y="2385047"/>
                  <a:pt x="1745931" y="2353917"/>
                </a:cubicBezTo>
                <a:cubicBezTo>
                  <a:pt x="1752256" y="2322787"/>
                  <a:pt x="1762426" y="2296308"/>
                  <a:pt x="1776440" y="2274480"/>
                </a:cubicBezTo>
                <a:cubicBezTo>
                  <a:pt x="1790455" y="2252652"/>
                  <a:pt x="1808686" y="2235909"/>
                  <a:pt x="1831135" y="2224250"/>
                </a:cubicBezTo>
                <a:cubicBezTo>
                  <a:pt x="1853583" y="2212592"/>
                  <a:pt x="1880930" y="2206763"/>
                  <a:pt x="1913177" y="2206763"/>
                </a:cubicBezTo>
                <a:close/>
                <a:moveTo>
                  <a:pt x="1522651" y="2206763"/>
                </a:moveTo>
                <a:cubicBezTo>
                  <a:pt x="1555642" y="2206763"/>
                  <a:pt x="1582989" y="2212406"/>
                  <a:pt x="1604693" y="2223692"/>
                </a:cubicBezTo>
                <a:cubicBezTo>
                  <a:pt x="1626397" y="2234978"/>
                  <a:pt x="1643574" y="2251225"/>
                  <a:pt x="1656225" y="2272433"/>
                </a:cubicBezTo>
                <a:cubicBezTo>
                  <a:pt x="1668875" y="2293641"/>
                  <a:pt x="1677681" y="2319562"/>
                  <a:pt x="1682642" y="2350196"/>
                </a:cubicBezTo>
                <a:cubicBezTo>
                  <a:pt x="1687602" y="2380830"/>
                  <a:pt x="1690083" y="2415494"/>
                  <a:pt x="1690083" y="2454190"/>
                </a:cubicBezTo>
                <a:cubicBezTo>
                  <a:pt x="1690083" y="2492637"/>
                  <a:pt x="1686982" y="2527364"/>
                  <a:pt x="1680781" y="2558370"/>
                </a:cubicBezTo>
                <a:cubicBezTo>
                  <a:pt x="1674580" y="2589375"/>
                  <a:pt x="1664472" y="2615792"/>
                  <a:pt x="1650458" y="2637620"/>
                </a:cubicBezTo>
                <a:cubicBezTo>
                  <a:pt x="1636443" y="2659449"/>
                  <a:pt x="1618212" y="2676192"/>
                  <a:pt x="1595763" y="2687850"/>
                </a:cubicBezTo>
                <a:cubicBezTo>
                  <a:pt x="1573315" y="2699508"/>
                  <a:pt x="1545844" y="2705337"/>
                  <a:pt x="1513350" y="2705337"/>
                </a:cubicBezTo>
                <a:cubicBezTo>
                  <a:pt x="1480360" y="2705337"/>
                  <a:pt x="1453074" y="2699694"/>
                  <a:pt x="1431494" y="2688408"/>
                </a:cubicBezTo>
                <a:cubicBezTo>
                  <a:pt x="1409914" y="2677122"/>
                  <a:pt x="1392799" y="2660875"/>
                  <a:pt x="1380149" y="2639667"/>
                </a:cubicBezTo>
                <a:cubicBezTo>
                  <a:pt x="1367498" y="2618459"/>
                  <a:pt x="1358631" y="2592538"/>
                  <a:pt x="1353546" y="2561904"/>
                </a:cubicBezTo>
                <a:cubicBezTo>
                  <a:pt x="1348461" y="2531270"/>
                  <a:pt x="1345918" y="2496606"/>
                  <a:pt x="1345918" y="2457910"/>
                </a:cubicBezTo>
                <a:cubicBezTo>
                  <a:pt x="1345918" y="2419711"/>
                  <a:pt x="1349081" y="2385047"/>
                  <a:pt x="1355406" y="2353917"/>
                </a:cubicBezTo>
                <a:cubicBezTo>
                  <a:pt x="1361731" y="2322787"/>
                  <a:pt x="1371901" y="2296308"/>
                  <a:pt x="1385916" y="2274480"/>
                </a:cubicBezTo>
                <a:cubicBezTo>
                  <a:pt x="1399930" y="2252652"/>
                  <a:pt x="1418162" y="2235909"/>
                  <a:pt x="1440610" y="2224250"/>
                </a:cubicBezTo>
                <a:cubicBezTo>
                  <a:pt x="1463058" y="2212592"/>
                  <a:pt x="1490406" y="2206763"/>
                  <a:pt x="1522651" y="2206763"/>
                </a:cubicBezTo>
                <a:close/>
                <a:moveTo>
                  <a:pt x="1132127" y="2206763"/>
                </a:moveTo>
                <a:cubicBezTo>
                  <a:pt x="1165117" y="2206763"/>
                  <a:pt x="1192464" y="2212406"/>
                  <a:pt x="1214168" y="2223692"/>
                </a:cubicBezTo>
                <a:cubicBezTo>
                  <a:pt x="1235872" y="2234978"/>
                  <a:pt x="1253049" y="2251225"/>
                  <a:pt x="1265700" y="2272433"/>
                </a:cubicBezTo>
                <a:cubicBezTo>
                  <a:pt x="1278350" y="2293641"/>
                  <a:pt x="1287156" y="2319562"/>
                  <a:pt x="1292117" y="2350196"/>
                </a:cubicBezTo>
                <a:cubicBezTo>
                  <a:pt x="1297078" y="2380830"/>
                  <a:pt x="1299558" y="2415494"/>
                  <a:pt x="1299558" y="2454190"/>
                </a:cubicBezTo>
                <a:cubicBezTo>
                  <a:pt x="1299558" y="2492637"/>
                  <a:pt x="1296458" y="2527364"/>
                  <a:pt x="1290256" y="2558370"/>
                </a:cubicBezTo>
                <a:cubicBezTo>
                  <a:pt x="1284055" y="2589375"/>
                  <a:pt x="1273947" y="2615792"/>
                  <a:pt x="1259932" y="2637620"/>
                </a:cubicBezTo>
                <a:cubicBezTo>
                  <a:pt x="1245918" y="2659449"/>
                  <a:pt x="1227687" y="2676192"/>
                  <a:pt x="1205238" y="2687850"/>
                </a:cubicBezTo>
                <a:cubicBezTo>
                  <a:pt x="1182790" y="2699508"/>
                  <a:pt x="1155319" y="2705337"/>
                  <a:pt x="1122825" y="2705337"/>
                </a:cubicBezTo>
                <a:cubicBezTo>
                  <a:pt x="1089835" y="2705337"/>
                  <a:pt x="1062549" y="2699694"/>
                  <a:pt x="1040969" y="2688408"/>
                </a:cubicBezTo>
                <a:cubicBezTo>
                  <a:pt x="1019389" y="2677122"/>
                  <a:pt x="1002274" y="2660875"/>
                  <a:pt x="989624" y="2639667"/>
                </a:cubicBezTo>
                <a:cubicBezTo>
                  <a:pt x="976973" y="2618459"/>
                  <a:pt x="968106" y="2592538"/>
                  <a:pt x="963021" y="2561904"/>
                </a:cubicBezTo>
                <a:cubicBezTo>
                  <a:pt x="957936" y="2531270"/>
                  <a:pt x="955393" y="2496606"/>
                  <a:pt x="955393" y="2457910"/>
                </a:cubicBezTo>
                <a:cubicBezTo>
                  <a:pt x="955393" y="2419711"/>
                  <a:pt x="958556" y="2385047"/>
                  <a:pt x="964881" y="2353917"/>
                </a:cubicBezTo>
                <a:cubicBezTo>
                  <a:pt x="971206" y="2322787"/>
                  <a:pt x="981376" y="2296308"/>
                  <a:pt x="995391" y="2274480"/>
                </a:cubicBezTo>
                <a:cubicBezTo>
                  <a:pt x="1009405" y="2252652"/>
                  <a:pt x="1027637" y="2235909"/>
                  <a:pt x="1050085" y="2224250"/>
                </a:cubicBezTo>
                <a:cubicBezTo>
                  <a:pt x="1072533" y="2212592"/>
                  <a:pt x="1099881" y="2206763"/>
                  <a:pt x="1132127" y="2206763"/>
                </a:cubicBezTo>
                <a:close/>
                <a:moveTo>
                  <a:pt x="568515" y="2206763"/>
                </a:moveTo>
                <a:cubicBezTo>
                  <a:pt x="591831" y="2206763"/>
                  <a:pt x="612481" y="2209492"/>
                  <a:pt x="630464" y="2214949"/>
                </a:cubicBezTo>
                <a:cubicBezTo>
                  <a:pt x="648448" y="2220406"/>
                  <a:pt x="663578" y="2228281"/>
                  <a:pt x="675857" y="2238575"/>
                </a:cubicBezTo>
                <a:cubicBezTo>
                  <a:pt x="688135" y="2248869"/>
                  <a:pt x="697437" y="2261519"/>
                  <a:pt x="703762" y="2276526"/>
                </a:cubicBezTo>
                <a:cubicBezTo>
                  <a:pt x="710087" y="2291533"/>
                  <a:pt x="713250" y="2308462"/>
                  <a:pt x="713250" y="2327314"/>
                </a:cubicBezTo>
                <a:cubicBezTo>
                  <a:pt x="713250" y="2341949"/>
                  <a:pt x="711389" y="2355591"/>
                  <a:pt x="707669" y="2368242"/>
                </a:cubicBezTo>
                <a:cubicBezTo>
                  <a:pt x="703948" y="2380892"/>
                  <a:pt x="698491" y="2392178"/>
                  <a:pt x="691298" y="2402100"/>
                </a:cubicBezTo>
                <a:cubicBezTo>
                  <a:pt x="684104" y="2412022"/>
                  <a:pt x="675113" y="2420455"/>
                  <a:pt x="664322" y="2427401"/>
                </a:cubicBezTo>
                <a:cubicBezTo>
                  <a:pt x="653532" y="2434346"/>
                  <a:pt x="641068" y="2439555"/>
                  <a:pt x="626930" y="2443028"/>
                </a:cubicBezTo>
                <a:lnTo>
                  <a:pt x="626930" y="2444144"/>
                </a:lnTo>
                <a:cubicBezTo>
                  <a:pt x="643797" y="2446128"/>
                  <a:pt x="658928" y="2450407"/>
                  <a:pt x="672322" y="2456980"/>
                </a:cubicBezTo>
                <a:cubicBezTo>
                  <a:pt x="685717" y="2463554"/>
                  <a:pt x="697065" y="2471801"/>
                  <a:pt x="706366" y="2481723"/>
                </a:cubicBezTo>
                <a:cubicBezTo>
                  <a:pt x="715668" y="2491645"/>
                  <a:pt x="722800" y="2502869"/>
                  <a:pt x="727760" y="2515395"/>
                </a:cubicBezTo>
                <a:cubicBezTo>
                  <a:pt x="732721" y="2527922"/>
                  <a:pt x="735202" y="2541378"/>
                  <a:pt x="735202" y="2555765"/>
                </a:cubicBezTo>
                <a:cubicBezTo>
                  <a:pt x="735202" y="2579826"/>
                  <a:pt x="730613" y="2601158"/>
                  <a:pt x="721435" y="2619761"/>
                </a:cubicBezTo>
                <a:cubicBezTo>
                  <a:pt x="712258" y="2638365"/>
                  <a:pt x="699483" y="2653992"/>
                  <a:pt x="683112" y="2666642"/>
                </a:cubicBezTo>
                <a:cubicBezTo>
                  <a:pt x="666741" y="2679292"/>
                  <a:pt x="647145" y="2688904"/>
                  <a:pt x="624325" y="2695477"/>
                </a:cubicBezTo>
                <a:cubicBezTo>
                  <a:pt x="601505" y="2702051"/>
                  <a:pt x="576576" y="2705337"/>
                  <a:pt x="549539" y="2705337"/>
                </a:cubicBezTo>
                <a:cubicBezTo>
                  <a:pt x="533168" y="2705337"/>
                  <a:pt x="517789" y="2704159"/>
                  <a:pt x="503402" y="2701803"/>
                </a:cubicBezTo>
                <a:cubicBezTo>
                  <a:pt x="489016" y="2699446"/>
                  <a:pt x="476303" y="2696532"/>
                  <a:pt x="465265" y="2693059"/>
                </a:cubicBezTo>
                <a:cubicBezTo>
                  <a:pt x="454227" y="2689586"/>
                  <a:pt x="445111" y="2685990"/>
                  <a:pt x="437918" y="2682269"/>
                </a:cubicBezTo>
                <a:cubicBezTo>
                  <a:pt x="430725" y="2678548"/>
                  <a:pt x="426012" y="2675696"/>
                  <a:pt x="423779" y="2673711"/>
                </a:cubicBezTo>
                <a:cubicBezTo>
                  <a:pt x="421547" y="2671727"/>
                  <a:pt x="419873" y="2669495"/>
                  <a:pt x="418756" y="2667014"/>
                </a:cubicBezTo>
                <a:cubicBezTo>
                  <a:pt x="417640" y="2664534"/>
                  <a:pt x="416648" y="2661619"/>
                  <a:pt x="415780" y="2658270"/>
                </a:cubicBezTo>
                <a:cubicBezTo>
                  <a:pt x="414912" y="2654922"/>
                  <a:pt x="414292" y="2650705"/>
                  <a:pt x="413920" y="2645620"/>
                </a:cubicBezTo>
                <a:cubicBezTo>
                  <a:pt x="413547" y="2640535"/>
                  <a:pt x="413361" y="2634396"/>
                  <a:pt x="413361" y="2627203"/>
                </a:cubicBezTo>
                <a:cubicBezTo>
                  <a:pt x="413361" y="2615296"/>
                  <a:pt x="414353" y="2607049"/>
                  <a:pt x="416338" y="2602460"/>
                </a:cubicBezTo>
                <a:cubicBezTo>
                  <a:pt x="418322" y="2597871"/>
                  <a:pt x="421299" y="2595577"/>
                  <a:pt x="425268" y="2595577"/>
                </a:cubicBezTo>
                <a:cubicBezTo>
                  <a:pt x="427748" y="2595577"/>
                  <a:pt x="432027" y="2597251"/>
                  <a:pt x="438104" y="2600599"/>
                </a:cubicBezTo>
                <a:cubicBezTo>
                  <a:pt x="444181" y="2603948"/>
                  <a:pt x="451933" y="2607545"/>
                  <a:pt x="461358" y="2611390"/>
                </a:cubicBezTo>
                <a:cubicBezTo>
                  <a:pt x="470784" y="2615234"/>
                  <a:pt x="481822" y="2618831"/>
                  <a:pt x="494473" y="2622180"/>
                </a:cubicBezTo>
                <a:cubicBezTo>
                  <a:pt x="507123" y="2625528"/>
                  <a:pt x="521510" y="2627203"/>
                  <a:pt x="537633" y="2627203"/>
                </a:cubicBezTo>
                <a:cubicBezTo>
                  <a:pt x="551275" y="2627203"/>
                  <a:pt x="563306" y="2625590"/>
                  <a:pt x="573724" y="2622366"/>
                </a:cubicBezTo>
                <a:cubicBezTo>
                  <a:pt x="584142" y="2619141"/>
                  <a:pt x="593009" y="2614614"/>
                  <a:pt x="600327" y="2608785"/>
                </a:cubicBezTo>
                <a:cubicBezTo>
                  <a:pt x="607644" y="2602956"/>
                  <a:pt x="613101" y="2595887"/>
                  <a:pt x="616698" y="2587577"/>
                </a:cubicBezTo>
                <a:cubicBezTo>
                  <a:pt x="620294" y="2579268"/>
                  <a:pt x="622093" y="2570028"/>
                  <a:pt x="622093" y="2559858"/>
                </a:cubicBezTo>
                <a:cubicBezTo>
                  <a:pt x="622093" y="2548696"/>
                  <a:pt x="619922" y="2538650"/>
                  <a:pt x="615581" y="2529720"/>
                </a:cubicBezTo>
                <a:cubicBezTo>
                  <a:pt x="611241" y="2520790"/>
                  <a:pt x="604791" y="2513163"/>
                  <a:pt x="596234" y="2506838"/>
                </a:cubicBezTo>
                <a:cubicBezTo>
                  <a:pt x="587676" y="2500513"/>
                  <a:pt x="576886" y="2495614"/>
                  <a:pt x="563864" y="2492141"/>
                </a:cubicBezTo>
                <a:cubicBezTo>
                  <a:pt x="550841" y="2488668"/>
                  <a:pt x="535524" y="2486932"/>
                  <a:pt x="517913" y="2486932"/>
                </a:cubicBezTo>
                <a:lnTo>
                  <a:pt x="476241" y="2486932"/>
                </a:lnTo>
                <a:cubicBezTo>
                  <a:pt x="473017" y="2486932"/>
                  <a:pt x="470288" y="2486498"/>
                  <a:pt x="468056" y="2485630"/>
                </a:cubicBezTo>
                <a:cubicBezTo>
                  <a:pt x="465823" y="2484762"/>
                  <a:pt x="463963" y="2482963"/>
                  <a:pt x="462475" y="2480235"/>
                </a:cubicBezTo>
                <a:cubicBezTo>
                  <a:pt x="460986" y="2477506"/>
                  <a:pt x="459932" y="2473723"/>
                  <a:pt x="459312" y="2468887"/>
                </a:cubicBezTo>
                <a:cubicBezTo>
                  <a:pt x="458692" y="2464050"/>
                  <a:pt x="458382" y="2457787"/>
                  <a:pt x="458382" y="2450097"/>
                </a:cubicBezTo>
                <a:cubicBezTo>
                  <a:pt x="458382" y="2442904"/>
                  <a:pt x="458692" y="2437013"/>
                  <a:pt x="459312" y="2432424"/>
                </a:cubicBezTo>
                <a:cubicBezTo>
                  <a:pt x="459932" y="2427835"/>
                  <a:pt x="460924" y="2424300"/>
                  <a:pt x="462289" y="2421820"/>
                </a:cubicBezTo>
                <a:cubicBezTo>
                  <a:pt x="463653" y="2419339"/>
                  <a:pt x="465389" y="2417603"/>
                  <a:pt x="467498" y="2416611"/>
                </a:cubicBezTo>
                <a:cubicBezTo>
                  <a:pt x="469606" y="2415619"/>
                  <a:pt x="472148" y="2415122"/>
                  <a:pt x="475125" y="2415122"/>
                </a:cubicBezTo>
                <a:lnTo>
                  <a:pt x="517169" y="2415122"/>
                </a:lnTo>
                <a:cubicBezTo>
                  <a:pt x="531556" y="2415122"/>
                  <a:pt x="544330" y="2413448"/>
                  <a:pt x="555492" y="2410099"/>
                </a:cubicBezTo>
                <a:cubicBezTo>
                  <a:pt x="566654" y="2406751"/>
                  <a:pt x="576018" y="2401976"/>
                  <a:pt x="583583" y="2395775"/>
                </a:cubicBezTo>
                <a:cubicBezTo>
                  <a:pt x="591149" y="2389574"/>
                  <a:pt x="596916" y="2382070"/>
                  <a:pt x="600885" y="2373265"/>
                </a:cubicBezTo>
                <a:cubicBezTo>
                  <a:pt x="604854" y="2364459"/>
                  <a:pt x="606838" y="2354723"/>
                  <a:pt x="606838" y="2344057"/>
                </a:cubicBezTo>
                <a:cubicBezTo>
                  <a:pt x="606838" y="2335871"/>
                  <a:pt x="605474" y="2328120"/>
                  <a:pt x="602745" y="2320803"/>
                </a:cubicBezTo>
                <a:cubicBezTo>
                  <a:pt x="600017" y="2313485"/>
                  <a:pt x="595986" y="2307160"/>
                  <a:pt x="590653" y="2301827"/>
                </a:cubicBezTo>
                <a:cubicBezTo>
                  <a:pt x="585320" y="2296494"/>
                  <a:pt x="578437" y="2292277"/>
                  <a:pt x="570003" y="2289177"/>
                </a:cubicBezTo>
                <a:cubicBezTo>
                  <a:pt x="561569" y="2286076"/>
                  <a:pt x="551647" y="2284526"/>
                  <a:pt x="540237" y="2284526"/>
                </a:cubicBezTo>
                <a:cubicBezTo>
                  <a:pt x="527339" y="2284526"/>
                  <a:pt x="515185" y="2286448"/>
                  <a:pt x="503774" y="2290293"/>
                </a:cubicBezTo>
                <a:cubicBezTo>
                  <a:pt x="492364" y="2294138"/>
                  <a:pt x="482132" y="2298354"/>
                  <a:pt x="473078" y="2302943"/>
                </a:cubicBezTo>
                <a:cubicBezTo>
                  <a:pt x="464025" y="2307532"/>
                  <a:pt x="456335" y="2311811"/>
                  <a:pt x="450010" y="2315780"/>
                </a:cubicBezTo>
                <a:cubicBezTo>
                  <a:pt x="443685" y="2319748"/>
                  <a:pt x="439034" y="2321733"/>
                  <a:pt x="436057" y="2321733"/>
                </a:cubicBezTo>
                <a:cubicBezTo>
                  <a:pt x="434073" y="2321733"/>
                  <a:pt x="432337" y="2321299"/>
                  <a:pt x="430849" y="2320431"/>
                </a:cubicBezTo>
                <a:cubicBezTo>
                  <a:pt x="429360" y="2319562"/>
                  <a:pt x="428120" y="2317888"/>
                  <a:pt x="427128" y="2315408"/>
                </a:cubicBezTo>
                <a:cubicBezTo>
                  <a:pt x="426136" y="2312927"/>
                  <a:pt x="425392" y="2309330"/>
                  <a:pt x="424895" y="2304618"/>
                </a:cubicBezTo>
                <a:cubicBezTo>
                  <a:pt x="424399" y="2299905"/>
                  <a:pt x="424151" y="2293827"/>
                  <a:pt x="424151" y="2286386"/>
                </a:cubicBezTo>
                <a:cubicBezTo>
                  <a:pt x="424151" y="2280185"/>
                  <a:pt x="424275" y="2275038"/>
                  <a:pt x="424523" y="2270945"/>
                </a:cubicBezTo>
                <a:cubicBezTo>
                  <a:pt x="424771" y="2266852"/>
                  <a:pt x="425268" y="2263442"/>
                  <a:pt x="426012" y="2260713"/>
                </a:cubicBezTo>
                <a:cubicBezTo>
                  <a:pt x="426756" y="2257985"/>
                  <a:pt x="427686" y="2255628"/>
                  <a:pt x="428802" y="2253644"/>
                </a:cubicBezTo>
                <a:cubicBezTo>
                  <a:pt x="429919" y="2251659"/>
                  <a:pt x="431717" y="2249489"/>
                  <a:pt x="434197" y="2247133"/>
                </a:cubicBezTo>
                <a:cubicBezTo>
                  <a:pt x="436678" y="2244776"/>
                  <a:pt x="441763" y="2241242"/>
                  <a:pt x="449452" y="2236529"/>
                </a:cubicBezTo>
                <a:cubicBezTo>
                  <a:pt x="457142" y="2231816"/>
                  <a:pt x="466815" y="2227227"/>
                  <a:pt x="478474" y="2222762"/>
                </a:cubicBezTo>
                <a:cubicBezTo>
                  <a:pt x="490132" y="2218297"/>
                  <a:pt x="503588" y="2214515"/>
                  <a:pt x="518843" y="2211414"/>
                </a:cubicBezTo>
                <a:cubicBezTo>
                  <a:pt x="534098" y="2208313"/>
                  <a:pt x="550655" y="2206763"/>
                  <a:pt x="568515" y="2206763"/>
                </a:cubicBezTo>
                <a:close/>
                <a:moveTo>
                  <a:pt x="178362" y="2206763"/>
                </a:moveTo>
                <a:cubicBezTo>
                  <a:pt x="203415" y="2206763"/>
                  <a:pt x="225305" y="2209926"/>
                  <a:pt x="244032" y="2216251"/>
                </a:cubicBezTo>
                <a:cubicBezTo>
                  <a:pt x="262760" y="2222576"/>
                  <a:pt x="278325" y="2231382"/>
                  <a:pt x="290727" y="2242668"/>
                </a:cubicBezTo>
                <a:cubicBezTo>
                  <a:pt x="303129" y="2253954"/>
                  <a:pt x="312369" y="2267349"/>
                  <a:pt x="318446" y="2282851"/>
                </a:cubicBezTo>
                <a:cubicBezTo>
                  <a:pt x="324523" y="2298354"/>
                  <a:pt x="327562" y="2315035"/>
                  <a:pt x="327562" y="2332895"/>
                </a:cubicBezTo>
                <a:cubicBezTo>
                  <a:pt x="327562" y="2348522"/>
                  <a:pt x="326073" y="2363901"/>
                  <a:pt x="323097" y="2379032"/>
                </a:cubicBezTo>
                <a:cubicBezTo>
                  <a:pt x="320120" y="2394162"/>
                  <a:pt x="313919" y="2410472"/>
                  <a:pt x="304494" y="2427959"/>
                </a:cubicBezTo>
                <a:cubicBezTo>
                  <a:pt x="295068" y="2445446"/>
                  <a:pt x="281797" y="2464794"/>
                  <a:pt x="264682" y="2486002"/>
                </a:cubicBezTo>
                <a:cubicBezTo>
                  <a:pt x="247567" y="2507210"/>
                  <a:pt x="224870" y="2531829"/>
                  <a:pt x="196593" y="2559858"/>
                </a:cubicBezTo>
                <a:lnTo>
                  <a:pt x="140411" y="2617529"/>
                </a:lnTo>
                <a:lnTo>
                  <a:pt x="330166" y="2617529"/>
                </a:lnTo>
                <a:cubicBezTo>
                  <a:pt x="332647" y="2617529"/>
                  <a:pt x="334941" y="2618273"/>
                  <a:pt x="337050" y="2619761"/>
                </a:cubicBezTo>
                <a:cubicBezTo>
                  <a:pt x="339158" y="2621249"/>
                  <a:pt x="340956" y="2623544"/>
                  <a:pt x="342445" y="2626644"/>
                </a:cubicBezTo>
                <a:cubicBezTo>
                  <a:pt x="343933" y="2629745"/>
                  <a:pt x="345049" y="2633838"/>
                  <a:pt x="345793" y="2638923"/>
                </a:cubicBezTo>
                <a:cubicBezTo>
                  <a:pt x="346537" y="2644008"/>
                  <a:pt x="346910" y="2650023"/>
                  <a:pt x="346910" y="2656968"/>
                </a:cubicBezTo>
                <a:cubicBezTo>
                  <a:pt x="346910" y="2664161"/>
                  <a:pt x="346600" y="2670301"/>
                  <a:pt x="345979" y="2675386"/>
                </a:cubicBezTo>
                <a:cubicBezTo>
                  <a:pt x="345359" y="2680471"/>
                  <a:pt x="344429" y="2684625"/>
                  <a:pt x="343189" y="2687850"/>
                </a:cubicBezTo>
                <a:cubicBezTo>
                  <a:pt x="341949" y="2691075"/>
                  <a:pt x="340336" y="2693369"/>
                  <a:pt x="338352" y="2694733"/>
                </a:cubicBezTo>
                <a:cubicBezTo>
                  <a:pt x="336368" y="2696098"/>
                  <a:pt x="334135" y="2696780"/>
                  <a:pt x="331655" y="2696780"/>
                </a:cubicBezTo>
                <a:lnTo>
                  <a:pt x="54834" y="2696780"/>
                </a:lnTo>
                <a:cubicBezTo>
                  <a:pt x="49377" y="2696780"/>
                  <a:pt x="44664" y="2696284"/>
                  <a:pt x="40696" y="2695291"/>
                </a:cubicBezTo>
                <a:cubicBezTo>
                  <a:pt x="36727" y="2694299"/>
                  <a:pt x="33502" y="2692377"/>
                  <a:pt x="31022" y="2689524"/>
                </a:cubicBezTo>
                <a:cubicBezTo>
                  <a:pt x="28541" y="2686672"/>
                  <a:pt x="26743" y="2682517"/>
                  <a:pt x="25627" y="2677060"/>
                </a:cubicBezTo>
                <a:cubicBezTo>
                  <a:pt x="24511" y="2671603"/>
                  <a:pt x="23952" y="2664534"/>
                  <a:pt x="23952" y="2655852"/>
                </a:cubicBezTo>
                <a:cubicBezTo>
                  <a:pt x="23952" y="2647666"/>
                  <a:pt x="24325" y="2640659"/>
                  <a:pt x="25069" y="2634830"/>
                </a:cubicBezTo>
                <a:cubicBezTo>
                  <a:pt x="25813" y="2629001"/>
                  <a:pt x="27177" y="2623792"/>
                  <a:pt x="29162" y="2619203"/>
                </a:cubicBezTo>
                <a:cubicBezTo>
                  <a:pt x="31146" y="2614614"/>
                  <a:pt x="33688" y="2610149"/>
                  <a:pt x="36789" y="2605808"/>
                </a:cubicBezTo>
                <a:cubicBezTo>
                  <a:pt x="39890" y="2601468"/>
                  <a:pt x="43920" y="2596693"/>
                  <a:pt x="48881" y="2591484"/>
                </a:cubicBezTo>
                <a:lnTo>
                  <a:pt x="132225" y="2502187"/>
                </a:lnTo>
                <a:cubicBezTo>
                  <a:pt x="148844" y="2484824"/>
                  <a:pt x="162239" y="2469011"/>
                  <a:pt x="172409" y="2454748"/>
                </a:cubicBezTo>
                <a:cubicBezTo>
                  <a:pt x="182578" y="2440485"/>
                  <a:pt x="190516" y="2427463"/>
                  <a:pt x="196221" y="2415681"/>
                </a:cubicBezTo>
                <a:cubicBezTo>
                  <a:pt x="201926" y="2403898"/>
                  <a:pt x="205833" y="2393046"/>
                  <a:pt x="207941" y="2383124"/>
                </a:cubicBezTo>
                <a:cubicBezTo>
                  <a:pt x="210050" y="2373203"/>
                  <a:pt x="211104" y="2363777"/>
                  <a:pt x="211104" y="2354847"/>
                </a:cubicBezTo>
                <a:cubicBezTo>
                  <a:pt x="211104" y="2346661"/>
                  <a:pt x="209801" y="2338910"/>
                  <a:pt x="207197" y="2331593"/>
                </a:cubicBezTo>
                <a:cubicBezTo>
                  <a:pt x="204593" y="2324275"/>
                  <a:pt x="200748" y="2317888"/>
                  <a:pt x="195663" y="2312431"/>
                </a:cubicBezTo>
                <a:cubicBezTo>
                  <a:pt x="190578" y="2306974"/>
                  <a:pt x="184191" y="2302695"/>
                  <a:pt x="176501" y="2299595"/>
                </a:cubicBezTo>
                <a:cubicBezTo>
                  <a:pt x="168812" y="2296494"/>
                  <a:pt x="159758" y="2294944"/>
                  <a:pt x="149340" y="2294944"/>
                </a:cubicBezTo>
                <a:cubicBezTo>
                  <a:pt x="134706" y="2294944"/>
                  <a:pt x="121745" y="2296804"/>
                  <a:pt x="110459" y="2300525"/>
                </a:cubicBezTo>
                <a:cubicBezTo>
                  <a:pt x="99173" y="2304245"/>
                  <a:pt x="89251" y="2308400"/>
                  <a:pt x="80693" y="2312989"/>
                </a:cubicBezTo>
                <a:cubicBezTo>
                  <a:pt x="72136" y="2317578"/>
                  <a:pt x="65004" y="2321795"/>
                  <a:pt x="59299" y="2325640"/>
                </a:cubicBezTo>
                <a:cubicBezTo>
                  <a:pt x="53594" y="2329484"/>
                  <a:pt x="49129" y="2331407"/>
                  <a:pt x="45905" y="2331407"/>
                </a:cubicBezTo>
                <a:cubicBezTo>
                  <a:pt x="43672" y="2331407"/>
                  <a:pt x="41750" y="2330662"/>
                  <a:pt x="40138" y="2329174"/>
                </a:cubicBezTo>
                <a:cubicBezTo>
                  <a:pt x="38525" y="2327686"/>
                  <a:pt x="37223" y="2325205"/>
                  <a:pt x="36231" y="2321733"/>
                </a:cubicBezTo>
                <a:cubicBezTo>
                  <a:pt x="35239" y="2318260"/>
                  <a:pt x="34433" y="2313609"/>
                  <a:pt x="33812" y="2307780"/>
                </a:cubicBezTo>
                <a:cubicBezTo>
                  <a:pt x="33192" y="2301951"/>
                  <a:pt x="32882" y="2294820"/>
                  <a:pt x="32882" y="2286386"/>
                </a:cubicBezTo>
                <a:cubicBezTo>
                  <a:pt x="32882" y="2280681"/>
                  <a:pt x="33068" y="2275906"/>
                  <a:pt x="33440" y="2272061"/>
                </a:cubicBezTo>
                <a:cubicBezTo>
                  <a:pt x="33812" y="2268217"/>
                  <a:pt x="34371" y="2264868"/>
                  <a:pt x="35115" y="2262015"/>
                </a:cubicBezTo>
                <a:cubicBezTo>
                  <a:pt x="35859" y="2259163"/>
                  <a:pt x="36851" y="2256682"/>
                  <a:pt x="38091" y="2254574"/>
                </a:cubicBezTo>
                <a:cubicBezTo>
                  <a:pt x="39331" y="2252466"/>
                  <a:pt x="41502" y="2249923"/>
                  <a:pt x="44602" y="2246947"/>
                </a:cubicBezTo>
                <a:cubicBezTo>
                  <a:pt x="47703" y="2243970"/>
                  <a:pt x="53408" y="2240187"/>
                  <a:pt x="61718" y="2235598"/>
                </a:cubicBezTo>
                <a:cubicBezTo>
                  <a:pt x="70027" y="2231010"/>
                  <a:pt x="80259" y="2226545"/>
                  <a:pt x="92413" y="2222204"/>
                </a:cubicBezTo>
                <a:cubicBezTo>
                  <a:pt x="104568" y="2217863"/>
                  <a:pt x="117962" y="2214204"/>
                  <a:pt x="132597" y="2211228"/>
                </a:cubicBezTo>
                <a:cubicBezTo>
                  <a:pt x="147232" y="2208251"/>
                  <a:pt x="162487" y="2206763"/>
                  <a:pt x="178362" y="2206763"/>
                </a:cubicBezTo>
                <a:close/>
                <a:moveTo>
                  <a:pt x="5622364" y="2187627"/>
                </a:moveTo>
                <a:lnTo>
                  <a:pt x="5657213" y="2187627"/>
                </a:lnTo>
                <a:cubicBezTo>
                  <a:pt x="5664530" y="2187627"/>
                  <a:pt x="5670750" y="2188176"/>
                  <a:pt x="5675872" y="2189274"/>
                </a:cubicBezTo>
                <a:cubicBezTo>
                  <a:pt x="5680994" y="2190371"/>
                  <a:pt x="5685476" y="2192292"/>
                  <a:pt x="5689318" y="2195036"/>
                </a:cubicBezTo>
                <a:cubicBezTo>
                  <a:pt x="5693160" y="2197780"/>
                  <a:pt x="5696361" y="2201530"/>
                  <a:pt x="5698922" y="2206287"/>
                </a:cubicBezTo>
                <a:cubicBezTo>
                  <a:pt x="5701483" y="2211043"/>
                  <a:pt x="5703770" y="2216988"/>
                  <a:pt x="5705782" y="2224123"/>
                </a:cubicBezTo>
                <a:lnTo>
                  <a:pt x="5733222" y="2308090"/>
                </a:lnTo>
                <a:cubicBezTo>
                  <a:pt x="5734869" y="2313578"/>
                  <a:pt x="5736515" y="2319295"/>
                  <a:pt x="5738161" y="2325240"/>
                </a:cubicBezTo>
                <a:cubicBezTo>
                  <a:pt x="5739808" y="2331185"/>
                  <a:pt x="5741454" y="2337131"/>
                  <a:pt x="5743101" y="2343076"/>
                </a:cubicBezTo>
                <a:cubicBezTo>
                  <a:pt x="5744747" y="2349021"/>
                  <a:pt x="5746256" y="2354784"/>
                  <a:pt x="5747628" y="2360363"/>
                </a:cubicBezTo>
                <a:cubicBezTo>
                  <a:pt x="5749000" y="2365943"/>
                  <a:pt x="5750235" y="2371202"/>
                  <a:pt x="5751333" y="2376141"/>
                </a:cubicBezTo>
                <a:lnTo>
                  <a:pt x="5751607" y="2376141"/>
                </a:lnTo>
                <a:cubicBezTo>
                  <a:pt x="5752705" y="2371202"/>
                  <a:pt x="5753985" y="2365806"/>
                  <a:pt x="5755449" y="2359952"/>
                </a:cubicBezTo>
                <a:cubicBezTo>
                  <a:pt x="5756912" y="2354098"/>
                  <a:pt x="5758421" y="2348152"/>
                  <a:pt x="5759976" y="2342116"/>
                </a:cubicBezTo>
                <a:cubicBezTo>
                  <a:pt x="5761532" y="2336079"/>
                  <a:pt x="5763178" y="2330133"/>
                  <a:pt x="5764916" y="2324279"/>
                </a:cubicBezTo>
                <a:cubicBezTo>
                  <a:pt x="5766653" y="2318426"/>
                  <a:pt x="5768346" y="2312938"/>
                  <a:pt x="5769992" y="2307815"/>
                </a:cubicBezTo>
                <a:lnTo>
                  <a:pt x="5797432" y="2224123"/>
                </a:lnTo>
                <a:cubicBezTo>
                  <a:pt x="5799262" y="2217537"/>
                  <a:pt x="5801274" y="2211912"/>
                  <a:pt x="5803469" y="2207247"/>
                </a:cubicBezTo>
                <a:cubicBezTo>
                  <a:pt x="5805664" y="2202582"/>
                  <a:pt x="5808500" y="2198832"/>
                  <a:pt x="5811976" y="2195997"/>
                </a:cubicBezTo>
                <a:cubicBezTo>
                  <a:pt x="5815452" y="2193161"/>
                  <a:pt x="5819750" y="2191057"/>
                  <a:pt x="5824872" y="2189685"/>
                </a:cubicBezTo>
                <a:cubicBezTo>
                  <a:pt x="5829995" y="2188313"/>
                  <a:pt x="5836306" y="2187627"/>
                  <a:pt x="5843806" y="2187627"/>
                </a:cubicBezTo>
                <a:lnTo>
                  <a:pt x="5878381" y="2187627"/>
                </a:lnTo>
                <a:cubicBezTo>
                  <a:pt x="5887162" y="2187627"/>
                  <a:pt x="5893702" y="2189594"/>
                  <a:pt x="5898001" y="2193527"/>
                </a:cubicBezTo>
                <a:cubicBezTo>
                  <a:pt x="5902299" y="2197460"/>
                  <a:pt x="5904815" y="2203360"/>
                  <a:pt x="5905547" y="2211226"/>
                </a:cubicBezTo>
                <a:lnTo>
                  <a:pt x="5929968" y="2440351"/>
                </a:lnTo>
                <a:cubicBezTo>
                  <a:pt x="5930334" y="2444925"/>
                  <a:pt x="5928230" y="2448126"/>
                  <a:pt x="5923657" y="2449956"/>
                </a:cubicBezTo>
                <a:cubicBezTo>
                  <a:pt x="5919084" y="2451785"/>
                  <a:pt x="5910943" y="2452700"/>
                  <a:pt x="5899235" y="2452700"/>
                </a:cubicBezTo>
                <a:cubicBezTo>
                  <a:pt x="5892101" y="2452700"/>
                  <a:pt x="5886384" y="2452608"/>
                  <a:pt x="5882085" y="2452425"/>
                </a:cubicBezTo>
                <a:cubicBezTo>
                  <a:pt x="5877786" y="2452242"/>
                  <a:pt x="5874493" y="2451785"/>
                  <a:pt x="5872207" y="2451053"/>
                </a:cubicBezTo>
                <a:cubicBezTo>
                  <a:pt x="5869920" y="2450321"/>
                  <a:pt x="5868365" y="2449270"/>
                  <a:pt x="5867542" y="2447898"/>
                </a:cubicBezTo>
                <a:cubicBezTo>
                  <a:pt x="5866719" y="2446526"/>
                  <a:pt x="5866216" y="2444742"/>
                  <a:pt x="5866033" y="2442547"/>
                </a:cubicBezTo>
                <a:lnTo>
                  <a:pt x="5851489" y="2311108"/>
                </a:lnTo>
                <a:cubicBezTo>
                  <a:pt x="5850941" y="2306352"/>
                  <a:pt x="5850437" y="2301047"/>
                  <a:pt x="5849980" y="2295193"/>
                </a:cubicBezTo>
                <a:cubicBezTo>
                  <a:pt x="5849523" y="2289339"/>
                  <a:pt x="5849065" y="2283394"/>
                  <a:pt x="5848608" y="2277357"/>
                </a:cubicBezTo>
                <a:cubicBezTo>
                  <a:pt x="5848151" y="2271320"/>
                  <a:pt x="5847739" y="2265329"/>
                  <a:pt x="5847373" y="2259383"/>
                </a:cubicBezTo>
                <a:cubicBezTo>
                  <a:pt x="5847007" y="2253438"/>
                  <a:pt x="5846550" y="2248087"/>
                  <a:pt x="5846001" y="2243331"/>
                </a:cubicBezTo>
                <a:lnTo>
                  <a:pt x="5846276" y="2236471"/>
                </a:lnTo>
                <a:cubicBezTo>
                  <a:pt x="5844995" y="2241410"/>
                  <a:pt x="5843577" y="2246807"/>
                  <a:pt x="5842023" y="2252661"/>
                </a:cubicBezTo>
                <a:cubicBezTo>
                  <a:pt x="5840467" y="2258514"/>
                  <a:pt x="5838775" y="2264460"/>
                  <a:pt x="5836946" y="2270497"/>
                </a:cubicBezTo>
                <a:cubicBezTo>
                  <a:pt x="5835117" y="2276534"/>
                  <a:pt x="5833379" y="2282525"/>
                  <a:pt x="5831732" y="2288470"/>
                </a:cubicBezTo>
                <a:cubicBezTo>
                  <a:pt x="5830086" y="2294415"/>
                  <a:pt x="5828531" y="2299766"/>
                  <a:pt x="5827068" y="2304523"/>
                </a:cubicBezTo>
                <a:lnTo>
                  <a:pt x="5783987" y="2440077"/>
                </a:lnTo>
                <a:cubicBezTo>
                  <a:pt x="5783255" y="2442272"/>
                  <a:pt x="5782157" y="2444193"/>
                  <a:pt x="5780694" y="2445839"/>
                </a:cubicBezTo>
                <a:cubicBezTo>
                  <a:pt x="5779230" y="2447486"/>
                  <a:pt x="5777172" y="2448812"/>
                  <a:pt x="5774520" y="2449818"/>
                </a:cubicBezTo>
                <a:cubicBezTo>
                  <a:pt x="5771867" y="2450824"/>
                  <a:pt x="5768483" y="2451556"/>
                  <a:pt x="5764367" y="2452014"/>
                </a:cubicBezTo>
                <a:cubicBezTo>
                  <a:pt x="5760251" y="2452471"/>
                  <a:pt x="5755083" y="2452700"/>
                  <a:pt x="5748863" y="2452700"/>
                </a:cubicBezTo>
                <a:cubicBezTo>
                  <a:pt x="5743192" y="2452700"/>
                  <a:pt x="5738390" y="2452471"/>
                  <a:pt x="5734457" y="2452014"/>
                </a:cubicBezTo>
                <a:cubicBezTo>
                  <a:pt x="5730524" y="2451556"/>
                  <a:pt x="5727231" y="2450824"/>
                  <a:pt x="5724579" y="2449818"/>
                </a:cubicBezTo>
                <a:cubicBezTo>
                  <a:pt x="5721926" y="2448812"/>
                  <a:pt x="5719868" y="2447486"/>
                  <a:pt x="5718405" y="2445839"/>
                </a:cubicBezTo>
                <a:cubicBezTo>
                  <a:pt x="5716941" y="2444193"/>
                  <a:pt x="5715935" y="2442181"/>
                  <a:pt x="5715386" y="2439803"/>
                </a:cubicBezTo>
                <a:lnTo>
                  <a:pt x="5673403" y="2304523"/>
                </a:lnTo>
                <a:cubicBezTo>
                  <a:pt x="5671939" y="2299766"/>
                  <a:pt x="5670338" y="2294461"/>
                  <a:pt x="5668601" y="2288607"/>
                </a:cubicBezTo>
                <a:cubicBezTo>
                  <a:pt x="5666863" y="2282753"/>
                  <a:pt x="5665125" y="2276808"/>
                  <a:pt x="5663387" y="2270771"/>
                </a:cubicBezTo>
                <a:cubicBezTo>
                  <a:pt x="5661649" y="2264734"/>
                  <a:pt x="5660003" y="2258743"/>
                  <a:pt x="5658448" y="2252798"/>
                </a:cubicBezTo>
                <a:cubicBezTo>
                  <a:pt x="5656893" y="2246852"/>
                  <a:pt x="5655566" y="2241410"/>
                  <a:pt x="5654469" y="2236471"/>
                </a:cubicBezTo>
                <a:lnTo>
                  <a:pt x="5654743" y="2243331"/>
                </a:lnTo>
                <a:cubicBezTo>
                  <a:pt x="5654377" y="2248087"/>
                  <a:pt x="5654011" y="2253438"/>
                  <a:pt x="5653646" y="2259383"/>
                </a:cubicBezTo>
                <a:cubicBezTo>
                  <a:pt x="5653280" y="2265329"/>
                  <a:pt x="5652822" y="2271320"/>
                  <a:pt x="5652274" y="2277357"/>
                </a:cubicBezTo>
                <a:cubicBezTo>
                  <a:pt x="5651725" y="2283394"/>
                  <a:pt x="5651176" y="2289339"/>
                  <a:pt x="5650627" y="2295193"/>
                </a:cubicBezTo>
                <a:cubicBezTo>
                  <a:pt x="5650078" y="2301047"/>
                  <a:pt x="5649621" y="2306352"/>
                  <a:pt x="5649255" y="2311108"/>
                </a:cubicBezTo>
                <a:lnTo>
                  <a:pt x="5635261" y="2440900"/>
                </a:lnTo>
                <a:cubicBezTo>
                  <a:pt x="5634895" y="2443278"/>
                  <a:pt x="5634254" y="2445245"/>
                  <a:pt x="5633340" y="2446800"/>
                </a:cubicBezTo>
                <a:cubicBezTo>
                  <a:pt x="5632425" y="2448355"/>
                  <a:pt x="5630687" y="2449590"/>
                  <a:pt x="5628126" y="2450504"/>
                </a:cubicBezTo>
                <a:cubicBezTo>
                  <a:pt x="5625565" y="2451419"/>
                  <a:pt x="5622089" y="2452014"/>
                  <a:pt x="5617699" y="2452288"/>
                </a:cubicBezTo>
                <a:cubicBezTo>
                  <a:pt x="5613309" y="2452562"/>
                  <a:pt x="5607546" y="2452700"/>
                  <a:pt x="5600412" y="2452700"/>
                </a:cubicBezTo>
                <a:cubicBezTo>
                  <a:pt x="5594009" y="2452700"/>
                  <a:pt x="5588887" y="2452517"/>
                  <a:pt x="5585045" y="2452151"/>
                </a:cubicBezTo>
                <a:cubicBezTo>
                  <a:pt x="5581204" y="2451785"/>
                  <a:pt x="5578231" y="2451099"/>
                  <a:pt x="5576127" y="2450093"/>
                </a:cubicBezTo>
                <a:cubicBezTo>
                  <a:pt x="5574023" y="2449087"/>
                  <a:pt x="5572651" y="2447806"/>
                  <a:pt x="5572011" y="2446251"/>
                </a:cubicBezTo>
                <a:cubicBezTo>
                  <a:pt x="5571371" y="2444696"/>
                  <a:pt x="5571142" y="2442730"/>
                  <a:pt x="5571325" y="2440351"/>
                </a:cubicBezTo>
                <a:lnTo>
                  <a:pt x="5595472" y="2211226"/>
                </a:lnTo>
                <a:cubicBezTo>
                  <a:pt x="5596387" y="2203360"/>
                  <a:pt x="5598948" y="2197460"/>
                  <a:pt x="5603156" y="2193527"/>
                </a:cubicBezTo>
                <a:cubicBezTo>
                  <a:pt x="5607363" y="2189594"/>
                  <a:pt x="5613766" y="2187627"/>
                  <a:pt x="5622364" y="2187627"/>
                </a:cubicBezTo>
                <a:close/>
                <a:moveTo>
                  <a:pt x="5222314" y="2187627"/>
                </a:moveTo>
                <a:lnTo>
                  <a:pt x="5257163" y="2187627"/>
                </a:lnTo>
                <a:cubicBezTo>
                  <a:pt x="5264480" y="2187627"/>
                  <a:pt x="5270700" y="2188176"/>
                  <a:pt x="5275822" y="2189274"/>
                </a:cubicBezTo>
                <a:cubicBezTo>
                  <a:pt x="5280944" y="2190371"/>
                  <a:pt x="5285426" y="2192292"/>
                  <a:pt x="5289268" y="2195036"/>
                </a:cubicBezTo>
                <a:cubicBezTo>
                  <a:pt x="5293110" y="2197780"/>
                  <a:pt x="5296311" y="2201530"/>
                  <a:pt x="5298872" y="2206287"/>
                </a:cubicBezTo>
                <a:cubicBezTo>
                  <a:pt x="5301433" y="2211043"/>
                  <a:pt x="5303720" y="2216988"/>
                  <a:pt x="5305732" y="2224123"/>
                </a:cubicBezTo>
                <a:lnTo>
                  <a:pt x="5333172" y="2308090"/>
                </a:lnTo>
                <a:cubicBezTo>
                  <a:pt x="5334819" y="2313578"/>
                  <a:pt x="5336465" y="2319295"/>
                  <a:pt x="5338111" y="2325240"/>
                </a:cubicBezTo>
                <a:cubicBezTo>
                  <a:pt x="5339758" y="2331185"/>
                  <a:pt x="5341404" y="2337131"/>
                  <a:pt x="5343051" y="2343076"/>
                </a:cubicBezTo>
                <a:cubicBezTo>
                  <a:pt x="5344697" y="2349021"/>
                  <a:pt x="5346206" y="2354784"/>
                  <a:pt x="5347578" y="2360363"/>
                </a:cubicBezTo>
                <a:cubicBezTo>
                  <a:pt x="5348950" y="2365943"/>
                  <a:pt x="5350185" y="2371202"/>
                  <a:pt x="5351283" y="2376141"/>
                </a:cubicBezTo>
                <a:lnTo>
                  <a:pt x="5351557" y="2376141"/>
                </a:lnTo>
                <a:cubicBezTo>
                  <a:pt x="5352655" y="2371202"/>
                  <a:pt x="5353935" y="2365806"/>
                  <a:pt x="5355399" y="2359952"/>
                </a:cubicBezTo>
                <a:cubicBezTo>
                  <a:pt x="5356862" y="2354098"/>
                  <a:pt x="5358372" y="2348152"/>
                  <a:pt x="5359926" y="2342116"/>
                </a:cubicBezTo>
                <a:cubicBezTo>
                  <a:pt x="5361481" y="2336079"/>
                  <a:pt x="5363128" y="2330133"/>
                  <a:pt x="5364866" y="2324279"/>
                </a:cubicBezTo>
                <a:cubicBezTo>
                  <a:pt x="5366604" y="2318426"/>
                  <a:pt x="5368296" y="2312938"/>
                  <a:pt x="5369942" y="2307815"/>
                </a:cubicBezTo>
                <a:lnTo>
                  <a:pt x="5397382" y="2224123"/>
                </a:lnTo>
                <a:cubicBezTo>
                  <a:pt x="5399212" y="2217537"/>
                  <a:pt x="5401224" y="2211912"/>
                  <a:pt x="5403419" y="2207247"/>
                </a:cubicBezTo>
                <a:cubicBezTo>
                  <a:pt x="5405614" y="2202582"/>
                  <a:pt x="5408450" y="2198832"/>
                  <a:pt x="5411926" y="2195997"/>
                </a:cubicBezTo>
                <a:cubicBezTo>
                  <a:pt x="5415401" y="2193161"/>
                  <a:pt x="5419700" y="2191057"/>
                  <a:pt x="5424822" y="2189685"/>
                </a:cubicBezTo>
                <a:cubicBezTo>
                  <a:pt x="5429945" y="2188313"/>
                  <a:pt x="5436256" y="2187627"/>
                  <a:pt x="5443756" y="2187627"/>
                </a:cubicBezTo>
                <a:lnTo>
                  <a:pt x="5478331" y="2187627"/>
                </a:lnTo>
                <a:cubicBezTo>
                  <a:pt x="5487112" y="2187627"/>
                  <a:pt x="5493652" y="2189594"/>
                  <a:pt x="5497951" y="2193527"/>
                </a:cubicBezTo>
                <a:cubicBezTo>
                  <a:pt x="5502249" y="2197460"/>
                  <a:pt x="5504765" y="2203360"/>
                  <a:pt x="5505497" y="2211226"/>
                </a:cubicBezTo>
                <a:lnTo>
                  <a:pt x="5529918" y="2440351"/>
                </a:lnTo>
                <a:cubicBezTo>
                  <a:pt x="5530284" y="2444925"/>
                  <a:pt x="5528180" y="2448126"/>
                  <a:pt x="5523607" y="2449956"/>
                </a:cubicBezTo>
                <a:cubicBezTo>
                  <a:pt x="5519034" y="2451785"/>
                  <a:pt x="5510893" y="2452700"/>
                  <a:pt x="5499185" y="2452700"/>
                </a:cubicBezTo>
                <a:cubicBezTo>
                  <a:pt x="5492051" y="2452700"/>
                  <a:pt x="5486334" y="2452608"/>
                  <a:pt x="5482035" y="2452425"/>
                </a:cubicBezTo>
                <a:cubicBezTo>
                  <a:pt x="5477736" y="2452242"/>
                  <a:pt x="5474444" y="2451785"/>
                  <a:pt x="5472157" y="2451053"/>
                </a:cubicBezTo>
                <a:cubicBezTo>
                  <a:pt x="5469870" y="2450321"/>
                  <a:pt x="5468315" y="2449270"/>
                  <a:pt x="5467492" y="2447898"/>
                </a:cubicBezTo>
                <a:cubicBezTo>
                  <a:pt x="5466669" y="2446526"/>
                  <a:pt x="5466166" y="2444742"/>
                  <a:pt x="5465983" y="2442547"/>
                </a:cubicBezTo>
                <a:lnTo>
                  <a:pt x="5451439" y="2311108"/>
                </a:lnTo>
                <a:cubicBezTo>
                  <a:pt x="5450891" y="2306352"/>
                  <a:pt x="5450387" y="2301047"/>
                  <a:pt x="5449930" y="2295193"/>
                </a:cubicBezTo>
                <a:cubicBezTo>
                  <a:pt x="5449473" y="2289339"/>
                  <a:pt x="5449015" y="2283394"/>
                  <a:pt x="5448558" y="2277357"/>
                </a:cubicBezTo>
                <a:cubicBezTo>
                  <a:pt x="5448101" y="2271320"/>
                  <a:pt x="5447689" y="2265329"/>
                  <a:pt x="5447323" y="2259383"/>
                </a:cubicBezTo>
                <a:cubicBezTo>
                  <a:pt x="5446957" y="2253438"/>
                  <a:pt x="5446500" y="2248087"/>
                  <a:pt x="5445951" y="2243331"/>
                </a:cubicBezTo>
                <a:lnTo>
                  <a:pt x="5446226" y="2236471"/>
                </a:lnTo>
                <a:cubicBezTo>
                  <a:pt x="5444945" y="2241410"/>
                  <a:pt x="5443527" y="2246807"/>
                  <a:pt x="5441973" y="2252661"/>
                </a:cubicBezTo>
                <a:cubicBezTo>
                  <a:pt x="5440418" y="2258514"/>
                  <a:pt x="5438725" y="2264460"/>
                  <a:pt x="5436896" y="2270497"/>
                </a:cubicBezTo>
                <a:cubicBezTo>
                  <a:pt x="5435067" y="2276534"/>
                  <a:pt x="5433329" y="2282525"/>
                  <a:pt x="5431682" y="2288470"/>
                </a:cubicBezTo>
                <a:cubicBezTo>
                  <a:pt x="5430036" y="2294415"/>
                  <a:pt x="5428481" y="2299766"/>
                  <a:pt x="5427018" y="2304523"/>
                </a:cubicBezTo>
                <a:lnTo>
                  <a:pt x="5383937" y="2440077"/>
                </a:lnTo>
                <a:cubicBezTo>
                  <a:pt x="5383205" y="2442272"/>
                  <a:pt x="5382107" y="2444193"/>
                  <a:pt x="5380644" y="2445839"/>
                </a:cubicBezTo>
                <a:cubicBezTo>
                  <a:pt x="5379180" y="2447486"/>
                  <a:pt x="5377122" y="2448812"/>
                  <a:pt x="5374470" y="2449818"/>
                </a:cubicBezTo>
                <a:cubicBezTo>
                  <a:pt x="5371817" y="2450824"/>
                  <a:pt x="5368433" y="2451556"/>
                  <a:pt x="5364317" y="2452014"/>
                </a:cubicBezTo>
                <a:cubicBezTo>
                  <a:pt x="5360201" y="2452471"/>
                  <a:pt x="5355033" y="2452700"/>
                  <a:pt x="5348813" y="2452700"/>
                </a:cubicBezTo>
                <a:cubicBezTo>
                  <a:pt x="5343142" y="2452700"/>
                  <a:pt x="5338340" y="2452471"/>
                  <a:pt x="5334407" y="2452014"/>
                </a:cubicBezTo>
                <a:cubicBezTo>
                  <a:pt x="5330474" y="2451556"/>
                  <a:pt x="5327181" y="2450824"/>
                  <a:pt x="5324529" y="2449818"/>
                </a:cubicBezTo>
                <a:cubicBezTo>
                  <a:pt x="5321876" y="2448812"/>
                  <a:pt x="5319818" y="2447486"/>
                  <a:pt x="5318355" y="2445839"/>
                </a:cubicBezTo>
                <a:cubicBezTo>
                  <a:pt x="5316891" y="2444193"/>
                  <a:pt x="5315885" y="2442181"/>
                  <a:pt x="5315336" y="2439803"/>
                </a:cubicBezTo>
                <a:lnTo>
                  <a:pt x="5273353" y="2304523"/>
                </a:lnTo>
                <a:cubicBezTo>
                  <a:pt x="5271889" y="2299766"/>
                  <a:pt x="5270289" y="2294461"/>
                  <a:pt x="5268551" y="2288607"/>
                </a:cubicBezTo>
                <a:cubicBezTo>
                  <a:pt x="5266813" y="2282753"/>
                  <a:pt x="5265075" y="2276808"/>
                  <a:pt x="5263337" y="2270771"/>
                </a:cubicBezTo>
                <a:cubicBezTo>
                  <a:pt x="5261599" y="2264734"/>
                  <a:pt x="5259953" y="2258743"/>
                  <a:pt x="5258398" y="2252798"/>
                </a:cubicBezTo>
                <a:cubicBezTo>
                  <a:pt x="5256843" y="2246852"/>
                  <a:pt x="5255516" y="2241410"/>
                  <a:pt x="5254419" y="2236471"/>
                </a:cubicBezTo>
                <a:lnTo>
                  <a:pt x="5254693" y="2243331"/>
                </a:lnTo>
                <a:cubicBezTo>
                  <a:pt x="5254327" y="2248087"/>
                  <a:pt x="5253962" y="2253438"/>
                  <a:pt x="5253596" y="2259383"/>
                </a:cubicBezTo>
                <a:cubicBezTo>
                  <a:pt x="5253230" y="2265329"/>
                  <a:pt x="5252772" y="2271320"/>
                  <a:pt x="5252224" y="2277357"/>
                </a:cubicBezTo>
                <a:cubicBezTo>
                  <a:pt x="5251675" y="2283394"/>
                  <a:pt x="5251126" y="2289339"/>
                  <a:pt x="5250577" y="2295193"/>
                </a:cubicBezTo>
                <a:cubicBezTo>
                  <a:pt x="5250028" y="2301047"/>
                  <a:pt x="5249571" y="2306352"/>
                  <a:pt x="5249205" y="2311108"/>
                </a:cubicBezTo>
                <a:lnTo>
                  <a:pt x="5235211" y="2440900"/>
                </a:lnTo>
                <a:cubicBezTo>
                  <a:pt x="5234845" y="2443278"/>
                  <a:pt x="5234205" y="2445245"/>
                  <a:pt x="5233290" y="2446800"/>
                </a:cubicBezTo>
                <a:cubicBezTo>
                  <a:pt x="5232375" y="2448355"/>
                  <a:pt x="5230637" y="2449590"/>
                  <a:pt x="5228076" y="2450504"/>
                </a:cubicBezTo>
                <a:cubicBezTo>
                  <a:pt x="5225515" y="2451419"/>
                  <a:pt x="5222039" y="2452014"/>
                  <a:pt x="5217649" y="2452288"/>
                </a:cubicBezTo>
                <a:cubicBezTo>
                  <a:pt x="5213259" y="2452562"/>
                  <a:pt x="5207496" y="2452700"/>
                  <a:pt x="5200362" y="2452700"/>
                </a:cubicBezTo>
                <a:cubicBezTo>
                  <a:pt x="5193959" y="2452700"/>
                  <a:pt x="5188837" y="2452517"/>
                  <a:pt x="5184995" y="2452151"/>
                </a:cubicBezTo>
                <a:cubicBezTo>
                  <a:pt x="5181154" y="2451785"/>
                  <a:pt x="5178181" y="2451099"/>
                  <a:pt x="5176077" y="2450093"/>
                </a:cubicBezTo>
                <a:cubicBezTo>
                  <a:pt x="5173974" y="2449087"/>
                  <a:pt x="5172601" y="2447806"/>
                  <a:pt x="5171961" y="2446251"/>
                </a:cubicBezTo>
                <a:cubicBezTo>
                  <a:pt x="5171321" y="2444696"/>
                  <a:pt x="5171092" y="2442730"/>
                  <a:pt x="5171275" y="2440351"/>
                </a:cubicBezTo>
                <a:lnTo>
                  <a:pt x="5195422" y="2211226"/>
                </a:lnTo>
                <a:cubicBezTo>
                  <a:pt x="5196337" y="2203360"/>
                  <a:pt x="5198898" y="2197460"/>
                  <a:pt x="5203106" y="2193527"/>
                </a:cubicBezTo>
                <a:cubicBezTo>
                  <a:pt x="5207313" y="2189594"/>
                  <a:pt x="5213716" y="2187627"/>
                  <a:pt x="5222314" y="2187627"/>
                </a:cubicBezTo>
                <a:close/>
                <a:moveTo>
                  <a:pt x="4422879" y="2187627"/>
                </a:moveTo>
                <a:lnTo>
                  <a:pt x="4552397" y="2187627"/>
                </a:lnTo>
                <a:cubicBezTo>
                  <a:pt x="4554226" y="2187627"/>
                  <a:pt x="4555781" y="2188130"/>
                  <a:pt x="4557061" y="2189137"/>
                </a:cubicBezTo>
                <a:cubicBezTo>
                  <a:pt x="4558342" y="2190143"/>
                  <a:pt x="4559440" y="2191835"/>
                  <a:pt x="4560354" y="2194213"/>
                </a:cubicBezTo>
                <a:cubicBezTo>
                  <a:pt x="4561269" y="2196591"/>
                  <a:pt x="4562001" y="2199747"/>
                  <a:pt x="4562549" y="2203680"/>
                </a:cubicBezTo>
                <a:cubicBezTo>
                  <a:pt x="4563098" y="2207613"/>
                  <a:pt x="4563373" y="2212415"/>
                  <a:pt x="4563373" y="2218086"/>
                </a:cubicBezTo>
                <a:cubicBezTo>
                  <a:pt x="4563373" y="2223757"/>
                  <a:pt x="4563098" y="2228559"/>
                  <a:pt x="4562549" y="2232492"/>
                </a:cubicBezTo>
                <a:cubicBezTo>
                  <a:pt x="4562001" y="2236425"/>
                  <a:pt x="4561269" y="2239581"/>
                  <a:pt x="4560354" y="2241959"/>
                </a:cubicBezTo>
                <a:cubicBezTo>
                  <a:pt x="4559440" y="2244337"/>
                  <a:pt x="4558342" y="2246029"/>
                  <a:pt x="4557061" y="2247035"/>
                </a:cubicBezTo>
                <a:cubicBezTo>
                  <a:pt x="4555781" y="2248041"/>
                  <a:pt x="4554226" y="2248545"/>
                  <a:pt x="4552397" y="2248545"/>
                </a:cubicBezTo>
                <a:lnTo>
                  <a:pt x="4472820" y="2248545"/>
                </a:lnTo>
                <a:lnTo>
                  <a:pt x="4472820" y="2441723"/>
                </a:lnTo>
                <a:cubicBezTo>
                  <a:pt x="4472820" y="2443553"/>
                  <a:pt x="4472271" y="2445153"/>
                  <a:pt x="4471174" y="2446526"/>
                </a:cubicBezTo>
                <a:cubicBezTo>
                  <a:pt x="4470076" y="2447898"/>
                  <a:pt x="4468201" y="2449041"/>
                  <a:pt x="4465548" y="2449956"/>
                </a:cubicBezTo>
                <a:cubicBezTo>
                  <a:pt x="4462896" y="2450870"/>
                  <a:pt x="4459374" y="2451556"/>
                  <a:pt x="4454984" y="2452014"/>
                </a:cubicBezTo>
                <a:cubicBezTo>
                  <a:pt x="4450594" y="2452471"/>
                  <a:pt x="4445014" y="2452700"/>
                  <a:pt x="4438246" y="2452700"/>
                </a:cubicBezTo>
                <a:cubicBezTo>
                  <a:pt x="4431477" y="2452700"/>
                  <a:pt x="4425897" y="2452471"/>
                  <a:pt x="4421507" y="2452014"/>
                </a:cubicBezTo>
                <a:cubicBezTo>
                  <a:pt x="4417117" y="2451556"/>
                  <a:pt x="4413595" y="2450870"/>
                  <a:pt x="4410943" y="2449956"/>
                </a:cubicBezTo>
                <a:cubicBezTo>
                  <a:pt x="4408290" y="2449041"/>
                  <a:pt x="4406415" y="2447898"/>
                  <a:pt x="4405317" y="2446526"/>
                </a:cubicBezTo>
                <a:cubicBezTo>
                  <a:pt x="4404220" y="2445153"/>
                  <a:pt x="4403671" y="2443553"/>
                  <a:pt x="4403671" y="2441723"/>
                </a:cubicBezTo>
                <a:lnTo>
                  <a:pt x="4403671" y="2209854"/>
                </a:lnTo>
                <a:cubicBezTo>
                  <a:pt x="4403671" y="2202536"/>
                  <a:pt x="4405226" y="2197003"/>
                  <a:pt x="4408336" y="2193253"/>
                </a:cubicBezTo>
                <a:cubicBezTo>
                  <a:pt x="4411446" y="2189502"/>
                  <a:pt x="4416293" y="2187627"/>
                  <a:pt x="4422879" y="2187627"/>
                </a:cubicBezTo>
                <a:close/>
                <a:moveTo>
                  <a:pt x="3508479" y="2187627"/>
                </a:moveTo>
                <a:lnTo>
                  <a:pt x="3701109" y="2187627"/>
                </a:lnTo>
                <a:cubicBezTo>
                  <a:pt x="3707512" y="2187627"/>
                  <a:pt x="3712268" y="2189502"/>
                  <a:pt x="3715378" y="2193253"/>
                </a:cubicBezTo>
                <a:cubicBezTo>
                  <a:pt x="3718488" y="2197003"/>
                  <a:pt x="3720043" y="2202536"/>
                  <a:pt x="3720043" y="2209854"/>
                </a:cubicBezTo>
                <a:lnTo>
                  <a:pt x="3720043" y="2441723"/>
                </a:lnTo>
                <a:cubicBezTo>
                  <a:pt x="3720043" y="2443553"/>
                  <a:pt x="3719494" y="2445153"/>
                  <a:pt x="3718396" y="2446526"/>
                </a:cubicBezTo>
                <a:cubicBezTo>
                  <a:pt x="3717299" y="2447898"/>
                  <a:pt x="3715424" y="2449041"/>
                  <a:pt x="3712771" y="2449956"/>
                </a:cubicBezTo>
                <a:cubicBezTo>
                  <a:pt x="3710119" y="2450870"/>
                  <a:pt x="3706597" y="2451556"/>
                  <a:pt x="3702207" y="2452014"/>
                </a:cubicBezTo>
                <a:cubicBezTo>
                  <a:pt x="3697816" y="2452471"/>
                  <a:pt x="3692237" y="2452700"/>
                  <a:pt x="3685468" y="2452700"/>
                </a:cubicBezTo>
                <a:cubicBezTo>
                  <a:pt x="3678883" y="2452700"/>
                  <a:pt x="3673349" y="2452471"/>
                  <a:pt x="3668867" y="2452014"/>
                </a:cubicBezTo>
                <a:cubicBezTo>
                  <a:pt x="3664385" y="2451556"/>
                  <a:pt x="3660772" y="2450870"/>
                  <a:pt x="3658028" y="2449956"/>
                </a:cubicBezTo>
                <a:cubicBezTo>
                  <a:pt x="3655284" y="2449041"/>
                  <a:pt x="3653409" y="2447898"/>
                  <a:pt x="3652403" y="2446526"/>
                </a:cubicBezTo>
                <a:cubicBezTo>
                  <a:pt x="3651397" y="2445153"/>
                  <a:pt x="3650894" y="2443553"/>
                  <a:pt x="3650894" y="2441723"/>
                </a:cubicBezTo>
                <a:lnTo>
                  <a:pt x="3650894" y="2244703"/>
                </a:lnTo>
                <a:lnTo>
                  <a:pt x="3558420" y="2244703"/>
                </a:lnTo>
                <a:lnTo>
                  <a:pt x="3558420" y="2441723"/>
                </a:lnTo>
                <a:cubicBezTo>
                  <a:pt x="3558420" y="2443553"/>
                  <a:pt x="3557826" y="2445153"/>
                  <a:pt x="3556637" y="2446526"/>
                </a:cubicBezTo>
                <a:cubicBezTo>
                  <a:pt x="3555447" y="2447898"/>
                  <a:pt x="3553527" y="2449041"/>
                  <a:pt x="3550874" y="2449956"/>
                </a:cubicBezTo>
                <a:cubicBezTo>
                  <a:pt x="3548222" y="2450870"/>
                  <a:pt x="3544700" y="2451556"/>
                  <a:pt x="3540310" y="2452014"/>
                </a:cubicBezTo>
                <a:cubicBezTo>
                  <a:pt x="3535919" y="2452471"/>
                  <a:pt x="3530340" y="2452700"/>
                  <a:pt x="3523571" y="2452700"/>
                </a:cubicBezTo>
                <a:cubicBezTo>
                  <a:pt x="3516803" y="2452700"/>
                  <a:pt x="3511223" y="2452471"/>
                  <a:pt x="3506833" y="2452014"/>
                </a:cubicBezTo>
                <a:cubicBezTo>
                  <a:pt x="3502442" y="2451556"/>
                  <a:pt x="3498921" y="2450870"/>
                  <a:pt x="3496268" y="2449956"/>
                </a:cubicBezTo>
                <a:cubicBezTo>
                  <a:pt x="3493616" y="2449041"/>
                  <a:pt x="3491786" y="2447898"/>
                  <a:pt x="3490780" y="2446526"/>
                </a:cubicBezTo>
                <a:cubicBezTo>
                  <a:pt x="3489774" y="2445153"/>
                  <a:pt x="3489271" y="2443553"/>
                  <a:pt x="3489271" y="2441723"/>
                </a:cubicBezTo>
                <a:lnTo>
                  <a:pt x="3489271" y="2209854"/>
                </a:lnTo>
                <a:cubicBezTo>
                  <a:pt x="3489271" y="2202536"/>
                  <a:pt x="3490826" y="2197003"/>
                  <a:pt x="3493936" y="2193253"/>
                </a:cubicBezTo>
                <a:cubicBezTo>
                  <a:pt x="3497046" y="2189502"/>
                  <a:pt x="3501893" y="2187627"/>
                  <a:pt x="3508479" y="2187627"/>
                </a:cubicBezTo>
                <a:close/>
                <a:moveTo>
                  <a:pt x="6280900" y="2185981"/>
                </a:moveTo>
                <a:cubicBezTo>
                  <a:pt x="6287852" y="2185981"/>
                  <a:pt x="6293523" y="2186210"/>
                  <a:pt x="6297913" y="2186667"/>
                </a:cubicBezTo>
                <a:cubicBezTo>
                  <a:pt x="6302304" y="2187124"/>
                  <a:pt x="6305779" y="2187810"/>
                  <a:pt x="6308341" y="2188725"/>
                </a:cubicBezTo>
                <a:cubicBezTo>
                  <a:pt x="6310902" y="2189640"/>
                  <a:pt x="6312731" y="2190783"/>
                  <a:pt x="6313829" y="2192155"/>
                </a:cubicBezTo>
                <a:cubicBezTo>
                  <a:pt x="6314926" y="2193527"/>
                  <a:pt x="6315475" y="2195128"/>
                  <a:pt x="6315475" y="2196957"/>
                </a:cubicBezTo>
                <a:lnTo>
                  <a:pt x="6315475" y="2441723"/>
                </a:lnTo>
                <a:cubicBezTo>
                  <a:pt x="6315475" y="2443553"/>
                  <a:pt x="6314926" y="2445153"/>
                  <a:pt x="6313829" y="2446526"/>
                </a:cubicBezTo>
                <a:cubicBezTo>
                  <a:pt x="6312731" y="2447898"/>
                  <a:pt x="6310902" y="2449041"/>
                  <a:pt x="6308341" y="2449956"/>
                </a:cubicBezTo>
                <a:cubicBezTo>
                  <a:pt x="6305779" y="2450870"/>
                  <a:pt x="6302304" y="2451556"/>
                  <a:pt x="6297913" y="2452014"/>
                </a:cubicBezTo>
                <a:cubicBezTo>
                  <a:pt x="6293523" y="2452471"/>
                  <a:pt x="6287852" y="2452700"/>
                  <a:pt x="6280900" y="2452700"/>
                </a:cubicBezTo>
                <a:cubicBezTo>
                  <a:pt x="6274315" y="2452700"/>
                  <a:pt x="6268827" y="2452471"/>
                  <a:pt x="6264436" y="2452014"/>
                </a:cubicBezTo>
                <a:cubicBezTo>
                  <a:pt x="6260046" y="2451556"/>
                  <a:pt x="6256524" y="2450870"/>
                  <a:pt x="6253872" y="2449956"/>
                </a:cubicBezTo>
                <a:cubicBezTo>
                  <a:pt x="6251219" y="2449041"/>
                  <a:pt x="6249344" y="2447898"/>
                  <a:pt x="6248247" y="2446526"/>
                </a:cubicBezTo>
                <a:cubicBezTo>
                  <a:pt x="6247149" y="2445153"/>
                  <a:pt x="6246600" y="2443553"/>
                  <a:pt x="6246600" y="2441723"/>
                </a:cubicBezTo>
                <a:lnTo>
                  <a:pt x="6246600" y="2196957"/>
                </a:lnTo>
                <a:cubicBezTo>
                  <a:pt x="6246600" y="2195128"/>
                  <a:pt x="6247149" y="2193527"/>
                  <a:pt x="6248247" y="2192155"/>
                </a:cubicBezTo>
                <a:cubicBezTo>
                  <a:pt x="6249344" y="2190783"/>
                  <a:pt x="6251219" y="2189640"/>
                  <a:pt x="6253872" y="2188725"/>
                </a:cubicBezTo>
                <a:cubicBezTo>
                  <a:pt x="6256524" y="2187810"/>
                  <a:pt x="6260046" y="2187124"/>
                  <a:pt x="6264436" y="2186667"/>
                </a:cubicBezTo>
                <a:cubicBezTo>
                  <a:pt x="6268827" y="2186210"/>
                  <a:pt x="6274315" y="2185981"/>
                  <a:pt x="6280900" y="2185981"/>
                </a:cubicBezTo>
                <a:close/>
                <a:moveTo>
                  <a:pt x="6017749" y="2185981"/>
                </a:moveTo>
                <a:cubicBezTo>
                  <a:pt x="6030920" y="2185981"/>
                  <a:pt x="6040250" y="2186896"/>
                  <a:pt x="6045738" y="2188725"/>
                </a:cubicBezTo>
                <a:cubicBezTo>
                  <a:pt x="6051226" y="2190554"/>
                  <a:pt x="6053970" y="2193298"/>
                  <a:pt x="6053970" y="2196957"/>
                </a:cubicBezTo>
                <a:lnTo>
                  <a:pt x="6053970" y="2272418"/>
                </a:lnTo>
                <a:cubicBezTo>
                  <a:pt x="6060190" y="2271869"/>
                  <a:pt x="6066501" y="2271411"/>
                  <a:pt x="6072904" y="2271046"/>
                </a:cubicBezTo>
                <a:cubicBezTo>
                  <a:pt x="6079307" y="2270680"/>
                  <a:pt x="6086441" y="2270497"/>
                  <a:pt x="6094307" y="2270497"/>
                </a:cubicBezTo>
                <a:cubicBezTo>
                  <a:pt x="6114430" y="2270497"/>
                  <a:pt x="6131809" y="2272555"/>
                  <a:pt x="6146444" y="2276671"/>
                </a:cubicBezTo>
                <a:cubicBezTo>
                  <a:pt x="6161078" y="2280787"/>
                  <a:pt x="6173152" y="2286686"/>
                  <a:pt x="6182665" y="2294370"/>
                </a:cubicBezTo>
                <a:cubicBezTo>
                  <a:pt x="6192177" y="2302053"/>
                  <a:pt x="6199266" y="2311337"/>
                  <a:pt x="6203931" y="2322221"/>
                </a:cubicBezTo>
                <a:cubicBezTo>
                  <a:pt x="6208596" y="2333106"/>
                  <a:pt x="6210928" y="2345500"/>
                  <a:pt x="6210928" y="2359403"/>
                </a:cubicBezTo>
                <a:cubicBezTo>
                  <a:pt x="6210928" y="2373855"/>
                  <a:pt x="6208321" y="2387072"/>
                  <a:pt x="6203107" y="2399054"/>
                </a:cubicBezTo>
                <a:cubicBezTo>
                  <a:pt x="6197894" y="2411036"/>
                  <a:pt x="6189982" y="2421281"/>
                  <a:pt x="6179372" y="2429787"/>
                </a:cubicBezTo>
                <a:cubicBezTo>
                  <a:pt x="6168762" y="2438293"/>
                  <a:pt x="6155224" y="2444879"/>
                  <a:pt x="6138760" y="2449544"/>
                </a:cubicBezTo>
                <a:cubicBezTo>
                  <a:pt x="6122296" y="2454209"/>
                  <a:pt x="6102722" y="2456541"/>
                  <a:pt x="6080038" y="2456541"/>
                </a:cubicBezTo>
                <a:cubicBezTo>
                  <a:pt x="6074001" y="2456541"/>
                  <a:pt x="6067873" y="2456495"/>
                  <a:pt x="6061653" y="2456404"/>
                </a:cubicBezTo>
                <a:cubicBezTo>
                  <a:pt x="6055434" y="2456313"/>
                  <a:pt x="6049351" y="2456130"/>
                  <a:pt x="6043406" y="2455855"/>
                </a:cubicBezTo>
                <a:cubicBezTo>
                  <a:pt x="6037460" y="2455581"/>
                  <a:pt x="6031652" y="2455261"/>
                  <a:pt x="6025981" y="2454895"/>
                </a:cubicBezTo>
                <a:cubicBezTo>
                  <a:pt x="6020310" y="2454529"/>
                  <a:pt x="6014913" y="2454072"/>
                  <a:pt x="6009791" y="2453523"/>
                </a:cubicBezTo>
                <a:cubicBezTo>
                  <a:pt x="6001011" y="2452608"/>
                  <a:pt x="5994654" y="2449956"/>
                  <a:pt x="5990720" y="2445565"/>
                </a:cubicBezTo>
                <a:cubicBezTo>
                  <a:pt x="5986787" y="2441175"/>
                  <a:pt x="5984821" y="2434498"/>
                  <a:pt x="5984821" y="2425534"/>
                </a:cubicBezTo>
                <a:lnTo>
                  <a:pt x="5984821" y="2196957"/>
                </a:lnTo>
                <a:cubicBezTo>
                  <a:pt x="5984821" y="2195128"/>
                  <a:pt x="5985370" y="2193527"/>
                  <a:pt x="5986467" y="2192155"/>
                </a:cubicBezTo>
                <a:cubicBezTo>
                  <a:pt x="5987565" y="2190783"/>
                  <a:pt x="5989394" y="2189640"/>
                  <a:pt x="5991955" y="2188725"/>
                </a:cubicBezTo>
                <a:cubicBezTo>
                  <a:pt x="5994516" y="2187810"/>
                  <a:pt x="5997901" y="2187124"/>
                  <a:pt x="6002108" y="2186667"/>
                </a:cubicBezTo>
                <a:cubicBezTo>
                  <a:pt x="6006316" y="2186210"/>
                  <a:pt x="6011529" y="2185981"/>
                  <a:pt x="6017749" y="2185981"/>
                </a:cubicBezTo>
                <a:close/>
                <a:moveTo>
                  <a:pt x="5008927" y="2181316"/>
                </a:moveTo>
                <a:cubicBezTo>
                  <a:pt x="5028135" y="2181316"/>
                  <a:pt x="5044553" y="2183191"/>
                  <a:pt x="5058182" y="2186941"/>
                </a:cubicBezTo>
                <a:cubicBezTo>
                  <a:pt x="5071811" y="2190692"/>
                  <a:pt x="5083015" y="2196454"/>
                  <a:pt x="5091796" y="2204229"/>
                </a:cubicBezTo>
                <a:cubicBezTo>
                  <a:pt x="5100577" y="2212003"/>
                  <a:pt x="5106980" y="2222019"/>
                  <a:pt x="5111004" y="2234276"/>
                </a:cubicBezTo>
                <a:cubicBezTo>
                  <a:pt x="5115029" y="2246532"/>
                  <a:pt x="5117041" y="2261076"/>
                  <a:pt x="5117041" y="2277906"/>
                </a:cubicBezTo>
                <a:lnTo>
                  <a:pt x="5117041" y="2442547"/>
                </a:lnTo>
                <a:cubicBezTo>
                  <a:pt x="5117041" y="2445108"/>
                  <a:pt x="5116126" y="2447120"/>
                  <a:pt x="5114297" y="2448584"/>
                </a:cubicBezTo>
                <a:cubicBezTo>
                  <a:pt x="5112468" y="2450047"/>
                  <a:pt x="5109586" y="2451099"/>
                  <a:pt x="5105654" y="2451739"/>
                </a:cubicBezTo>
                <a:cubicBezTo>
                  <a:pt x="5101720" y="2452379"/>
                  <a:pt x="5095912" y="2452700"/>
                  <a:pt x="5088229" y="2452700"/>
                </a:cubicBezTo>
                <a:cubicBezTo>
                  <a:pt x="5079997" y="2452700"/>
                  <a:pt x="5074006" y="2452379"/>
                  <a:pt x="5070256" y="2451739"/>
                </a:cubicBezTo>
                <a:cubicBezTo>
                  <a:pt x="5066505" y="2451099"/>
                  <a:pt x="5063853" y="2450047"/>
                  <a:pt x="5062298" y="2448584"/>
                </a:cubicBezTo>
                <a:cubicBezTo>
                  <a:pt x="5060743" y="2447120"/>
                  <a:pt x="5059966" y="2445108"/>
                  <a:pt x="5059966" y="2442547"/>
                </a:cubicBezTo>
                <a:lnTo>
                  <a:pt x="5059966" y="2423064"/>
                </a:lnTo>
                <a:cubicBezTo>
                  <a:pt x="5049904" y="2433857"/>
                  <a:pt x="5038425" y="2442272"/>
                  <a:pt x="5025528" y="2448309"/>
                </a:cubicBezTo>
                <a:cubicBezTo>
                  <a:pt x="5012631" y="2454346"/>
                  <a:pt x="4998317" y="2457364"/>
                  <a:pt x="4982584" y="2457364"/>
                </a:cubicBezTo>
                <a:cubicBezTo>
                  <a:pt x="4969596" y="2457364"/>
                  <a:pt x="4957659" y="2455672"/>
                  <a:pt x="4946775" y="2452288"/>
                </a:cubicBezTo>
                <a:cubicBezTo>
                  <a:pt x="4935890" y="2448904"/>
                  <a:pt x="4926469" y="2443873"/>
                  <a:pt x="4918511" y="2437196"/>
                </a:cubicBezTo>
                <a:cubicBezTo>
                  <a:pt x="4910554" y="2430519"/>
                  <a:pt x="4904380" y="2422241"/>
                  <a:pt x="4899989" y="2412362"/>
                </a:cubicBezTo>
                <a:cubicBezTo>
                  <a:pt x="4895599" y="2402484"/>
                  <a:pt x="4893404" y="2390959"/>
                  <a:pt x="4893404" y="2377788"/>
                </a:cubicBezTo>
                <a:cubicBezTo>
                  <a:pt x="4893404" y="2363519"/>
                  <a:pt x="4896193" y="2351125"/>
                  <a:pt x="4901773" y="2340606"/>
                </a:cubicBezTo>
                <a:cubicBezTo>
                  <a:pt x="4907353" y="2330088"/>
                  <a:pt x="4915676" y="2321398"/>
                  <a:pt x="4926744" y="2314538"/>
                </a:cubicBezTo>
                <a:cubicBezTo>
                  <a:pt x="4937811" y="2307678"/>
                  <a:pt x="4951577" y="2302602"/>
                  <a:pt x="4968041" y="2299309"/>
                </a:cubicBezTo>
                <a:cubicBezTo>
                  <a:pt x="4984505" y="2296016"/>
                  <a:pt x="5003622" y="2294370"/>
                  <a:pt x="5025391" y="2294370"/>
                </a:cubicBezTo>
                <a:lnTo>
                  <a:pt x="5049264" y="2294370"/>
                </a:lnTo>
                <a:lnTo>
                  <a:pt x="5049264" y="2279552"/>
                </a:lnTo>
                <a:cubicBezTo>
                  <a:pt x="5049264" y="2271869"/>
                  <a:pt x="5048486" y="2265146"/>
                  <a:pt x="5046932" y="2259383"/>
                </a:cubicBezTo>
                <a:cubicBezTo>
                  <a:pt x="5045376" y="2253621"/>
                  <a:pt x="5042816" y="2248819"/>
                  <a:pt x="5039248" y="2244977"/>
                </a:cubicBezTo>
                <a:cubicBezTo>
                  <a:pt x="5035681" y="2241136"/>
                  <a:pt x="5030925" y="2238300"/>
                  <a:pt x="5024979" y="2236471"/>
                </a:cubicBezTo>
                <a:cubicBezTo>
                  <a:pt x="5019034" y="2234642"/>
                  <a:pt x="5011671" y="2233727"/>
                  <a:pt x="5002890" y="2233727"/>
                </a:cubicBezTo>
                <a:cubicBezTo>
                  <a:pt x="4991365" y="2233727"/>
                  <a:pt x="4981075" y="2235007"/>
                  <a:pt x="4972020" y="2237568"/>
                </a:cubicBezTo>
                <a:cubicBezTo>
                  <a:pt x="4962965" y="2240130"/>
                  <a:pt x="4954961" y="2242965"/>
                  <a:pt x="4948010" y="2246075"/>
                </a:cubicBezTo>
                <a:cubicBezTo>
                  <a:pt x="4941058" y="2249185"/>
                  <a:pt x="4935250" y="2252020"/>
                  <a:pt x="4930585" y="2254581"/>
                </a:cubicBezTo>
                <a:cubicBezTo>
                  <a:pt x="4925920" y="2257142"/>
                  <a:pt x="4922124" y="2258423"/>
                  <a:pt x="4919197" y="2258423"/>
                </a:cubicBezTo>
                <a:cubicBezTo>
                  <a:pt x="4917185" y="2258423"/>
                  <a:pt x="4915402" y="2257783"/>
                  <a:pt x="4913847" y="2256502"/>
                </a:cubicBezTo>
                <a:cubicBezTo>
                  <a:pt x="4912292" y="2255222"/>
                  <a:pt x="4911011" y="2253392"/>
                  <a:pt x="4910005" y="2251014"/>
                </a:cubicBezTo>
                <a:cubicBezTo>
                  <a:pt x="4908999" y="2248636"/>
                  <a:pt x="4908221" y="2245709"/>
                  <a:pt x="4907673" y="2242233"/>
                </a:cubicBezTo>
                <a:cubicBezTo>
                  <a:pt x="4907124" y="2238758"/>
                  <a:pt x="4906849" y="2234916"/>
                  <a:pt x="4906849" y="2230708"/>
                </a:cubicBezTo>
                <a:cubicBezTo>
                  <a:pt x="4906849" y="2225037"/>
                  <a:pt x="4907307" y="2220556"/>
                  <a:pt x="4908221" y="2217263"/>
                </a:cubicBezTo>
                <a:cubicBezTo>
                  <a:pt x="4909136" y="2213970"/>
                  <a:pt x="4910874" y="2210997"/>
                  <a:pt x="4913435" y="2208345"/>
                </a:cubicBezTo>
                <a:cubicBezTo>
                  <a:pt x="4915996" y="2205692"/>
                  <a:pt x="4920478" y="2202765"/>
                  <a:pt x="4926881" y="2199564"/>
                </a:cubicBezTo>
                <a:cubicBezTo>
                  <a:pt x="4933284" y="2196362"/>
                  <a:pt x="4940784" y="2193390"/>
                  <a:pt x="4949382" y="2190646"/>
                </a:cubicBezTo>
                <a:cubicBezTo>
                  <a:pt x="4957980" y="2187902"/>
                  <a:pt x="4967355" y="2185661"/>
                  <a:pt x="4977508" y="2183923"/>
                </a:cubicBezTo>
                <a:cubicBezTo>
                  <a:pt x="4987661" y="2182185"/>
                  <a:pt x="4998134" y="2181316"/>
                  <a:pt x="5008927" y="2181316"/>
                </a:cubicBezTo>
                <a:close/>
                <a:moveTo>
                  <a:pt x="4750501" y="2181316"/>
                </a:moveTo>
                <a:cubicBezTo>
                  <a:pt x="4768428" y="2181316"/>
                  <a:pt x="4783703" y="2184838"/>
                  <a:pt x="4796326" y="2191881"/>
                </a:cubicBezTo>
                <a:cubicBezTo>
                  <a:pt x="4808948" y="2198924"/>
                  <a:pt x="4819238" y="2208573"/>
                  <a:pt x="4827196" y="2220830"/>
                </a:cubicBezTo>
                <a:cubicBezTo>
                  <a:pt x="4835154" y="2233087"/>
                  <a:pt x="4840962" y="2247355"/>
                  <a:pt x="4844621" y="2263637"/>
                </a:cubicBezTo>
                <a:cubicBezTo>
                  <a:pt x="4848279" y="2279918"/>
                  <a:pt x="4850109" y="2297297"/>
                  <a:pt x="4850109" y="2315773"/>
                </a:cubicBezTo>
                <a:cubicBezTo>
                  <a:pt x="4850109" y="2337542"/>
                  <a:pt x="4847776" y="2357162"/>
                  <a:pt x="4843111" y="2374632"/>
                </a:cubicBezTo>
                <a:cubicBezTo>
                  <a:pt x="4838447" y="2392102"/>
                  <a:pt x="4831632" y="2406966"/>
                  <a:pt x="4822668" y="2419223"/>
                </a:cubicBezTo>
                <a:cubicBezTo>
                  <a:pt x="4813705" y="2431479"/>
                  <a:pt x="4802546" y="2440900"/>
                  <a:pt x="4789191" y="2447486"/>
                </a:cubicBezTo>
                <a:cubicBezTo>
                  <a:pt x="4775837" y="2454072"/>
                  <a:pt x="4760562" y="2457364"/>
                  <a:pt x="4743366" y="2457364"/>
                </a:cubicBezTo>
                <a:cubicBezTo>
                  <a:pt x="4736232" y="2457364"/>
                  <a:pt x="4729692" y="2456678"/>
                  <a:pt x="4723747" y="2455306"/>
                </a:cubicBezTo>
                <a:cubicBezTo>
                  <a:pt x="4717801" y="2453934"/>
                  <a:pt x="4712039" y="2451831"/>
                  <a:pt x="4706459" y="2448995"/>
                </a:cubicBezTo>
                <a:cubicBezTo>
                  <a:pt x="4700880" y="2446160"/>
                  <a:pt x="4695346" y="2442638"/>
                  <a:pt x="4689858" y="2438431"/>
                </a:cubicBezTo>
                <a:cubicBezTo>
                  <a:pt x="4684370" y="2434223"/>
                  <a:pt x="4678699" y="2429284"/>
                  <a:pt x="4672845" y="2423613"/>
                </a:cubicBezTo>
                <a:lnTo>
                  <a:pt x="4672845" y="2538862"/>
                </a:lnTo>
                <a:cubicBezTo>
                  <a:pt x="4672845" y="2540691"/>
                  <a:pt x="4672296" y="2542337"/>
                  <a:pt x="4671199" y="2543801"/>
                </a:cubicBezTo>
                <a:cubicBezTo>
                  <a:pt x="4670101" y="2545264"/>
                  <a:pt x="4668226" y="2546499"/>
                  <a:pt x="4665573" y="2547505"/>
                </a:cubicBezTo>
                <a:cubicBezTo>
                  <a:pt x="4662921" y="2548512"/>
                  <a:pt x="4659399" y="2549289"/>
                  <a:pt x="4655009" y="2549838"/>
                </a:cubicBezTo>
                <a:cubicBezTo>
                  <a:pt x="4650619" y="2550387"/>
                  <a:pt x="4645039" y="2550661"/>
                  <a:pt x="4638270" y="2550661"/>
                </a:cubicBezTo>
                <a:cubicBezTo>
                  <a:pt x="4631502" y="2550661"/>
                  <a:pt x="4625922" y="2550387"/>
                  <a:pt x="4621532" y="2549838"/>
                </a:cubicBezTo>
                <a:cubicBezTo>
                  <a:pt x="4617142" y="2549289"/>
                  <a:pt x="4613620" y="2548512"/>
                  <a:pt x="4610967" y="2547505"/>
                </a:cubicBezTo>
                <a:cubicBezTo>
                  <a:pt x="4608315" y="2546499"/>
                  <a:pt x="4606440" y="2545264"/>
                  <a:pt x="4605342" y="2543801"/>
                </a:cubicBezTo>
                <a:cubicBezTo>
                  <a:pt x="4604245" y="2542337"/>
                  <a:pt x="4603696" y="2540691"/>
                  <a:pt x="4603696" y="2538862"/>
                </a:cubicBezTo>
                <a:lnTo>
                  <a:pt x="4603696" y="2196957"/>
                </a:lnTo>
                <a:cubicBezTo>
                  <a:pt x="4603696" y="2195128"/>
                  <a:pt x="4604153" y="2193527"/>
                  <a:pt x="4605068" y="2192155"/>
                </a:cubicBezTo>
                <a:cubicBezTo>
                  <a:pt x="4605983" y="2190783"/>
                  <a:pt x="4607583" y="2189640"/>
                  <a:pt x="4609870" y="2188725"/>
                </a:cubicBezTo>
                <a:cubicBezTo>
                  <a:pt x="4612157" y="2187810"/>
                  <a:pt x="4615175" y="2187124"/>
                  <a:pt x="4618925" y="2186667"/>
                </a:cubicBezTo>
                <a:cubicBezTo>
                  <a:pt x="4622675" y="2186210"/>
                  <a:pt x="4627386" y="2185981"/>
                  <a:pt x="4633057" y="2185981"/>
                </a:cubicBezTo>
                <a:cubicBezTo>
                  <a:pt x="4638545" y="2185981"/>
                  <a:pt x="4643164" y="2186210"/>
                  <a:pt x="4646914" y="2186667"/>
                </a:cubicBezTo>
                <a:cubicBezTo>
                  <a:pt x="4650664" y="2187124"/>
                  <a:pt x="4653683" y="2187810"/>
                  <a:pt x="4655969" y="2188725"/>
                </a:cubicBezTo>
                <a:cubicBezTo>
                  <a:pt x="4658256" y="2189640"/>
                  <a:pt x="4659857" y="2190783"/>
                  <a:pt x="4660771" y="2192155"/>
                </a:cubicBezTo>
                <a:cubicBezTo>
                  <a:pt x="4661686" y="2193527"/>
                  <a:pt x="4662143" y="2195128"/>
                  <a:pt x="4662143" y="2196957"/>
                </a:cubicBezTo>
                <a:lnTo>
                  <a:pt x="4662143" y="2225769"/>
                </a:lnTo>
                <a:cubicBezTo>
                  <a:pt x="4669278" y="2218452"/>
                  <a:pt x="4676275" y="2212003"/>
                  <a:pt x="4683135" y="2206424"/>
                </a:cubicBezTo>
                <a:cubicBezTo>
                  <a:pt x="4689995" y="2200844"/>
                  <a:pt x="4696992" y="2196180"/>
                  <a:pt x="4704127" y="2192429"/>
                </a:cubicBezTo>
                <a:cubicBezTo>
                  <a:pt x="4711261" y="2188679"/>
                  <a:pt x="4718625" y="2185889"/>
                  <a:pt x="4726216" y="2184060"/>
                </a:cubicBezTo>
                <a:cubicBezTo>
                  <a:pt x="4733808" y="2182231"/>
                  <a:pt x="4741903" y="2181316"/>
                  <a:pt x="4750501" y="2181316"/>
                </a:cubicBezTo>
                <a:close/>
                <a:moveTo>
                  <a:pt x="4218236" y="2181316"/>
                </a:moveTo>
                <a:cubicBezTo>
                  <a:pt x="4240188" y="2181316"/>
                  <a:pt x="4259213" y="2184289"/>
                  <a:pt x="4275311" y="2190234"/>
                </a:cubicBezTo>
                <a:cubicBezTo>
                  <a:pt x="4291410" y="2196180"/>
                  <a:pt x="4304718" y="2204915"/>
                  <a:pt x="4315237" y="2216440"/>
                </a:cubicBezTo>
                <a:cubicBezTo>
                  <a:pt x="4325755" y="2227964"/>
                  <a:pt x="4333576" y="2242142"/>
                  <a:pt x="4338698" y="2258972"/>
                </a:cubicBezTo>
                <a:cubicBezTo>
                  <a:pt x="4343820" y="2275802"/>
                  <a:pt x="4346381" y="2295101"/>
                  <a:pt x="4346381" y="2316871"/>
                </a:cubicBezTo>
                <a:cubicBezTo>
                  <a:pt x="4346381" y="2337725"/>
                  <a:pt x="4343637" y="2356750"/>
                  <a:pt x="4338149" y="2373946"/>
                </a:cubicBezTo>
                <a:cubicBezTo>
                  <a:pt x="4332661" y="2391142"/>
                  <a:pt x="4324338" y="2405960"/>
                  <a:pt x="4313179" y="2418399"/>
                </a:cubicBezTo>
                <a:cubicBezTo>
                  <a:pt x="4302020" y="2430839"/>
                  <a:pt x="4288025" y="2440443"/>
                  <a:pt x="4271195" y="2447212"/>
                </a:cubicBezTo>
                <a:cubicBezTo>
                  <a:pt x="4254365" y="2453980"/>
                  <a:pt x="4234700" y="2457364"/>
                  <a:pt x="4212199" y="2457364"/>
                </a:cubicBezTo>
                <a:cubicBezTo>
                  <a:pt x="4190430" y="2457364"/>
                  <a:pt x="4171496" y="2454346"/>
                  <a:pt x="4155398" y="2448309"/>
                </a:cubicBezTo>
                <a:cubicBezTo>
                  <a:pt x="4139299" y="2442272"/>
                  <a:pt x="4125945" y="2433491"/>
                  <a:pt x="4115335" y="2421967"/>
                </a:cubicBezTo>
                <a:cubicBezTo>
                  <a:pt x="4104725" y="2410442"/>
                  <a:pt x="4096859" y="2396264"/>
                  <a:pt x="4091736" y="2379434"/>
                </a:cubicBezTo>
                <a:cubicBezTo>
                  <a:pt x="4086614" y="2362604"/>
                  <a:pt x="4084053" y="2343396"/>
                  <a:pt x="4084053" y="2321810"/>
                </a:cubicBezTo>
                <a:cubicBezTo>
                  <a:pt x="4084053" y="2300955"/>
                  <a:pt x="4086843" y="2281884"/>
                  <a:pt x="4092422" y="2264597"/>
                </a:cubicBezTo>
                <a:cubicBezTo>
                  <a:pt x="4098002" y="2247310"/>
                  <a:pt x="4106371" y="2232492"/>
                  <a:pt x="4117530" y="2220144"/>
                </a:cubicBezTo>
                <a:cubicBezTo>
                  <a:pt x="4128689" y="2207796"/>
                  <a:pt x="4142638" y="2198238"/>
                  <a:pt x="4159376" y="2191469"/>
                </a:cubicBezTo>
                <a:cubicBezTo>
                  <a:pt x="4176115" y="2184700"/>
                  <a:pt x="4195735" y="2181316"/>
                  <a:pt x="4218236" y="2181316"/>
                </a:cubicBezTo>
                <a:close/>
                <a:moveTo>
                  <a:pt x="3940876" y="2181316"/>
                </a:moveTo>
                <a:cubicBezTo>
                  <a:pt x="3958803" y="2181316"/>
                  <a:pt x="3974078" y="2184838"/>
                  <a:pt x="3986701" y="2191881"/>
                </a:cubicBezTo>
                <a:cubicBezTo>
                  <a:pt x="3999323" y="2198924"/>
                  <a:pt x="4009614" y="2208573"/>
                  <a:pt x="4017571" y="2220830"/>
                </a:cubicBezTo>
                <a:cubicBezTo>
                  <a:pt x="4025529" y="2233087"/>
                  <a:pt x="4031337" y="2247355"/>
                  <a:pt x="4034996" y="2263637"/>
                </a:cubicBezTo>
                <a:cubicBezTo>
                  <a:pt x="4038654" y="2279918"/>
                  <a:pt x="4040484" y="2297297"/>
                  <a:pt x="4040484" y="2315773"/>
                </a:cubicBezTo>
                <a:cubicBezTo>
                  <a:pt x="4040484" y="2337542"/>
                  <a:pt x="4038151" y="2357162"/>
                  <a:pt x="4033486" y="2374632"/>
                </a:cubicBezTo>
                <a:cubicBezTo>
                  <a:pt x="4028822" y="2392102"/>
                  <a:pt x="4022007" y="2406966"/>
                  <a:pt x="4013044" y="2419223"/>
                </a:cubicBezTo>
                <a:cubicBezTo>
                  <a:pt x="4004080" y="2431479"/>
                  <a:pt x="3992921" y="2440900"/>
                  <a:pt x="3979567" y="2447486"/>
                </a:cubicBezTo>
                <a:cubicBezTo>
                  <a:pt x="3966212" y="2454072"/>
                  <a:pt x="3950937" y="2457364"/>
                  <a:pt x="3933741" y="2457364"/>
                </a:cubicBezTo>
                <a:cubicBezTo>
                  <a:pt x="3926607" y="2457364"/>
                  <a:pt x="3920067" y="2456678"/>
                  <a:pt x="3914122" y="2455306"/>
                </a:cubicBezTo>
                <a:cubicBezTo>
                  <a:pt x="3908176" y="2453934"/>
                  <a:pt x="3902414" y="2451831"/>
                  <a:pt x="3896834" y="2448995"/>
                </a:cubicBezTo>
                <a:cubicBezTo>
                  <a:pt x="3891255" y="2446160"/>
                  <a:pt x="3885721" y="2442638"/>
                  <a:pt x="3880233" y="2438431"/>
                </a:cubicBezTo>
                <a:cubicBezTo>
                  <a:pt x="3874745" y="2434223"/>
                  <a:pt x="3869074" y="2429284"/>
                  <a:pt x="3863220" y="2423613"/>
                </a:cubicBezTo>
                <a:lnTo>
                  <a:pt x="3863220" y="2538862"/>
                </a:lnTo>
                <a:cubicBezTo>
                  <a:pt x="3863220" y="2540691"/>
                  <a:pt x="3862671" y="2542337"/>
                  <a:pt x="3861574" y="2543801"/>
                </a:cubicBezTo>
                <a:cubicBezTo>
                  <a:pt x="3860476" y="2545264"/>
                  <a:pt x="3858601" y="2546499"/>
                  <a:pt x="3855948" y="2547505"/>
                </a:cubicBezTo>
                <a:cubicBezTo>
                  <a:pt x="3853296" y="2548512"/>
                  <a:pt x="3849774" y="2549289"/>
                  <a:pt x="3845384" y="2549838"/>
                </a:cubicBezTo>
                <a:cubicBezTo>
                  <a:pt x="3840994" y="2550387"/>
                  <a:pt x="3835414" y="2550661"/>
                  <a:pt x="3828646" y="2550661"/>
                </a:cubicBezTo>
                <a:cubicBezTo>
                  <a:pt x="3821877" y="2550661"/>
                  <a:pt x="3816297" y="2550387"/>
                  <a:pt x="3811907" y="2549838"/>
                </a:cubicBezTo>
                <a:cubicBezTo>
                  <a:pt x="3807517" y="2549289"/>
                  <a:pt x="3803995" y="2548512"/>
                  <a:pt x="3801343" y="2547505"/>
                </a:cubicBezTo>
                <a:cubicBezTo>
                  <a:pt x="3798690" y="2546499"/>
                  <a:pt x="3796815" y="2545264"/>
                  <a:pt x="3795717" y="2543801"/>
                </a:cubicBezTo>
                <a:cubicBezTo>
                  <a:pt x="3794620" y="2542337"/>
                  <a:pt x="3794071" y="2540691"/>
                  <a:pt x="3794071" y="2538862"/>
                </a:cubicBezTo>
                <a:lnTo>
                  <a:pt x="3794071" y="2196957"/>
                </a:lnTo>
                <a:cubicBezTo>
                  <a:pt x="3794071" y="2195128"/>
                  <a:pt x="3794528" y="2193527"/>
                  <a:pt x="3795443" y="2192155"/>
                </a:cubicBezTo>
                <a:cubicBezTo>
                  <a:pt x="3796358" y="2190783"/>
                  <a:pt x="3797958" y="2189640"/>
                  <a:pt x="3800245" y="2188725"/>
                </a:cubicBezTo>
                <a:cubicBezTo>
                  <a:pt x="3802532" y="2187810"/>
                  <a:pt x="3805550" y="2187124"/>
                  <a:pt x="3809300" y="2186667"/>
                </a:cubicBezTo>
                <a:cubicBezTo>
                  <a:pt x="3813050" y="2186210"/>
                  <a:pt x="3817761" y="2185981"/>
                  <a:pt x="3823432" y="2185981"/>
                </a:cubicBezTo>
                <a:cubicBezTo>
                  <a:pt x="3828920" y="2185981"/>
                  <a:pt x="3833539" y="2186210"/>
                  <a:pt x="3837289" y="2186667"/>
                </a:cubicBezTo>
                <a:cubicBezTo>
                  <a:pt x="3841039" y="2187124"/>
                  <a:pt x="3844058" y="2187810"/>
                  <a:pt x="3846344" y="2188725"/>
                </a:cubicBezTo>
                <a:cubicBezTo>
                  <a:pt x="3848631" y="2189640"/>
                  <a:pt x="3850232" y="2190783"/>
                  <a:pt x="3851146" y="2192155"/>
                </a:cubicBezTo>
                <a:cubicBezTo>
                  <a:pt x="3852061" y="2193527"/>
                  <a:pt x="3852518" y="2195128"/>
                  <a:pt x="3852518" y="2196957"/>
                </a:cubicBezTo>
                <a:lnTo>
                  <a:pt x="3852518" y="2225769"/>
                </a:lnTo>
                <a:cubicBezTo>
                  <a:pt x="3859653" y="2218452"/>
                  <a:pt x="3866650" y="2212003"/>
                  <a:pt x="3873510" y="2206424"/>
                </a:cubicBezTo>
                <a:cubicBezTo>
                  <a:pt x="3880370" y="2200844"/>
                  <a:pt x="3887368" y="2196180"/>
                  <a:pt x="3894502" y="2192429"/>
                </a:cubicBezTo>
                <a:cubicBezTo>
                  <a:pt x="3901636" y="2188679"/>
                  <a:pt x="3908999" y="2185889"/>
                  <a:pt x="3916591" y="2184060"/>
                </a:cubicBezTo>
                <a:cubicBezTo>
                  <a:pt x="3924183" y="2182231"/>
                  <a:pt x="3932278" y="2181316"/>
                  <a:pt x="3940876" y="2181316"/>
                </a:cubicBezTo>
                <a:close/>
                <a:moveTo>
                  <a:pt x="2929970" y="2156620"/>
                </a:moveTo>
                <a:lnTo>
                  <a:pt x="2836399" y="2319889"/>
                </a:lnTo>
                <a:lnTo>
                  <a:pt x="2930519" y="2319889"/>
                </a:lnTo>
                <a:lnTo>
                  <a:pt x="2930519" y="2156620"/>
                </a:lnTo>
                <a:close/>
                <a:moveTo>
                  <a:pt x="2948904" y="2094331"/>
                </a:moveTo>
                <a:cubicBezTo>
                  <a:pt x="2958233" y="2094331"/>
                  <a:pt x="2966191" y="2094559"/>
                  <a:pt x="2972777" y="2095017"/>
                </a:cubicBezTo>
                <a:cubicBezTo>
                  <a:pt x="2979362" y="2095474"/>
                  <a:pt x="2984622" y="2096206"/>
                  <a:pt x="2988555" y="2097212"/>
                </a:cubicBezTo>
                <a:cubicBezTo>
                  <a:pt x="2992488" y="2098218"/>
                  <a:pt x="2995369" y="2099453"/>
                  <a:pt x="2997199" y="2100916"/>
                </a:cubicBezTo>
                <a:cubicBezTo>
                  <a:pt x="2999029" y="2102380"/>
                  <a:pt x="2999943" y="2104118"/>
                  <a:pt x="2999943" y="2106130"/>
                </a:cubicBezTo>
                <a:lnTo>
                  <a:pt x="2999943" y="2319889"/>
                </a:lnTo>
                <a:lnTo>
                  <a:pt x="3031499" y="2319889"/>
                </a:lnTo>
                <a:cubicBezTo>
                  <a:pt x="3034426" y="2319889"/>
                  <a:pt x="3036941" y="2322130"/>
                  <a:pt x="3039045" y="2326612"/>
                </a:cubicBezTo>
                <a:cubicBezTo>
                  <a:pt x="3041149" y="2331094"/>
                  <a:pt x="3042201" y="2338548"/>
                  <a:pt x="3042201" y="2348976"/>
                </a:cubicBezTo>
                <a:cubicBezTo>
                  <a:pt x="3042201" y="2358305"/>
                  <a:pt x="3041240" y="2365394"/>
                  <a:pt x="3039320" y="2370242"/>
                </a:cubicBezTo>
                <a:cubicBezTo>
                  <a:pt x="3037399" y="2375090"/>
                  <a:pt x="3034792" y="2377513"/>
                  <a:pt x="3031499" y="2377513"/>
                </a:cubicBezTo>
                <a:lnTo>
                  <a:pt x="2999943" y="2377513"/>
                </a:lnTo>
                <a:lnTo>
                  <a:pt x="2999943" y="2441723"/>
                </a:lnTo>
                <a:cubicBezTo>
                  <a:pt x="2999943" y="2443553"/>
                  <a:pt x="2999394" y="2445153"/>
                  <a:pt x="2998296" y="2446526"/>
                </a:cubicBezTo>
                <a:cubicBezTo>
                  <a:pt x="2997199" y="2447898"/>
                  <a:pt x="2995278" y="2449041"/>
                  <a:pt x="2992534" y="2449956"/>
                </a:cubicBezTo>
                <a:cubicBezTo>
                  <a:pt x="2989790" y="2450870"/>
                  <a:pt x="2986222" y="2451556"/>
                  <a:pt x="2981832" y="2452014"/>
                </a:cubicBezTo>
                <a:cubicBezTo>
                  <a:pt x="2977442" y="2452471"/>
                  <a:pt x="2971771" y="2452700"/>
                  <a:pt x="2964819" y="2452700"/>
                </a:cubicBezTo>
                <a:cubicBezTo>
                  <a:pt x="2958233" y="2452700"/>
                  <a:pt x="2952700" y="2452471"/>
                  <a:pt x="2948218" y="2452014"/>
                </a:cubicBezTo>
                <a:cubicBezTo>
                  <a:pt x="2943736" y="2451556"/>
                  <a:pt x="2940169" y="2450870"/>
                  <a:pt x="2937516" y="2449956"/>
                </a:cubicBezTo>
                <a:cubicBezTo>
                  <a:pt x="2934864" y="2449041"/>
                  <a:pt x="2933034" y="2447898"/>
                  <a:pt x="2932028" y="2446526"/>
                </a:cubicBezTo>
                <a:cubicBezTo>
                  <a:pt x="2931022" y="2445153"/>
                  <a:pt x="2930519" y="2443553"/>
                  <a:pt x="2930519" y="2441723"/>
                </a:cubicBezTo>
                <a:lnTo>
                  <a:pt x="2930519" y="2377513"/>
                </a:lnTo>
                <a:lnTo>
                  <a:pt x="2794690" y="2377513"/>
                </a:lnTo>
                <a:cubicBezTo>
                  <a:pt x="2792129" y="2377513"/>
                  <a:pt x="2789842" y="2377193"/>
                  <a:pt x="2787830" y="2376553"/>
                </a:cubicBezTo>
                <a:cubicBezTo>
                  <a:pt x="2785818" y="2375913"/>
                  <a:pt x="2784126" y="2374449"/>
                  <a:pt x="2782754" y="2372163"/>
                </a:cubicBezTo>
                <a:cubicBezTo>
                  <a:pt x="2781382" y="2369876"/>
                  <a:pt x="2780376" y="2366583"/>
                  <a:pt x="2779735" y="2362284"/>
                </a:cubicBezTo>
                <a:cubicBezTo>
                  <a:pt x="2779095" y="2357985"/>
                  <a:pt x="2778775" y="2352268"/>
                  <a:pt x="2778775" y="2345134"/>
                </a:cubicBezTo>
                <a:cubicBezTo>
                  <a:pt x="2778775" y="2339280"/>
                  <a:pt x="2778912" y="2334204"/>
                  <a:pt x="2779186" y="2329905"/>
                </a:cubicBezTo>
                <a:cubicBezTo>
                  <a:pt x="2779461" y="2325606"/>
                  <a:pt x="2779918" y="2321718"/>
                  <a:pt x="2780559" y="2318243"/>
                </a:cubicBezTo>
                <a:cubicBezTo>
                  <a:pt x="2781199" y="2314767"/>
                  <a:pt x="2782113" y="2311474"/>
                  <a:pt x="2783302" y="2308364"/>
                </a:cubicBezTo>
                <a:cubicBezTo>
                  <a:pt x="2784491" y="2305254"/>
                  <a:pt x="2786001" y="2301961"/>
                  <a:pt x="2787830" y="2298486"/>
                </a:cubicBezTo>
                <a:lnTo>
                  <a:pt x="2898140" y="2103935"/>
                </a:lnTo>
                <a:cubicBezTo>
                  <a:pt x="2899055" y="2102288"/>
                  <a:pt x="2900609" y="2100871"/>
                  <a:pt x="2902804" y="2099682"/>
                </a:cubicBezTo>
                <a:cubicBezTo>
                  <a:pt x="2904999" y="2098492"/>
                  <a:pt x="2908064" y="2097486"/>
                  <a:pt x="2911997" y="2096663"/>
                </a:cubicBezTo>
                <a:cubicBezTo>
                  <a:pt x="2915930" y="2095840"/>
                  <a:pt x="2920915" y="2095245"/>
                  <a:pt x="2926952" y="2094880"/>
                </a:cubicBezTo>
                <a:cubicBezTo>
                  <a:pt x="2932989" y="2094514"/>
                  <a:pt x="2940306" y="2094331"/>
                  <a:pt x="2948904" y="2094331"/>
                </a:cubicBezTo>
                <a:close/>
                <a:moveTo>
                  <a:pt x="2641202" y="2093508"/>
                </a:moveTo>
                <a:cubicBezTo>
                  <a:pt x="2648154" y="2093508"/>
                  <a:pt x="2653778" y="2093645"/>
                  <a:pt x="2658077" y="2093919"/>
                </a:cubicBezTo>
                <a:cubicBezTo>
                  <a:pt x="2662377" y="2094194"/>
                  <a:pt x="2665623" y="2094651"/>
                  <a:pt x="2667819" y="2095291"/>
                </a:cubicBezTo>
                <a:cubicBezTo>
                  <a:pt x="2670015" y="2095931"/>
                  <a:pt x="2671477" y="2096800"/>
                  <a:pt x="2672209" y="2097898"/>
                </a:cubicBezTo>
                <a:cubicBezTo>
                  <a:pt x="2672941" y="2098996"/>
                  <a:pt x="2673307" y="2100368"/>
                  <a:pt x="2673307" y="2102014"/>
                </a:cubicBezTo>
                <a:lnTo>
                  <a:pt x="2673307" y="2395350"/>
                </a:lnTo>
                <a:lnTo>
                  <a:pt x="2731205" y="2395350"/>
                </a:lnTo>
                <a:cubicBezTo>
                  <a:pt x="2732852" y="2395350"/>
                  <a:pt x="2734362" y="2395853"/>
                  <a:pt x="2735734" y="2396859"/>
                </a:cubicBezTo>
                <a:cubicBezTo>
                  <a:pt x="2737105" y="2397865"/>
                  <a:pt x="2738294" y="2399466"/>
                  <a:pt x="2739301" y="2401661"/>
                </a:cubicBezTo>
                <a:cubicBezTo>
                  <a:pt x="2740306" y="2403856"/>
                  <a:pt x="2741038" y="2406737"/>
                  <a:pt x="2741496" y="2410304"/>
                </a:cubicBezTo>
                <a:cubicBezTo>
                  <a:pt x="2741954" y="2413872"/>
                  <a:pt x="2742182" y="2418308"/>
                  <a:pt x="2742182" y="2423613"/>
                </a:cubicBezTo>
                <a:cubicBezTo>
                  <a:pt x="2742182" y="2428735"/>
                  <a:pt x="2741907" y="2433080"/>
                  <a:pt x="2741359" y="2436647"/>
                </a:cubicBezTo>
                <a:cubicBezTo>
                  <a:pt x="2740810" y="2440214"/>
                  <a:pt x="2740032" y="2443050"/>
                  <a:pt x="2739026" y="2445153"/>
                </a:cubicBezTo>
                <a:cubicBezTo>
                  <a:pt x="2738020" y="2447257"/>
                  <a:pt x="2736876" y="2448766"/>
                  <a:pt x="2735596" y="2449681"/>
                </a:cubicBezTo>
                <a:cubicBezTo>
                  <a:pt x="2734315" y="2450596"/>
                  <a:pt x="2732852" y="2451053"/>
                  <a:pt x="2731205" y="2451053"/>
                </a:cubicBezTo>
                <a:lnTo>
                  <a:pt x="2535282" y="2451053"/>
                </a:lnTo>
                <a:cubicBezTo>
                  <a:pt x="2533820" y="2451053"/>
                  <a:pt x="2532447" y="2450596"/>
                  <a:pt x="2531166" y="2449681"/>
                </a:cubicBezTo>
                <a:cubicBezTo>
                  <a:pt x="2529886" y="2448766"/>
                  <a:pt x="2528743" y="2447257"/>
                  <a:pt x="2527736" y="2445153"/>
                </a:cubicBezTo>
                <a:cubicBezTo>
                  <a:pt x="2526731" y="2443050"/>
                  <a:pt x="2525953" y="2440214"/>
                  <a:pt x="2525405" y="2436647"/>
                </a:cubicBezTo>
                <a:cubicBezTo>
                  <a:pt x="2524856" y="2433080"/>
                  <a:pt x="2524581" y="2428735"/>
                  <a:pt x="2524581" y="2423613"/>
                </a:cubicBezTo>
                <a:cubicBezTo>
                  <a:pt x="2524581" y="2418308"/>
                  <a:pt x="2524810" y="2413872"/>
                  <a:pt x="2525267" y="2410304"/>
                </a:cubicBezTo>
                <a:cubicBezTo>
                  <a:pt x="2525724" y="2406737"/>
                  <a:pt x="2526456" y="2403856"/>
                  <a:pt x="2527463" y="2401661"/>
                </a:cubicBezTo>
                <a:cubicBezTo>
                  <a:pt x="2528469" y="2399466"/>
                  <a:pt x="2529612" y="2397865"/>
                  <a:pt x="2530893" y="2396859"/>
                </a:cubicBezTo>
                <a:cubicBezTo>
                  <a:pt x="2532173" y="2395853"/>
                  <a:pt x="2533637" y="2395350"/>
                  <a:pt x="2535282" y="2395350"/>
                </a:cubicBezTo>
                <a:lnTo>
                  <a:pt x="2601414" y="2395350"/>
                </a:lnTo>
                <a:lnTo>
                  <a:pt x="2601414" y="2164303"/>
                </a:lnTo>
                <a:lnTo>
                  <a:pt x="2544338" y="2195859"/>
                </a:lnTo>
                <a:cubicBezTo>
                  <a:pt x="2540131" y="2197872"/>
                  <a:pt x="2536700" y="2199106"/>
                  <a:pt x="2534048" y="2199564"/>
                </a:cubicBezTo>
                <a:cubicBezTo>
                  <a:pt x="2531395" y="2200021"/>
                  <a:pt x="2529291" y="2199472"/>
                  <a:pt x="2527736" y="2197917"/>
                </a:cubicBezTo>
                <a:cubicBezTo>
                  <a:pt x="2526182" y="2196362"/>
                  <a:pt x="2525130" y="2193664"/>
                  <a:pt x="2524581" y="2189823"/>
                </a:cubicBezTo>
                <a:cubicBezTo>
                  <a:pt x="2524033" y="2185981"/>
                  <a:pt x="2523758" y="2180584"/>
                  <a:pt x="2523758" y="2173633"/>
                </a:cubicBezTo>
                <a:cubicBezTo>
                  <a:pt x="2523758" y="2169242"/>
                  <a:pt x="2523849" y="2165629"/>
                  <a:pt x="2524033" y="2162794"/>
                </a:cubicBezTo>
                <a:cubicBezTo>
                  <a:pt x="2524215" y="2159958"/>
                  <a:pt x="2524672" y="2157535"/>
                  <a:pt x="2525405" y="2155522"/>
                </a:cubicBezTo>
                <a:cubicBezTo>
                  <a:pt x="2526136" y="2153510"/>
                  <a:pt x="2527142" y="2151864"/>
                  <a:pt x="2528422" y="2150583"/>
                </a:cubicBezTo>
                <a:cubicBezTo>
                  <a:pt x="2529703" y="2149303"/>
                  <a:pt x="2531441" y="2147931"/>
                  <a:pt x="2533637" y="2146467"/>
                </a:cubicBezTo>
                <a:lnTo>
                  <a:pt x="2609920" y="2097075"/>
                </a:lnTo>
                <a:cubicBezTo>
                  <a:pt x="2610834" y="2096343"/>
                  <a:pt x="2611978" y="2095748"/>
                  <a:pt x="2613350" y="2095291"/>
                </a:cubicBezTo>
                <a:cubicBezTo>
                  <a:pt x="2614722" y="2094834"/>
                  <a:pt x="2616505" y="2094468"/>
                  <a:pt x="2618701" y="2094194"/>
                </a:cubicBezTo>
                <a:cubicBezTo>
                  <a:pt x="2620896" y="2093919"/>
                  <a:pt x="2623777" y="2093736"/>
                  <a:pt x="2627344" y="2093645"/>
                </a:cubicBezTo>
                <a:cubicBezTo>
                  <a:pt x="2630912" y="2093553"/>
                  <a:pt x="2635531" y="2093508"/>
                  <a:pt x="2641202" y="2093508"/>
                </a:cubicBezTo>
                <a:close/>
                <a:moveTo>
                  <a:pt x="3192396" y="2089666"/>
                </a:moveTo>
                <a:cubicBezTo>
                  <a:pt x="3209592" y="2089666"/>
                  <a:pt x="3224821" y="2091678"/>
                  <a:pt x="3238084" y="2095703"/>
                </a:cubicBezTo>
                <a:cubicBezTo>
                  <a:pt x="3251347" y="2099727"/>
                  <a:pt x="3262506" y="2105535"/>
                  <a:pt x="3271561" y="2113127"/>
                </a:cubicBezTo>
                <a:cubicBezTo>
                  <a:pt x="3280616" y="2120719"/>
                  <a:pt x="3287476" y="2130049"/>
                  <a:pt x="3292141" y="2141116"/>
                </a:cubicBezTo>
                <a:cubicBezTo>
                  <a:pt x="3296806" y="2152184"/>
                  <a:pt x="3299138" y="2164669"/>
                  <a:pt x="3299138" y="2178572"/>
                </a:cubicBezTo>
                <a:cubicBezTo>
                  <a:pt x="3299138" y="2189365"/>
                  <a:pt x="3297766" y="2199427"/>
                  <a:pt x="3295022" y="2208756"/>
                </a:cubicBezTo>
                <a:cubicBezTo>
                  <a:pt x="3292278" y="2218086"/>
                  <a:pt x="3288254" y="2226409"/>
                  <a:pt x="3282949" y="2233727"/>
                </a:cubicBezTo>
                <a:cubicBezTo>
                  <a:pt x="3277643" y="2241044"/>
                  <a:pt x="3271012" y="2247264"/>
                  <a:pt x="3263054" y="2252386"/>
                </a:cubicBezTo>
                <a:cubicBezTo>
                  <a:pt x="3255097" y="2257508"/>
                  <a:pt x="3245904" y="2261350"/>
                  <a:pt x="3235477" y="2263911"/>
                </a:cubicBezTo>
                <a:lnTo>
                  <a:pt x="3235477" y="2264734"/>
                </a:lnTo>
                <a:cubicBezTo>
                  <a:pt x="3247917" y="2266198"/>
                  <a:pt x="3259076" y="2269353"/>
                  <a:pt x="3268954" y="2274201"/>
                </a:cubicBezTo>
                <a:cubicBezTo>
                  <a:pt x="3278832" y="2279049"/>
                  <a:pt x="3287202" y="2285131"/>
                  <a:pt x="3294062" y="2292449"/>
                </a:cubicBezTo>
                <a:cubicBezTo>
                  <a:pt x="3300922" y="2299766"/>
                  <a:pt x="3306181" y="2308044"/>
                  <a:pt x="3309840" y="2317282"/>
                </a:cubicBezTo>
                <a:cubicBezTo>
                  <a:pt x="3313499" y="2326520"/>
                  <a:pt x="3315328" y="2336445"/>
                  <a:pt x="3315328" y="2347055"/>
                </a:cubicBezTo>
                <a:cubicBezTo>
                  <a:pt x="3315328" y="2364799"/>
                  <a:pt x="3311944" y="2380532"/>
                  <a:pt x="3305175" y="2394252"/>
                </a:cubicBezTo>
                <a:cubicBezTo>
                  <a:pt x="3298406" y="2407972"/>
                  <a:pt x="3288985" y="2419497"/>
                  <a:pt x="3276912" y="2428827"/>
                </a:cubicBezTo>
                <a:cubicBezTo>
                  <a:pt x="3264838" y="2438156"/>
                  <a:pt x="3250386" y="2445245"/>
                  <a:pt x="3233556" y="2450093"/>
                </a:cubicBezTo>
                <a:cubicBezTo>
                  <a:pt x="3216726" y="2454941"/>
                  <a:pt x="3198341" y="2457364"/>
                  <a:pt x="3178401" y="2457364"/>
                </a:cubicBezTo>
                <a:cubicBezTo>
                  <a:pt x="3166328" y="2457364"/>
                  <a:pt x="3154986" y="2456495"/>
                  <a:pt x="3144376" y="2454758"/>
                </a:cubicBezTo>
                <a:cubicBezTo>
                  <a:pt x="3133766" y="2453020"/>
                  <a:pt x="3124390" y="2450870"/>
                  <a:pt x="3116249" y="2448309"/>
                </a:cubicBezTo>
                <a:cubicBezTo>
                  <a:pt x="3108109" y="2445748"/>
                  <a:pt x="3101386" y="2443095"/>
                  <a:pt x="3096081" y="2440351"/>
                </a:cubicBezTo>
                <a:cubicBezTo>
                  <a:pt x="3090776" y="2437607"/>
                  <a:pt x="3087300" y="2435504"/>
                  <a:pt x="3085654" y="2434040"/>
                </a:cubicBezTo>
                <a:cubicBezTo>
                  <a:pt x="3084008" y="2432577"/>
                  <a:pt x="3082772" y="2430930"/>
                  <a:pt x="3081950" y="2429101"/>
                </a:cubicBezTo>
                <a:cubicBezTo>
                  <a:pt x="3081126" y="2427272"/>
                  <a:pt x="3080395" y="2425122"/>
                  <a:pt x="3079754" y="2422653"/>
                </a:cubicBezTo>
                <a:cubicBezTo>
                  <a:pt x="3079114" y="2420183"/>
                  <a:pt x="3078656" y="2417073"/>
                  <a:pt x="3078382" y="2413323"/>
                </a:cubicBezTo>
                <a:cubicBezTo>
                  <a:pt x="3078108" y="2409573"/>
                  <a:pt x="3077971" y="2405045"/>
                  <a:pt x="3077971" y="2399740"/>
                </a:cubicBezTo>
                <a:cubicBezTo>
                  <a:pt x="3077971" y="2390959"/>
                  <a:pt x="3078702" y="2384877"/>
                  <a:pt x="3080166" y="2381492"/>
                </a:cubicBezTo>
                <a:cubicBezTo>
                  <a:pt x="3081629" y="2378108"/>
                  <a:pt x="3083825" y="2376416"/>
                  <a:pt x="3086752" y="2376416"/>
                </a:cubicBezTo>
                <a:cubicBezTo>
                  <a:pt x="3088581" y="2376416"/>
                  <a:pt x="3091736" y="2377651"/>
                  <a:pt x="3096218" y="2380120"/>
                </a:cubicBezTo>
                <a:cubicBezTo>
                  <a:pt x="3100700" y="2382590"/>
                  <a:pt x="3106417" y="2385242"/>
                  <a:pt x="3113368" y="2388078"/>
                </a:cubicBezTo>
                <a:cubicBezTo>
                  <a:pt x="3120320" y="2390913"/>
                  <a:pt x="3128460" y="2393566"/>
                  <a:pt x="3137790" y="2396036"/>
                </a:cubicBezTo>
                <a:cubicBezTo>
                  <a:pt x="3147120" y="2398505"/>
                  <a:pt x="3157730" y="2399740"/>
                  <a:pt x="3169621" y="2399740"/>
                </a:cubicBezTo>
                <a:cubicBezTo>
                  <a:pt x="3179682" y="2399740"/>
                  <a:pt x="3188554" y="2398551"/>
                  <a:pt x="3196237" y="2396173"/>
                </a:cubicBezTo>
                <a:cubicBezTo>
                  <a:pt x="3203921" y="2393795"/>
                  <a:pt x="3210461" y="2390456"/>
                  <a:pt x="3215857" y="2386157"/>
                </a:cubicBezTo>
                <a:cubicBezTo>
                  <a:pt x="3221254" y="2381858"/>
                  <a:pt x="3225278" y="2376645"/>
                  <a:pt x="3227931" y="2370516"/>
                </a:cubicBezTo>
                <a:cubicBezTo>
                  <a:pt x="3230584" y="2364388"/>
                  <a:pt x="3231910" y="2357574"/>
                  <a:pt x="3231910" y="2350073"/>
                </a:cubicBezTo>
                <a:cubicBezTo>
                  <a:pt x="3231910" y="2341841"/>
                  <a:pt x="3230309" y="2334432"/>
                  <a:pt x="3227108" y="2327847"/>
                </a:cubicBezTo>
                <a:cubicBezTo>
                  <a:pt x="3223907" y="2321261"/>
                  <a:pt x="3219150" y="2315636"/>
                  <a:pt x="3212839" y="2310971"/>
                </a:cubicBezTo>
                <a:cubicBezTo>
                  <a:pt x="3206528" y="2306306"/>
                  <a:pt x="3198570" y="2302693"/>
                  <a:pt x="3188966" y="2300132"/>
                </a:cubicBezTo>
                <a:cubicBezTo>
                  <a:pt x="3179362" y="2297571"/>
                  <a:pt x="3168066" y="2296290"/>
                  <a:pt x="3155078" y="2296290"/>
                </a:cubicBezTo>
                <a:lnTo>
                  <a:pt x="3124344" y="2296290"/>
                </a:lnTo>
                <a:cubicBezTo>
                  <a:pt x="3121966" y="2296290"/>
                  <a:pt x="3119954" y="2295970"/>
                  <a:pt x="3118307" y="2295330"/>
                </a:cubicBezTo>
                <a:cubicBezTo>
                  <a:pt x="3116662" y="2294690"/>
                  <a:pt x="3115289" y="2293364"/>
                  <a:pt x="3114192" y="2291351"/>
                </a:cubicBezTo>
                <a:cubicBezTo>
                  <a:pt x="3113094" y="2289339"/>
                  <a:pt x="3112316" y="2286549"/>
                  <a:pt x="3111859" y="2282982"/>
                </a:cubicBezTo>
                <a:cubicBezTo>
                  <a:pt x="3111402" y="2279415"/>
                  <a:pt x="3111173" y="2274796"/>
                  <a:pt x="3111173" y="2269125"/>
                </a:cubicBezTo>
                <a:cubicBezTo>
                  <a:pt x="3111173" y="2263820"/>
                  <a:pt x="3111402" y="2259475"/>
                  <a:pt x="3111859" y="2256091"/>
                </a:cubicBezTo>
                <a:cubicBezTo>
                  <a:pt x="3112316" y="2252706"/>
                  <a:pt x="3113048" y="2250100"/>
                  <a:pt x="3114054" y="2248270"/>
                </a:cubicBezTo>
                <a:cubicBezTo>
                  <a:pt x="3115060" y="2246441"/>
                  <a:pt x="3116341" y="2245160"/>
                  <a:pt x="3117896" y="2244429"/>
                </a:cubicBezTo>
                <a:cubicBezTo>
                  <a:pt x="3119451" y="2243697"/>
                  <a:pt x="3121326" y="2243331"/>
                  <a:pt x="3123522" y="2243331"/>
                </a:cubicBezTo>
                <a:lnTo>
                  <a:pt x="3154528" y="2243331"/>
                </a:lnTo>
                <a:cubicBezTo>
                  <a:pt x="3165139" y="2243331"/>
                  <a:pt x="3174560" y="2242096"/>
                  <a:pt x="3182792" y="2239626"/>
                </a:cubicBezTo>
                <a:cubicBezTo>
                  <a:pt x="3191024" y="2237157"/>
                  <a:pt x="3197930" y="2233635"/>
                  <a:pt x="3203509" y="2229062"/>
                </a:cubicBezTo>
                <a:cubicBezTo>
                  <a:pt x="3209089" y="2224489"/>
                  <a:pt x="3213342" y="2218955"/>
                  <a:pt x="3216269" y="2212461"/>
                </a:cubicBezTo>
                <a:cubicBezTo>
                  <a:pt x="3219196" y="2205967"/>
                  <a:pt x="3220659" y="2198786"/>
                  <a:pt x="3220659" y="2190920"/>
                </a:cubicBezTo>
                <a:cubicBezTo>
                  <a:pt x="3220659" y="2184883"/>
                  <a:pt x="3219653" y="2179167"/>
                  <a:pt x="3217641" y="2173770"/>
                </a:cubicBezTo>
                <a:cubicBezTo>
                  <a:pt x="3215629" y="2168373"/>
                  <a:pt x="3212656" y="2163709"/>
                  <a:pt x="3208723" y="2159776"/>
                </a:cubicBezTo>
                <a:cubicBezTo>
                  <a:pt x="3204790" y="2155842"/>
                  <a:pt x="3199713" y="2152733"/>
                  <a:pt x="3193494" y="2150446"/>
                </a:cubicBezTo>
                <a:cubicBezTo>
                  <a:pt x="3187274" y="2148159"/>
                  <a:pt x="3179956" y="2147016"/>
                  <a:pt x="3171541" y="2147016"/>
                </a:cubicBezTo>
                <a:cubicBezTo>
                  <a:pt x="3162029" y="2147016"/>
                  <a:pt x="3153065" y="2148434"/>
                  <a:pt x="3144650" y="2151269"/>
                </a:cubicBezTo>
                <a:cubicBezTo>
                  <a:pt x="3136235" y="2154105"/>
                  <a:pt x="3128689" y="2157214"/>
                  <a:pt x="3122012" y="2160599"/>
                </a:cubicBezTo>
                <a:cubicBezTo>
                  <a:pt x="3115335" y="2163983"/>
                  <a:pt x="3109664" y="2167139"/>
                  <a:pt x="3105000" y="2170066"/>
                </a:cubicBezTo>
                <a:cubicBezTo>
                  <a:pt x="3100334" y="2172993"/>
                  <a:pt x="3096904" y="2174456"/>
                  <a:pt x="3094709" y="2174456"/>
                </a:cubicBezTo>
                <a:cubicBezTo>
                  <a:pt x="3093245" y="2174456"/>
                  <a:pt x="3091965" y="2174136"/>
                  <a:pt x="3090868" y="2173496"/>
                </a:cubicBezTo>
                <a:cubicBezTo>
                  <a:pt x="3089770" y="2172855"/>
                  <a:pt x="3088855" y="2171621"/>
                  <a:pt x="3088124" y="2169791"/>
                </a:cubicBezTo>
                <a:cubicBezTo>
                  <a:pt x="3087391" y="2167962"/>
                  <a:pt x="3086843" y="2165309"/>
                  <a:pt x="3086477" y="2161834"/>
                </a:cubicBezTo>
                <a:cubicBezTo>
                  <a:pt x="3086111" y="2158358"/>
                  <a:pt x="3085928" y="2153876"/>
                  <a:pt x="3085928" y="2148388"/>
                </a:cubicBezTo>
                <a:cubicBezTo>
                  <a:pt x="3085928" y="2143815"/>
                  <a:pt x="3086020" y="2140019"/>
                  <a:pt x="3086202" y="2137000"/>
                </a:cubicBezTo>
                <a:cubicBezTo>
                  <a:pt x="3086385" y="2133982"/>
                  <a:pt x="3086752" y="2131466"/>
                  <a:pt x="3087300" y="2129454"/>
                </a:cubicBezTo>
                <a:cubicBezTo>
                  <a:pt x="3087849" y="2127442"/>
                  <a:pt x="3088535" y="2125704"/>
                  <a:pt x="3089358" y="2124241"/>
                </a:cubicBezTo>
                <a:cubicBezTo>
                  <a:pt x="3090181" y="2122777"/>
                  <a:pt x="3091507" y="2121176"/>
                  <a:pt x="3093337" y="2119438"/>
                </a:cubicBezTo>
                <a:cubicBezTo>
                  <a:pt x="3095166" y="2117701"/>
                  <a:pt x="3098916" y="2115094"/>
                  <a:pt x="3104587" y="2111618"/>
                </a:cubicBezTo>
                <a:cubicBezTo>
                  <a:pt x="3110258" y="2108142"/>
                  <a:pt x="3117393" y="2104758"/>
                  <a:pt x="3125991" y="2101465"/>
                </a:cubicBezTo>
                <a:cubicBezTo>
                  <a:pt x="3134589" y="2098172"/>
                  <a:pt x="3144513" y="2095383"/>
                  <a:pt x="3155764" y="2093096"/>
                </a:cubicBezTo>
                <a:cubicBezTo>
                  <a:pt x="3167014" y="2090809"/>
                  <a:pt x="3179225" y="2089666"/>
                  <a:pt x="3192396" y="2089666"/>
                </a:cubicBezTo>
                <a:close/>
                <a:moveTo>
                  <a:pt x="1103254" y="1871379"/>
                </a:moveTo>
                <a:cubicBezTo>
                  <a:pt x="1096309" y="1871379"/>
                  <a:pt x="1089562" y="1871527"/>
                  <a:pt x="1083013" y="1871825"/>
                </a:cubicBezTo>
                <a:cubicBezTo>
                  <a:pt x="1076465" y="1872123"/>
                  <a:pt x="1070710" y="1872470"/>
                  <a:pt x="1065749" y="1872867"/>
                </a:cubicBezTo>
                <a:lnTo>
                  <a:pt x="1065749" y="1958592"/>
                </a:lnTo>
                <a:cubicBezTo>
                  <a:pt x="1071504" y="1959187"/>
                  <a:pt x="1077606" y="1959683"/>
                  <a:pt x="1084055" y="1960080"/>
                </a:cubicBezTo>
                <a:cubicBezTo>
                  <a:pt x="1090504" y="1960477"/>
                  <a:pt x="1097400" y="1960675"/>
                  <a:pt x="1104742" y="1960675"/>
                </a:cubicBezTo>
                <a:cubicBezTo>
                  <a:pt x="1124983" y="1960675"/>
                  <a:pt x="1139915" y="1956707"/>
                  <a:pt x="1149539" y="1948769"/>
                </a:cubicBezTo>
                <a:cubicBezTo>
                  <a:pt x="1159164" y="1940832"/>
                  <a:pt x="1163976" y="1929818"/>
                  <a:pt x="1163976" y="1915729"/>
                </a:cubicBezTo>
                <a:cubicBezTo>
                  <a:pt x="1163976" y="1908784"/>
                  <a:pt x="1162884" y="1902583"/>
                  <a:pt x="1160702" y="1897126"/>
                </a:cubicBezTo>
                <a:cubicBezTo>
                  <a:pt x="1158519" y="1891669"/>
                  <a:pt x="1154997" y="1887006"/>
                  <a:pt x="1150135" y="1883136"/>
                </a:cubicBezTo>
                <a:cubicBezTo>
                  <a:pt x="1145273" y="1879266"/>
                  <a:pt x="1139022" y="1876340"/>
                  <a:pt x="1131382" y="1874355"/>
                </a:cubicBezTo>
                <a:cubicBezTo>
                  <a:pt x="1123743" y="1872371"/>
                  <a:pt x="1114366" y="1871379"/>
                  <a:pt x="1103254" y="1871379"/>
                </a:cubicBezTo>
                <a:close/>
                <a:moveTo>
                  <a:pt x="162065" y="1791309"/>
                </a:moveTo>
                <a:cubicBezTo>
                  <a:pt x="155318" y="1791309"/>
                  <a:pt x="149067" y="1792152"/>
                  <a:pt x="143313" y="1793839"/>
                </a:cubicBezTo>
                <a:cubicBezTo>
                  <a:pt x="137558" y="1795526"/>
                  <a:pt x="131952" y="1798056"/>
                  <a:pt x="126495" y="1801429"/>
                </a:cubicBezTo>
                <a:cubicBezTo>
                  <a:pt x="121038" y="1804803"/>
                  <a:pt x="115631" y="1808871"/>
                  <a:pt x="110273" y="1813633"/>
                </a:cubicBezTo>
                <a:cubicBezTo>
                  <a:pt x="104915" y="1818396"/>
                  <a:pt x="99260" y="1823952"/>
                  <a:pt x="93306" y="1830302"/>
                </a:cubicBezTo>
                <a:cubicBezTo>
                  <a:pt x="93108" y="1832683"/>
                  <a:pt x="93009" y="1835263"/>
                  <a:pt x="93009" y="1838041"/>
                </a:cubicBezTo>
                <a:cubicBezTo>
                  <a:pt x="93009" y="1840819"/>
                  <a:pt x="93009" y="1843697"/>
                  <a:pt x="93009" y="1846673"/>
                </a:cubicBezTo>
                <a:cubicBezTo>
                  <a:pt x="93009" y="1865326"/>
                  <a:pt x="94100" y="1881549"/>
                  <a:pt x="96283" y="1895340"/>
                </a:cubicBezTo>
                <a:cubicBezTo>
                  <a:pt x="98466" y="1909131"/>
                  <a:pt x="101988" y="1920591"/>
                  <a:pt x="106850" y="1929719"/>
                </a:cubicBezTo>
                <a:cubicBezTo>
                  <a:pt x="111712" y="1938847"/>
                  <a:pt x="118062" y="1945594"/>
                  <a:pt x="125900" y="1949960"/>
                </a:cubicBezTo>
                <a:cubicBezTo>
                  <a:pt x="133738" y="1954325"/>
                  <a:pt x="143313" y="1956508"/>
                  <a:pt x="154624" y="1956508"/>
                </a:cubicBezTo>
                <a:cubicBezTo>
                  <a:pt x="164744" y="1956508"/>
                  <a:pt x="173773" y="1954573"/>
                  <a:pt x="181710" y="1950704"/>
                </a:cubicBezTo>
                <a:cubicBezTo>
                  <a:pt x="189648" y="1946834"/>
                  <a:pt x="196296" y="1941179"/>
                  <a:pt x="201653" y="1933738"/>
                </a:cubicBezTo>
                <a:cubicBezTo>
                  <a:pt x="207011" y="1926296"/>
                  <a:pt x="211079" y="1917168"/>
                  <a:pt x="213857" y="1906353"/>
                </a:cubicBezTo>
                <a:cubicBezTo>
                  <a:pt x="216635" y="1895538"/>
                  <a:pt x="218024" y="1883285"/>
                  <a:pt x="218024" y="1869593"/>
                </a:cubicBezTo>
                <a:cubicBezTo>
                  <a:pt x="218024" y="1858480"/>
                  <a:pt x="217032" y="1848161"/>
                  <a:pt x="215048" y="1838636"/>
                </a:cubicBezTo>
                <a:cubicBezTo>
                  <a:pt x="213063" y="1829111"/>
                  <a:pt x="209889" y="1820876"/>
                  <a:pt x="205523" y="1813931"/>
                </a:cubicBezTo>
                <a:cubicBezTo>
                  <a:pt x="201157" y="1806986"/>
                  <a:pt x="195353" y="1801479"/>
                  <a:pt x="188110" y="1797411"/>
                </a:cubicBezTo>
                <a:cubicBezTo>
                  <a:pt x="180867" y="1793343"/>
                  <a:pt x="172185" y="1791309"/>
                  <a:pt x="162065" y="1791309"/>
                </a:cubicBezTo>
                <a:close/>
                <a:moveTo>
                  <a:pt x="479367" y="1777617"/>
                </a:moveTo>
                <a:cubicBezTo>
                  <a:pt x="468254" y="1777617"/>
                  <a:pt x="458531" y="1779651"/>
                  <a:pt x="450196" y="1783719"/>
                </a:cubicBezTo>
                <a:cubicBezTo>
                  <a:pt x="441862" y="1787787"/>
                  <a:pt x="435016" y="1793740"/>
                  <a:pt x="429658" y="1801578"/>
                </a:cubicBezTo>
                <a:cubicBezTo>
                  <a:pt x="424300" y="1809416"/>
                  <a:pt x="420282" y="1818842"/>
                  <a:pt x="417603" y="1829856"/>
                </a:cubicBezTo>
                <a:cubicBezTo>
                  <a:pt x="414924" y="1840869"/>
                  <a:pt x="413585" y="1853420"/>
                  <a:pt x="413585" y="1867509"/>
                </a:cubicBezTo>
                <a:cubicBezTo>
                  <a:pt x="413585" y="1880606"/>
                  <a:pt x="414676" y="1892661"/>
                  <a:pt x="416859" y="1903674"/>
                </a:cubicBezTo>
                <a:cubicBezTo>
                  <a:pt x="419042" y="1914688"/>
                  <a:pt x="422564" y="1924262"/>
                  <a:pt x="427426" y="1932398"/>
                </a:cubicBezTo>
                <a:cubicBezTo>
                  <a:pt x="432287" y="1940534"/>
                  <a:pt x="438885" y="1946834"/>
                  <a:pt x="447220" y="1951299"/>
                </a:cubicBezTo>
                <a:cubicBezTo>
                  <a:pt x="455554" y="1955764"/>
                  <a:pt x="465873" y="1957997"/>
                  <a:pt x="478176" y="1957997"/>
                </a:cubicBezTo>
                <a:cubicBezTo>
                  <a:pt x="489487" y="1957997"/>
                  <a:pt x="499310" y="1955963"/>
                  <a:pt x="507644" y="1951895"/>
                </a:cubicBezTo>
                <a:cubicBezTo>
                  <a:pt x="515978" y="1947827"/>
                  <a:pt x="522824" y="1941923"/>
                  <a:pt x="528182" y="1934184"/>
                </a:cubicBezTo>
                <a:cubicBezTo>
                  <a:pt x="533540" y="1926445"/>
                  <a:pt x="537509" y="1917069"/>
                  <a:pt x="540089" y="1906056"/>
                </a:cubicBezTo>
                <a:cubicBezTo>
                  <a:pt x="542668" y="1895042"/>
                  <a:pt x="543958" y="1882491"/>
                  <a:pt x="543958" y="1868402"/>
                </a:cubicBezTo>
                <a:cubicBezTo>
                  <a:pt x="543958" y="1855305"/>
                  <a:pt x="542916" y="1843250"/>
                  <a:pt x="540833" y="1832237"/>
                </a:cubicBezTo>
                <a:cubicBezTo>
                  <a:pt x="538749" y="1821224"/>
                  <a:pt x="535227" y="1811649"/>
                  <a:pt x="530266" y="1803513"/>
                </a:cubicBezTo>
                <a:cubicBezTo>
                  <a:pt x="525305" y="1795377"/>
                  <a:pt x="518707" y="1789027"/>
                  <a:pt x="510472" y="1784463"/>
                </a:cubicBezTo>
                <a:cubicBezTo>
                  <a:pt x="502236" y="1779899"/>
                  <a:pt x="491868" y="1777617"/>
                  <a:pt x="479367" y="1777617"/>
                </a:cubicBezTo>
                <a:close/>
                <a:moveTo>
                  <a:pt x="1880434" y="1771366"/>
                </a:moveTo>
                <a:cubicBezTo>
                  <a:pt x="1870909" y="1771366"/>
                  <a:pt x="1862624" y="1773152"/>
                  <a:pt x="1855580" y="1776724"/>
                </a:cubicBezTo>
                <a:cubicBezTo>
                  <a:pt x="1848536" y="1780296"/>
                  <a:pt x="1842681" y="1785108"/>
                  <a:pt x="1838018" y="1791160"/>
                </a:cubicBezTo>
                <a:cubicBezTo>
                  <a:pt x="1833355" y="1797213"/>
                  <a:pt x="1829783" y="1804356"/>
                  <a:pt x="1827303" y="1812591"/>
                </a:cubicBezTo>
                <a:cubicBezTo>
                  <a:pt x="1824822" y="1820827"/>
                  <a:pt x="1823383" y="1829607"/>
                  <a:pt x="1822986" y="1838934"/>
                </a:cubicBezTo>
                <a:lnTo>
                  <a:pt x="1934905" y="1838934"/>
                </a:lnTo>
                <a:cubicBezTo>
                  <a:pt x="1935500" y="1817900"/>
                  <a:pt x="1931284" y="1801380"/>
                  <a:pt x="1922255" y="1789374"/>
                </a:cubicBezTo>
                <a:cubicBezTo>
                  <a:pt x="1913226" y="1777369"/>
                  <a:pt x="1899286" y="1771366"/>
                  <a:pt x="1880434" y="1771366"/>
                </a:cubicBezTo>
                <a:close/>
                <a:moveTo>
                  <a:pt x="738030" y="1725825"/>
                </a:moveTo>
                <a:lnTo>
                  <a:pt x="891918" y="1725825"/>
                </a:lnTo>
                <a:cubicBezTo>
                  <a:pt x="898863" y="1725825"/>
                  <a:pt x="904023" y="1727809"/>
                  <a:pt x="907396" y="1731778"/>
                </a:cubicBezTo>
                <a:cubicBezTo>
                  <a:pt x="910769" y="1735747"/>
                  <a:pt x="912456" y="1741799"/>
                  <a:pt x="912456" y="1749935"/>
                </a:cubicBezTo>
                <a:lnTo>
                  <a:pt x="912456" y="2000859"/>
                </a:lnTo>
                <a:cubicBezTo>
                  <a:pt x="912456" y="2002843"/>
                  <a:pt x="911861" y="2004580"/>
                  <a:pt x="910670" y="2006068"/>
                </a:cubicBezTo>
                <a:cubicBezTo>
                  <a:pt x="909480" y="2007556"/>
                  <a:pt x="907495" y="2008797"/>
                  <a:pt x="904717" y="2009789"/>
                </a:cubicBezTo>
                <a:cubicBezTo>
                  <a:pt x="901939" y="2010781"/>
                  <a:pt x="898119" y="2011525"/>
                  <a:pt x="893257" y="2012021"/>
                </a:cubicBezTo>
                <a:cubicBezTo>
                  <a:pt x="888396" y="2012517"/>
                  <a:pt x="882393" y="2012765"/>
                  <a:pt x="875249" y="2012765"/>
                </a:cubicBezTo>
                <a:cubicBezTo>
                  <a:pt x="867907" y="2012765"/>
                  <a:pt x="861805" y="2012517"/>
                  <a:pt x="856943" y="2012021"/>
                </a:cubicBezTo>
                <a:cubicBezTo>
                  <a:pt x="852082" y="2011525"/>
                  <a:pt x="848212" y="2010781"/>
                  <a:pt x="845335" y="2009789"/>
                </a:cubicBezTo>
                <a:cubicBezTo>
                  <a:pt x="842457" y="2008797"/>
                  <a:pt x="840473" y="2007556"/>
                  <a:pt x="839382" y="2006068"/>
                </a:cubicBezTo>
                <a:cubicBezTo>
                  <a:pt x="838290" y="2004580"/>
                  <a:pt x="837745" y="2002843"/>
                  <a:pt x="837745" y="2000859"/>
                </a:cubicBezTo>
                <a:lnTo>
                  <a:pt x="837745" y="1786249"/>
                </a:lnTo>
                <a:lnTo>
                  <a:pt x="783869" y="1786249"/>
                </a:lnTo>
                <a:cubicBezTo>
                  <a:pt x="780694" y="1817404"/>
                  <a:pt x="776775" y="1844738"/>
                  <a:pt x="772111" y="1868253"/>
                </a:cubicBezTo>
                <a:cubicBezTo>
                  <a:pt x="767448" y="1891768"/>
                  <a:pt x="762041" y="1912058"/>
                  <a:pt x="755889" y="1929124"/>
                </a:cubicBezTo>
                <a:cubicBezTo>
                  <a:pt x="749737" y="1946190"/>
                  <a:pt x="742941" y="1960328"/>
                  <a:pt x="735500" y="1971540"/>
                </a:cubicBezTo>
                <a:cubicBezTo>
                  <a:pt x="728058" y="1982752"/>
                  <a:pt x="719873" y="1991632"/>
                  <a:pt x="710943" y="1998180"/>
                </a:cubicBezTo>
                <a:cubicBezTo>
                  <a:pt x="702013" y="2004729"/>
                  <a:pt x="692339" y="2009392"/>
                  <a:pt x="681921" y="2012170"/>
                </a:cubicBezTo>
                <a:cubicBezTo>
                  <a:pt x="671504" y="2014948"/>
                  <a:pt x="660540" y="2016337"/>
                  <a:pt x="649031" y="2016337"/>
                </a:cubicBezTo>
                <a:cubicBezTo>
                  <a:pt x="646252" y="2016337"/>
                  <a:pt x="643970" y="2015940"/>
                  <a:pt x="642184" y="2015147"/>
                </a:cubicBezTo>
                <a:cubicBezTo>
                  <a:pt x="640398" y="2014353"/>
                  <a:pt x="639009" y="2012815"/>
                  <a:pt x="638017" y="2010533"/>
                </a:cubicBezTo>
                <a:cubicBezTo>
                  <a:pt x="637025" y="2008251"/>
                  <a:pt x="636330" y="2004927"/>
                  <a:pt x="635934" y="2000561"/>
                </a:cubicBezTo>
                <a:cubicBezTo>
                  <a:pt x="635537" y="1996196"/>
                  <a:pt x="635338" y="1990441"/>
                  <a:pt x="635338" y="1983297"/>
                </a:cubicBezTo>
                <a:cubicBezTo>
                  <a:pt x="635338" y="1975955"/>
                  <a:pt x="635487" y="1970002"/>
                  <a:pt x="635785" y="1965438"/>
                </a:cubicBezTo>
                <a:cubicBezTo>
                  <a:pt x="636082" y="1960874"/>
                  <a:pt x="636628" y="1957352"/>
                  <a:pt x="637422" y="1954871"/>
                </a:cubicBezTo>
                <a:cubicBezTo>
                  <a:pt x="638216" y="1952391"/>
                  <a:pt x="639307" y="1950754"/>
                  <a:pt x="640696" y="1949960"/>
                </a:cubicBezTo>
                <a:cubicBezTo>
                  <a:pt x="642085" y="1949166"/>
                  <a:pt x="643772" y="1948769"/>
                  <a:pt x="645756" y="1948769"/>
                </a:cubicBezTo>
                <a:cubicBezTo>
                  <a:pt x="651313" y="1948769"/>
                  <a:pt x="656621" y="1947628"/>
                  <a:pt x="661681" y="1945346"/>
                </a:cubicBezTo>
                <a:cubicBezTo>
                  <a:pt x="666741" y="1943064"/>
                  <a:pt x="671504" y="1938996"/>
                  <a:pt x="675968" y="1933142"/>
                </a:cubicBezTo>
                <a:cubicBezTo>
                  <a:pt x="680433" y="1927288"/>
                  <a:pt x="684650" y="1919549"/>
                  <a:pt x="688619" y="1909925"/>
                </a:cubicBezTo>
                <a:cubicBezTo>
                  <a:pt x="692587" y="1900301"/>
                  <a:pt x="696259" y="1888147"/>
                  <a:pt x="699632" y="1873462"/>
                </a:cubicBezTo>
                <a:cubicBezTo>
                  <a:pt x="703005" y="1858778"/>
                  <a:pt x="706180" y="1841266"/>
                  <a:pt x="709157" y="1820926"/>
                </a:cubicBezTo>
                <a:cubicBezTo>
                  <a:pt x="712134" y="1800586"/>
                  <a:pt x="715011" y="1776922"/>
                  <a:pt x="717789" y="1749935"/>
                </a:cubicBezTo>
                <a:cubicBezTo>
                  <a:pt x="718186" y="1741799"/>
                  <a:pt x="719922" y="1735747"/>
                  <a:pt x="722998" y="1731778"/>
                </a:cubicBezTo>
                <a:cubicBezTo>
                  <a:pt x="726074" y="1727809"/>
                  <a:pt x="731084" y="1725825"/>
                  <a:pt x="738030" y="1725825"/>
                </a:cubicBezTo>
                <a:close/>
                <a:moveTo>
                  <a:pt x="1333640" y="1723443"/>
                </a:moveTo>
                <a:cubicBezTo>
                  <a:pt x="1340982" y="1723443"/>
                  <a:pt x="1346985" y="1723691"/>
                  <a:pt x="1351648" y="1724188"/>
                </a:cubicBezTo>
                <a:cubicBezTo>
                  <a:pt x="1356311" y="1724684"/>
                  <a:pt x="1359982" y="1725428"/>
                  <a:pt x="1362661" y="1726420"/>
                </a:cubicBezTo>
                <a:cubicBezTo>
                  <a:pt x="1365340" y="1727412"/>
                  <a:pt x="1367225" y="1728652"/>
                  <a:pt x="1368317" y="1730141"/>
                </a:cubicBezTo>
                <a:cubicBezTo>
                  <a:pt x="1369408" y="1731629"/>
                  <a:pt x="1369954" y="1733365"/>
                  <a:pt x="1369954" y="1735350"/>
                </a:cubicBezTo>
                <a:lnTo>
                  <a:pt x="1369954" y="1948472"/>
                </a:lnTo>
                <a:lnTo>
                  <a:pt x="1454191" y="1948472"/>
                </a:lnTo>
                <a:lnTo>
                  <a:pt x="1454191" y="1735350"/>
                </a:lnTo>
                <a:cubicBezTo>
                  <a:pt x="1454191" y="1733365"/>
                  <a:pt x="1454687" y="1731629"/>
                  <a:pt x="1455679" y="1730141"/>
                </a:cubicBezTo>
                <a:cubicBezTo>
                  <a:pt x="1456671" y="1728652"/>
                  <a:pt x="1458407" y="1727412"/>
                  <a:pt x="1460888" y="1726420"/>
                </a:cubicBezTo>
                <a:cubicBezTo>
                  <a:pt x="1463368" y="1725428"/>
                  <a:pt x="1466940" y="1724684"/>
                  <a:pt x="1471604" y="1724188"/>
                </a:cubicBezTo>
                <a:cubicBezTo>
                  <a:pt x="1476267" y="1723691"/>
                  <a:pt x="1482170" y="1723443"/>
                  <a:pt x="1489314" y="1723443"/>
                </a:cubicBezTo>
                <a:cubicBezTo>
                  <a:pt x="1496458" y="1723443"/>
                  <a:pt x="1502461" y="1723691"/>
                  <a:pt x="1507322" y="1724188"/>
                </a:cubicBezTo>
                <a:cubicBezTo>
                  <a:pt x="1512184" y="1724684"/>
                  <a:pt x="1515954" y="1725428"/>
                  <a:pt x="1518633" y="1726420"/>
                </a:cubicBezTo>
                <a:cubicBezTo>
                  <a:pt x="1521312" y="1727412"/>
                  <a:pt x="1523247" y="1728652"/>
                  <a:pt x="1524437" y="1730141"/>
                </a:cubicBezTo>
                <a:cubicBezTo>
                  <a:pt x="1525628" y="1731629"/>
                  <a:pt x="1526223" y="1733365"/>
                  <a:pt x="1526223" y="1735350"/>
                </a:cubicBezTo>
                <a:lnTo>
                  <a:pt x="1526223" y="1948472"/>
                </a:lnTo>
                <a:lnTo>
                  <a:pt x="1610460" y="1948472"/>
                </a:lnTo>
                <a:lnTo>
                  <a:pt x="1610460" y="1735350"/>
                </a:lnTo>
                <a:cubicBezTo>
                  <a:pt x="1610460" y="1733365"/>
                  <a:pt x="1611006" y="1731629"/>
                  <a:pt x="1612097" y="1730141"/>
                </a:cubicBezTo>
                <a:cubicBezTo>
                  <a:pt x="1613189" y="1728652"/>
                  <a:pt x="1615123" y="1727412"/>
                  <a:pt x="1617901" y="1726420"/>
                </a:cubicBezTo>
                <a:cubicBezTo>
                  <a:pt x="1620680" y="1725428"/>
                  <a:pt x="1624400" y="1724684"/>
                  <a:pt x="1629064" y="1724188"/>
                </a:cubicBezTo>
                <a:cubicBezTo>
                  <a:pt x="1633727" y="1723691"/>
                  <a:pt x="1639630" y="1723443"/>
                  <a:pt x="1646774" y="1723443"/>
                </a:cubicBezTo>
                <a:cubicBezTo>
                  <a:pt x="1654116" y="1723443"/>
                  <a:pt x="1660218" y="1723691"/>
                  <a:pt x="1665080" y="1724188"/>
                </a:cubicBezTo>
                <a:cubicBezTo>
                  <a:pt x="1669942" y="1724684"/>
                  <a:pt x="1673811" y="1725428"/>
                  <a:pt x="1676689" y="1726420"/>
                </a:cubicBezTo>
                <a:cubicBezTo>
                  <a:pt x="1679566" y="1727412"/>
                  <a:pt x="1681649" y="1728652"/>
                  <a:pt x="1682939" y="1730141"/>
                </a:cubicBezTo>
                <a:cubicBezTo>
                  <a:pt x="1684229" y="1731629"/>
                  <a:pt x="1684874" y="1733365"/>
                  <a:pt x="1684874" y="1735350"/>
                </a:cubicBezTo>
                <a:lnTo>
                  <a:pt x="1684874" y="1986869"/>
                </a:lnTo>
                <a:cubicBezTo>
                  <a:pt x="1684874" y="1994807"/>
                  <a:pt x="1683188" y="2000809"/>
                  <a:pt x="1679814" y="2004877"/>
                </a:cubicBezTo>
                <a:cubicBezTo>
                  <a:pt x="1676441" y="2008945"/>
                  <a:pt x="1671182" y="2010979"/>
                  <a:pt x="1664038" y="2010979"/>
                </a:cubicBezTo>
                <a:lnTo>
                  <a:pt x="1316376" y="2010979"/>
                </a:lnTo>
                <a:cubicBezTo>
                  <a:pt x="1309232" y="2010979"/>
                  <a:pt x="1303973" y="2008945"/>
                  <a:pt x="1300600" y="2004877"/>
                </a:cubicBezTo>
                <a:cubicBezTo>
                  <a:pt x="1297227" y="2000809"/>
                  <a:pt x="1295540" y="1994807"/>
                  <a:pt x="1295540" y="1986869"/>
                </a:cubicBezTo>
                <a:lnTo>
                  <a:pt x="1295540" y="1735350"/>
                </a:lnTo>
                <a:cubicBezTo>
                  <a:pt x="1295540" y="1733365"/>
                  <a:pt x="1296135" y="1731629"/>
                  <a:pt x="1297326" y="1730141"/>
                </a:cubicBezTo>
                <a:cubicBezTo>
                  <a:pt x="1298516" y="1728652"/>
                  <a:pt x="1300600" y="1727412"/>
                  <a:pt x="1303577" y="1726420"/>
                </a:cubicBezTo>
                <a:cubicBezTo>
                  <a:pt x="1306553" y="1725428"/>
                  <a:pt x="1310472" y="1724684"/>
                  <a:pt x="1315334" y="1724188"/>
                </a:cubicBezTo>
                <a:cubicBezTo>
                  <a:pt x="1320196" y="1723691"/>
                  <a:pt x="1326298" y="1723443"/>
                  <a:pt x="1333640" y="1723443"/>
                </a:cubicBezTo>
                <a:close/>
                <a:moveTo>
                  <a:pt x="1027947" y="1723443"/>
                </a:moveTo>
                <a:cubicBezTo>
                  <a:pt x="1035289" y="1723443"/>
                  <a:pt x="1041341" y="1723691"/>
                  <a:pt x="1046104" y="1724188"/>
                </a:cubicBezTo>
                <a:cubicBezTo>
                  <a:pt x="1050866" y="1724684"/>
                  <a:pt x="1054686" y="1725428"/>
                  <a:pt x="1057564" y="1726420"/>
                </a:cubicBezTo>
                <a:cubicBezTo>
                  <a:pt x="1060441" y="1727412"/>
                  <a:pt x="1062525" y="1728652"/>
                  <a:pt x="1063814" y="1730141"/>
                </a:cubicBezTo>
                <a:cubicBezTo>
                  <a:pt x="1065104" y="1731629"/>
                  <a:pt x="1065749" y="1733365"/>
                  <a:pt x="1065749" y="1735350"/>
                </a:cubicBezTo>
                <a:lnTo>
                  <a:pt x="1065749" y="1817205"/>
                </a:lnTo>
                <a:cubicBezTo>
                  <a:pt x="1072496" y="1816610"/>
                  <a:pt x="1079838" y="1816114"/>
                  <a:pt x="1087776" y="1815717"/>
                </a:cubicBezTo>
                <a:cubicBezTo>
                  <a:pt x="1095713" y="1815320"/>
                  <a:pt x="1103849" y="1815122"/>
                  <a:pt x="1112183" y="1815122"/>
                </a:cubicBezTo>
                <a:cubicBezTo>
                  <a:pt x="1134607" y="1815122"/>
                  <a:pt x="1154054" y="1817354"/>
                  <a:pt x="1170524" y="1821819"/>
                </a:cubicBezTo>
                <a:cubicBezTo>
                  <a:pt x="1186995" y="1826284"/>
                  <a:pt x="1200538" y="1832683"/>
                  <a:pt x="1211154" y="1841018"/>
                </a:cubicBezTo>
                <a:cubicBezTo>
                  <a:pt x="1221771" y="1849352"/>
                  <a:pt x="1229708" y="1859423"/>
                  <a:pt x="1234967" y="1871230"/>
                </a:cubicBezTo>
                <a:cubicBezTo>
                  <a:pt x="1240225" y="1883037"/>
                  <a:pt x="1242855" y="1896481"/>
                  <a:pt x="1242855" y="1911562"/>
                </a:cubicBezTo>
                <a:cubicBezTo>
                  <a:pt x="1242855" y="1927239"/>
                  <a:pt x="1239928" y="1941576"/>
                  <a:pt x="1234074" y="1954573"/>
                </a:cubicBezTo>
                <a:cubicBezTo>
                  <a:pt x="1228220" y="1967571"/>
                  <a:pt x="1219241" y="1978684"/>
                  <a:pt x="1207136" y="1987911"/>
                </a:cubicBezTo>
                <a:cubicBezTo>
                  <a:pt x="1195031" y="1997138"/>
                  <a:pt x="1179801" y="2004282"/>
                  <a:pt x="1161446" y="2009342"/>
                </a:cubicBezTo>
                <a:cubicBezTo>
                  <a:pt x="1143090" y="2014402"/>
                  <a:pt x="1121411" y="2016932"/>
                  <a:pt x="1096408" y="2016932"/>
                </a:cubicBezTo>
                <a:cubicBezTo>
                  <a:pt x="1089859" y="2016932"/>
                  <a:pt x="1083112" y="2016883"/>
                  <a:pt x="1076167" y="2016784"/>
                </a:cubicBezTo>
                <a:cubicBezTo>
                  <a:pt x="1069222" y="2016684"/>
                  <a:pt x="1062376" y="2016486"/>
                  <a:pt x="1055629" y="2016188"/>
                </a:cubicBezTo>
                <a:cubicBezTo>
                  <a:pt x="1048882" y="2015891"/>
                  <a:pt x="1042284" y="2015543"/>
                  <a:pt x="1035835" y="2015147"/>
                </a:cubicBezTo>
                <a:cubicBezTo>
                  <a:pt x="1029386" y="2014750"/>
                  <a:pt x="1023383" y="2014254"/>
                  <a:pt x="1017827" y="2013658"/>
                </a:cubicBezTo>
                <a:cubicBezTo>
                  <a:pt x="1008302" y="2012666"/>
                  <a:pt x="1001406" y="2009789"/>
                  <a:pt x="997139" y="2005026"/>
                </a:cubicBezTo>
                <a:cubicBezTo>
                  <a:pt x="992873" y="2000264"/>
                  <a:pt x="990740" y="1993021"/>
                  <a:pt x="990740" y="1983297"/>
                </a:cubicBezTo>
                <a:lnTo>
                  <a:pt x="990740" y="1735350"/>
                </a:lnTo>
                <a:cubicBezTo>
                  <a:pt x="990740" y="1733365"/>
                  <a:pt x="991335" y="1731629"/>
                  <a:pt x="992526" y="1730141"/>
                </a:cubicBezTo>
                <a:cubicBezTo>
                  <a:pt x="993716" y="1728652"/>
                  <a:pt x="995750" y="1727412"/>
                  <a:pt x="998627" y="1726420"/>
                </a:cubicBezTo>
                <a:cubicBezTo>
                  <a:pt x="1001505" y="1725428"/>
                  <a:pt x="1005325" y="1724684"/>
                  <a:pt x="1010088" y="1724188"/>
                </a:cubicBezTo>
                <a:cubicBezTo>
                  <a:pt x="1014850" y="1723691"/>
                  <a:pt x="1020803" y="1723443"/>
                  <a:pt x="1027947" y="1723443"/>
                </a:cubicBezTo>
                <a:close/>
                <a:moveTo>
                  <a:pt x="1882220" y="1718383"/>
                </a:moveTo>
                <a:cubicBezTo>
                  <a:pt x="1904445" y="1718383"/>
                  <a:pt x="1923445" y="1721657"/>
                  <a:pt x="1939221" y="1728206"/>
                </a:cubicBezTo>
                <a:cubicBezTo>
                  <a:pt x="1954997" y="1734754"/>
                  <a:pt x="1967945" y="1743833"/>
                  <a:pt x="1978065" y="1755441"/>
                </a:cubicBezTo>
                <a:cubicBezTo>
                  <a:pt x="1988186" y="1767050"/>
                  <a:pt x="1995627" y="1780792"/>
                  <a:pt x="2000390" y="1796667"/>
                </a:cubicBezTo>
                <a:cubicBezTo>
                  <a:pt x="2005152" y="1812542"/>
                  <a:pt x="2007533" y="1829806"/>
                  <a:pt x="2007533" y="1848459"/>
                </a:cubicBezTo>
                <a:lnTo>
                  <a:pt x="2007533" y="1860365"/>
                </a:lnTo>
                <a:cubicBezTo>
                  <a:pt x="2007533" y="1869493"/>
                  <a:pt x="2005499" y="1876240"/>
                  <a:pt x="2001432" y="1880606"/>
                </a:cubicBezTo>
                <a:cubicBezTo>
                  <a:pt x="1997363" y="1884972"/>
                  <a:pt x="1991758" y="1887154"/>
                  <a:pt x="1984614" y="1887154"/>
                </a:cubicBezTo>
                <a:lnTo>
                  <a:pt x="1822986" y="1887154"/>
                </a:lnTo>
                <a:cubicBezTo>
                  <a:pt x="1822986" y="1898465"/>
                  <a:pt x="1824326" y="1908734"/>
                  <a:pt x="1827005" y="1917962"/>
                </a:cubicBezTo>
                <a:cubicBezTo>
                  <a:pt x="1829684" y="1927189"/>
                  <a:pt x="1833950" y="1935027"/>
                  <a:pt x="1839804" y="1941477"/>
                </a:cubicBezTo>
                <a:cubicBezTo>
                  <a:pt x="1845658" y="1947926"/>
                  <a:pt x="1853199" y="1952837"/>
                  <a:pt x="1862426" y="1956211"/>
                </a:cubicBezTo>
                <a:cubicBezTo>
                  <a:pt x="1871654" y="1959584"/>
                  <a:pt x="1882716" y="1961271"/>
                  <a:pt x="1895615" y="1961271"/>
                </a:cubicBezTo>
                <a:cubicBezTo>
                  <a:pt x="1908712" y="1961271"/>
                  <a:pt x="1920221" y="1960328"/>
                  <a:pt x="1930143" y="1958443"/>
                </a:cubicBezTo>
                <a:cubicBezTo>
                  <a:pt x="1940065" y="1956558"/>
                  <a:pt x="1948647" y="1954474"/>
                  <a:pt x="1955890" y="1952192"/>
                </a:cubicBezTo>
                <a:cubicBezTo>
                  <a:pt x="1963133" y="1949910"/>
                  <a:pt x="1969136" y="1947827"/>
                  <a:pt x="1973898" y="1945941"/>
                </a:cubicBezTo>
                <a:cubicBezTo>
                  <a:pt x="1978661" y="1944056"/>
                  <a:pt x="1982530" y="1943114"/>
                  <a:pt x="1985507" y="1943114"/>
                </a:cubicBezTo>
                <a:cubicBezTo>
                  <a:pt x="1987293" y="1943114"/>
                  <a:pt x="1988781" y="1943461"/>
                  <a:pt x="1989972" y="1944156"/>
                </a:cubicBezTo>
                <a:cubicBezTo>
                  <a:pt x="1991162" y="1944850"/>
                  <a:pt x="1992154" y="1946090"/>
                  <a:pt x="1992948" y="1947876"/>
                </a:cubicBezTo>
                <a:cubicBezTo>
                  <a:pt x="1993742" y="1949662"/>
                  <a:pt x="1994288" y="1952192"/>
                  <a:pt x="1994585" y="1955466"/>
                </a:cubicBezTo>
                <a:cubicBezTo>
                  <a:pt x="1994883" y="1958741"/>
                  <a:pt x="1995032" y="1962858"/>
                  <a:pt x="1995032" y="1967819"/>
                </a:cubicBezTo>
                <a:cubicBezTo>
                  <a:pt x="1995032" y="1972185"/>
                  <a:pt x="1994933" y="1975906"/>
                  <a:pt x="1994734" y="1978981"/>
                </a:cubicBezTo>
                <a:cubicBezTo>
                  <a:pt x="1994536" y="1982057"/>
                  <a:pt x="1994238" y="1984686"/>
                  <a:pt x="1993841" y="1986869"/>
                </a:cubicBezTo>
                <a:cubicBezTo>
                  <a:pt x="1993444" y="1989052"/>
                  <a:pt x="1992849" y="1990888"/>
                  <a:pt x="1992055" y="1992376"/>
                </a:cubicBezTo>
                <a:cubicBezTo>
                  <a:pt x="1991261" y="1993864"/>
                  <a:pt x="1990220" y="1995303"/>
                  <a:pt x="1988930" y="1996692"/>
                </a:cubicBezTo>
                <a:cubicBezTo>
                  <a:pt x="1987640" y="1998081"/>
                  <a:pt x="1984118" y="1999966"/>
                  <a:pt x="1978363" y="2002347"/>
                </a:cubicBezTo>
                <a:cubicBezTo>
                  <a:pt x="1972608" y="2004729"/>
                  <a:pt x="1965266" y="2007060"/>
                  <a:pt x="1956336" y="2009342"/>
                </a:cubicBezTo>
                <a:cubicBezTo>
                  <a:pt x="1947407" y="2011624"/>
                  <a:pt x="1937187" y="2013609"/>
                  <a:pt x="1925678" y="2015295"/>
                </a:cubicBezTo>
                <a:cubicBezTo>
                  <a:pt x="1914169" y="2016982"/>
                  <a:pt x="1901865" y="2017825"/>
                  <a:pt x="1888768" y="2017825"/>
                </a:cubicBezTo>
                <a:cubicBezTo>
                  <a:pt x="1865155" y="2017825"/>
                  <a:pt x="1844468" y="2014849"/>
                  <a:pt x="1826707" y="2008896"/>
                </a:cubicBezTo>
                <a:cubicBezTo>
                  <a:pt x="1808947" y="2002943"/>
                  <a:pt x="1794114" y="1993914"/>
                  <a:pt x="1782208" y="1981809"/>
                </a:cubicBezTo>
                <a:cubicBezTo>
                  <a:pt x="1770301" y="1969704"/>
                  <a:pt x="1761421" y="1954425"/>
                  <a:pt x="1755567" y="1935970"/>
                </a:cubicBezTo>
                <a:cubicBezTo>
                  <a:pt x="1749713" y="1917515"/>
                  <a:pt x="1746787" y="1895886"/>
                  <a:pt x="1746787" y="1871081"/>
                </a:cubicBezTo>
                <a:cubicBezTo>
                  <a:pt x="1746787" y="1847467"/>
                  <a:pt x="1749862" y="1826184"/>
                  <a:pt x="1756014" y="1807234"/>
                </a:cubicBezTo>
                <a:cubicBezTo>
                  <a:pt x="1762165" y="1788283"/>
                  <a:pt x="1771095" y="1772209"/>
                  <a:pt x="1782803" y="1759013"/>
                </a:cubicBezTo>
                <a:cubicBezTo>
                  <a:pt x="1794511" y="1745817"/>
                  <a:pt x="1808748" y="1735747"/>
                  <a:pt x="1825516" y="1728801"/>
                </a:cubicBezTo>
                <a:cubicBezTo>
                  <a:pt x="1842285" y="1721856"/>
                  <a:pt x="1861186" y="1718383"/>
                  <a:pt x="1882220" y="1718383"/>
                </a:cubicBezTo>
                <a:close/>
                <a:moveTo>
                  <a:pt x="482046" y="1718383"/>
                </a:moveTo>
                <a:cubicBezTo>
                  <a:pt x="505858" y="1718383"/>
                  <a:pt x="526495" y="1721608"/>
                  <a:pt x="543958" y="1728057"/>
                </a:cubicBezTo>
                <a:cubicBezTo>
                  <a:pt x="561421" y="1734506"/>
                  <a:pt x="575857" y="1743982"/>
                  <a:pt x="587267" y="1756483"/>
                </a:cubicBezTo>
                <a:cubicBezTo>
                  <a:pt x="598677" y="1768985"/>
                  <a:pt x="607160" y="1784364"/>
                  <a:pt x="612716" y="1802620"/>
                </a:cubicBezTo>
                <a:cubicBezTo>
                  <a:pt x="618273" y="1820876"/>
                  <a:pt x="621051" y="1841811"/>
                  <a:pt x="621051" y="1865425"/>
                </a:cubicBezTo>
                <a:cubicBezTo>
                  <a:pt x="621051" y="1888047"/>
                  <a:pt x="618074" y="1908685"/>
                  <a:pt x="612121" y="1927338"/>
                </a:cubicBezTo>
                <a:cubicBezTo>
                  <a:pt x="606168" y="1945991"/>
                  <a:pt x="597139" y="1962065"/>
                  <a:pt x="585035" y="1975558"/>
                </a:cubicBezTo>
                <a:cubicBezTo>
                  <a:pt x="572930" y="1989052"/>
                  <a:pt x="557749" y="1999470"/>
                  <a:pt x="539493" y="2006812"/>
                </a:cubicBezTo>
                <a:cubicBezTo>
                  <a:pt x="521237" y="2014154"/>
                  <a:pt x="499905" y="2017825"/>
                  <a:pt x="475497" y="2017825"/>
                </a:cubicBezTo>
                <a:cubicBezTo>
                  <a:pt x="451883" y="2017825"/>
                  <a:pt x="431345" y="2014551"/>
                  <a:pt x="413882" y="2008003"/>
                </a:cubicBezTo>
                <a:cubicBezTo>
                  <a:pt x="396420" y="2001454"/>
                  <a:pt x="381934" y="1991929"/>
                  <a:pt x="370425" y="1979428"/>
                </a:cubicBezTo>
                <a:cubicBezTo>
                  <a:pt x="358915" y="1966926"/>
                  <a:pt x="350382" y="1951547"/>
                  <a:pt x="344826" y="1933291"/>
                </a:cubicBezTo>
                <a:cubicBezTo>
                  <a:pt x="339270" y="1915035"/>
                  <a:pt x="336491" y="1894199"/>
                  <a:pt x="336491" y="1870783"/>
                </a:cubicBezTo>
                <a:cubicBezTo>
                  <a:pt x="336491" y="1848161"/>
                  <a:pt x="339518" y="1827474"/>
                  <a:pt x="345570" y="1808722"/>
                </a:cubicBezTo>
                <a:cubicBezTo>
                  <a:pt x="351622" y="1789970"/>
                  <a:pt x="360701" y="1773896"/>
                  <a:pt x="372805" y="1760502"/>
                </a:cubicBezTo>
                <a:cubicBezTo>
                  <a:pt x="384910" y="1747107"/>
                  <a:pt x="400041" y="1736739"/>
                  <a:pt x="418198" y="1729397"/>
                </a:cubicBezTo>
                <a:cubicBezTo>
                  <a:pt x="436355" y="1722054"/>
                  <a:pt x="457638" y="1718383"/>
                  <a:pt x="482046" y="1718383"/>
                </a:cubicBezTo>
                <a:close/>
                <a:moveTo>
                  <a:pt x="4055654" y="1662985"/>
                </a:moveTo>
                <a:cubicBezTo>
                  <a:pt x="4051226" y="1662985"/>
                  <a:pt x="4047385" y="1663360"/>
                  <a:pt x="4044129" y="1664108"/>
                </a:cubicBezTo>
                <a:cubicBezTo>
                  <a:pt x="4040873" y="1664857"/>
                  <a:pt x="4038171" y="1665964"/>
                  <a:pt x="4036022" y="1667429"/>
                </a:cubicBezTo>
                <a:cubicBezTo>
                  <a:pt x="4033874" y="1668894"/>
                  <a:pt x="4032295" y="1670652"/>
                  <a:pt x="4031285" y="1672703"/>
                </a:cubicBezTo>
                <a:cubicBezTo>
                  <a:pt x="4030276" y="1674754"/>
                  <a:pt x="4029772" y="1677115"/>
                  <a:pt x="4029772" y="1679784"/>
                </a:cubicBezTo>
                <a:cubicBezTo>
                  <a:pt x="4029772" y="1684342"/>
                  <a:pt x="4031220" y="1687972"/>
                  <a:pt x="4034118" y="1690674"/>
                </a:cubicBezTo>
                <a:cubicBezTo>
                  <a:pt x="4037015" y="1693376"/>
                  <a:pt x="4041069" y="1694727"/>
                  <a:pt x="4046278" y="1694727"/>
                </a:cubicBezTo>
                <a:cubicBezTo>
                  <a:pt x="4050510" y="1694727"/>
                  <a:pt x="4054433" y="1693653"/>
                  <a:pt x="4058047" y="1691504"/>
                </a:cubicBezTo>
                <a:cubicBezTo>
                  <a:pt x="4061660" y="1689356"/>
                  <a:pt x="4065453" y="1686067"/>
                  <a:pt x="4069425" y="1681640"/>
                </a:cubicBezTo>
                <a:lnTo>
                  <a:pt x="4069425" y="1662985"/>
                </a:lnTo>
                <a:close/>
                <a:moveTo>
                  <a:pt x="3674654" y="1662985"/>
                </a:moveTo>
                <a:cubicBezTo>
                  <a:pt x="3670226" y="1662985"/>
                  <a:pt x="3666385" y="1663360"/>
                  <a:pt x="3663129" y="1664108"/>
                </a:cubicBezTo>
                <a:cubicBezTo>
                  <a:pt x="3659873" y="1664857"/>
                  <a:pt x="3657171" y="1665964"/>
                  <a:pt x="3655022" y="1667429"/>
                </a:cubicBezTo>
                <a:cubicBezTo>
                  <a:pt x="3652874" y="1668894"/>
                  <a:pt x="3651295" y="1670652"/>
                  <a:pt x="3650285" y="1672703"/>
                </a:cubicBezTo>
                <a:cubicBezTo>
                  <a:pt x="3649276" y="1674754"/>
                  <a:pt x="3648772" y="1677115"/>
                  <a:pt x="3648772" y="1679784"/>
                </a:cubicBezTo>
                <a:cubicBezTo>
                  <a:pt x="3648772" y="1684342"/>
                  <a:pt x="3650221" y="1687972"/>
                  <a:pt x="3653118" y="1690674"/>
                </a:cubicBezTo>
                <a:cubicBezTo>
                  <a:pt x="3656015" y="1693376"/>
                  <a:pt x="3660069" y="1694727"/>
                  <a:pt x="3665278" y="1694727"/>
                </a:cubicBezTo>
                <a:cubicBezTo>
                  <a:pt x="3669510" y="1694727"/>
                  <a:pt x="3673433" y="1693653"/>
                  <a:pt x="3677047" y="1691504"/>
                </a:cubicBezTo>
                <a:cubicBezTo>
                  <a:pt x="3680660" y="1689356"/>
                  <a:pt x="3684453" y="1686067"/>
                  <a:pt x="3688425" y="1681640"/>
                </a:cubicBezTo>
                <a:lnTo>
                  <a:pt x="3688425" y="1662985"/>
                </a:lnTo>
                <a:close/>
                <a:moveTo>
                  <a:pt x="3939600" y="1662301"/>
                </a:moveTo>
                <a:lnTo>
                  <a:pt x="3939600" y="1693458"/>
                </a:lnTo>
                <a:cubicBezTo>
                  <a:pt x="3940838" y="1693653"/>
                  <a:pt x="3942123" y="1693800"/>
                  <a:pt x="3943458" y="1693897"/>
                </a:cubicBezTo>
                <a:cubicBezTo>
                  <a:pt x="3944793" y="1693995"/>
                  <a:pt x="3946160" y="1694093"/>
                  <a:pt x="3947560" y="1694190"/>
                </a:cubicBezTo>
                <a:cubicBezTo>
                  <a:pt x="3948960" y="1694288"/>
                  <a:pt x="3950360" y="1694369"/>
                  <a:pt x="3951760" y="1694434"/>
                </a:cubicBezTo>
                <a:cubicBezTo>
                  <a:pt x="3953160" y="1694500"/>
                  <a:pt x="3954446" y="1694532"/>
                  <a:pt x="3955618" y="1694532"/>
                </a:cubicBezTo>
                <a:cubicBezTo>
                  <a:pt x="3959850" y="1694532"/>
                  <a:pt x="3963464" y="1694158"/>
                  <a:pt x="3966459" y="1693409"/>
                </a:cubicBezTo>
                <a:cubicBezTo>
                  <a:pt x="3969454" y="1692660"/>
                  <a:pt x="3971945" y="1691569"/>
                  <a:pt x="3973931" y="1690137"/>
                </a:cubicBezTo>
                <a:cubicBezTo>
                  <a:pt x="3975917" y="1688705"/>
                  <a:pt x="3977366" y="1686963"/>
                  <a:pt x="3978277" y="1684912"/>
                </a:cubicBezTo>
                <a:cubicBezTo>
                  <a:pt x="3979189" y="1682861"/>
                  <a:pt x="3979644" y="1680565"/>
                  <a:pt x="3979644" y="1678026"/>
                </a:cubicBezTo>
                <a:cubicBezTo>
                  <a:pt x="3979644" y="1675422"/>
                  <a:pt x="3979189" y="1673126"/>
                  <a:pt x="3978277" y="1671140"/>
                </a:cubicBezTo>
                <a:cubicBezTo>
                  <a:pt x="3977366" y="1669155"/>
                  <a:pt x="3975917" y="1667510"/>
                  <a:pt x="3973931" y="1666208"/>
                </a:cubicBezTo>
                <a:cubicBezTo>
                  <a:pt x="3971945" y="1664906"/>
                  <a:pt x="3969406" y="1663929"/>
                  <a:pt x="3966313" y="1663278"/>
                </a:cubicBezTo>
                <a:cubicBezTo>
                  <a:pt x="3963220" y="1662627"/>
                  <a:pt x="3959557" y="1662301"/>
                  <a:pt x="3955325" y="1662301"/>
                </a:cubicBezTo>
                <a:close/>
                <a:moveTo>
                  <a:pt x="2548951" y="1662301"/>
                </a:moveTo>
                <a:lnTo>
                  <a:pt x="2548951" y="1693458"/>
                </a:lnTo>
                <a:cubicBezTo>
                  <a:pt x="2550188" y="1693653"/>
                  <a:pt x="2551473" y="1693800"/>
                  <a:pt x="2552809" y="1693897"/>
                </a:cubicBezTo>
                <a:cubicBezTo>
                  <a:pt x="2554143" y="1693995"/>
                  <a:pt x="2555510" y="1694093"/>
                  <a:pt x="2556911" y="1694190"/>
                </a:cubicBezTo>
                <a:cubicBezTo>
                  <a:pt x="2558310" y="1694288"/>
                  <a:pt x="2559710" y="1694369"/>
                  <a:pt x="2561110" y="1694434"/>
                </a:cubicBezTo>
                <a:cubicBezTo>
                  <a:pt x="2562510" y="1694500"/>
                  <a:pt x="2563796" y="1694532"/>
                  <a:pt x="2564968" y="1694532"/>
                </a:cubicBezTo>
                <a:cubicBezTo>
                  <a:pt x="2569200" y="1694532"/>
                  <a:pt x="2572814" y="1694158"/>
                  <a:pt x="2575809" y="1693409"/>
                </a:cubicBezTo>
                <a:cubicBezTo>
                  <a:pt x="2578805" y="1692660"/>
                  <a:pt x="2581295" y="1691569"/>
                  <a:pt x="2583281" y="1690137"/>
                </a:cubicBezTo>
                <a:cubicBezTo>
                  <a:pt x="2585267" y="1688705"/>
                  <a:pt x="2586716" y="1686963"/>
                  <a:pt x="2587627" y="1684912"/>
                </a:cubicBezTo>
                <a:cubicBezTo>
                  <a:pt x="2588539" y="1682861"/>
                  <a:pt x="2588994" y="1680565"/>
                  <a:pt x="2588994" y="1678026"/>
                </a:cubicBezTo>
                <a:cubicBezTo>
                  <a:pt x="2588994" y="1675422"/>
                  <a:pt x="2588539" y="1673126"/>
                  <a:pt x="2587627" y="1671140"/>
                </a:cubicBezTo>
                <a:cubicBezTo>
                  <a:pt x="2586716" y="1669155"/>
                  <a:pt x="2585267" y="1667510"/>
                  <a:pt x="2583281" y="1666208"/>
                </a:cubicBezTo>
                <a:cubicBezTo>
                  <a:pt x="2581295" y="1664906"/>
                  <a:pt x="2578756" y="1663929"/>
                  <a:pt x="2575663" y="1663278"/>
                </a:cubicBezTo>
                <a:cubicBezTo>
                  <a:pt x="2572570" y="1662627"/>
                  <a:pt x="2568908" y="1662301"/>
                  <a:pt x="2564675" y="1662301"/>
                </a:cubicBezTo>
                <a:close/>
                <a:moveTo>
                  <a:pt x="2658753" y="1658590"/>
                </a:moveTo>
                <a:cubicBezTo>
                  <a:pt x="2656083" y="1658590"/>
                  <a:pt x="2653609" y="1658655"/>
                  <a:pt x="2651330" y="1658785"/>
                </a:cubicBezTo>
                <a:cubicBezTo>
                  <a:pt x="2649051" y="1658916"/>
                  <a:pt x="2646838" y="1659078"/>
                  <a:pt x="2644689" y="1659274"/>
                </a:cubicBezTo>
                <a:lnTo>
                  <a:pt x="2644689" y="1693067"/>
                </a:lnTo>
                <a:cubicBezTo>
                  <a:pt x="2646968" y="1693327"/>
                  <a:pt x="2649214" y="1693555"/>
                  <a:pt x="2651428" y="1693751"/>
                </a:cubicBezTo>
                <a:cubicBezTo>
                  <a:pt x="2653642" y="1693946"/>
                  <a:pt x="2656344" y="1694044"/>
                  <a:pt x="2659534" y="1694044"/>
                </a:cubicBezTo>
                <a:cubicBezTo>
                  <a:pt x="2667478" y="1694044"/>
                  <a:pt x="2673306" y="1692465"/>
                  <a:pt x="2677017" y="1689307"/>
                </a:cubicBezTo>
                <a:cubicBezTo>
                  <a:pt x="2680728" y="1686149"/>
                  <a:pt x="2682584" y="1681770"/>
                  <a:pt x="2682584" y="1676170"/>
                </a:cubicBezTo>
                <a:cubicBezTo>
                  <a:pt x="2682584" y="1673501"/>
                  <a:pt x="2682177" y="1671075"/>
                  <a:pt x="2681364" y="1668894"/>
                </a:cubicBezTo>
                <a:cubicBezTo>
                  <a:pt x="2680550" y="1666713"/>
                  <a:pt x="2679215" y="1664857"/>
                  <a:pt x="2677359" y="1663327"/>
                </a:cubicBezTo>
                <a:cubicBezTo>
                  <a:pt x="2675503" y="1661797"/>
                  <a:pt x="2673045" y="1660625"/>
                  <a:pt x="2669985" y="1659811"/>
                </a:cubicBezTo>
                <a:cubicBezTo>
                  <a:pt x="2666925" y="1658997"/>
                  <a:pt x="2663181" y="1658590"/>
                  <a:pt x="2658753" y="1658590"/>
                </a:cubicBezTo>
                <a:close/>
                <a:moveTo>
                  <a:pt x="3470378" y="1626652"/>
                </a:moveTo>
                <a:cubicBezTo>
                  <a:pt x="3467643" y="1626652"/>
                  <a:pt x="3465087" y="1626994"/>
                  <a:pt x="3462711" y="1627678"/>
                </a:cubicBezTo>
                <a:cubicBezTo>
                  <a:pt x="3460334" y="1628362"/>
                  <a:pt x="3458007" y="1629403"/>
                  <a:pt x="3455728" y="1630803"/>
                </a:cubicBezTo>
                <a:cubicBezTo>
                  <a:pt x="3453449" y="1632203"/>
                  <a:pt x="3451170" y="1633929"/>
                  <a:pt x="3448891" y="1635980"/>
                </a:cubicBezTo>
                <a:cubicBezTo>
                  <a:pt x="3446612" y="1638031"/>
                  <a:pt x="3444170" y="1640456"/>
                  <a:pt x="3441566" y="1643256"/>
                </a:cubicBezTo>
                <a:cubicBezTo>
                  <a:pt x="3441501" y="1644298"/>
                  <a:pt x="3441468" y="1645503"/>
                  <a:pt x="3441468" y="1646870"/>
                </a:cubicBezTo>
                <a:cubicBezTo>
                  <a:pt x="3441468" y="1648237"/>
                  <a:pt x="3441468" y="1649637"/>
                  <a:pt x="3441468" y="1651070"/>
                </a:cubicBezTo>
                <a:cubicBezTo>
                  <a:pt x="3441468" y="1658102"/>
                  <a:pt x="3441907" y="1664287"/>
                  <a:pt x="3442786" y="1669627"/>
                </a:cubicBezTo>
                <a:cubicBezTo>
                  <a:pt x="3443666" y="1674966"/>
                  <a:pt x="3445114" y="1679426"/>
                  <a:pt x="3447133" y="1683007"/>
                </a:cubicBezTo>
                <a:cubicBezTo>
                  <a:pt x="3449151" y="1686588"/>
                  <a:pt x="3451821" y="1689291"/>
                  <a:pt x="3455142" y="1691114"/>
                </a:cubicBezTo>
                <a:cubicBezTo>
                  <a:pt x="3458462" y="1692937"/>
                  <a:pt x="3462532" y="1693848"/>
                  <a:pt x="3467350" y="1693848"/>
                </a:cubicBezTo>
                <a:cubicBezTo>
                  <a:pt x="3471582" y="1693848"/>
                  <a:pt x="3475359" y="1693018"/>
                  <a:pt x="3478680" y="1691358"/>
                </a:cubicBezTo>
                <a:cubicBezTo>
                  <a:pt x="3482000" y="1689697"/>
                  <a:pt x="3484784" y="1687370"/>
                  <a:pt x="3487030" y="1684375"/>
                </a:cubicBezTo>
                <a:cubicBezTo>
                  <a:pt x="3489277" y="1681379"/>
                  <a:pt x="3490986" y="1677733"/>
                  <a:pt x="3492158" y="1673436"/>
                </a:cubicBezTo>
                <a:cubicBezTo>
                  <a:pt x="3493330" y="1669138"/>
                  <a:pt x="3493916" y="1664353"/>
                  <a:pt x="3493916" y="1659078"/>
                </a:cubicBezTo>
                <a:cubicBezTo>
                  <a:pt x="3493916" y="1654781"/>
                  <a:pt x="3493509" y="1650679"/>
                  <a:pt x="3492695" y="1646772"/>
                </a:cubicBezTo>
                <a:cubicBezTo>
                  <a:pt x="3491881" y="1642865"/>
                  <a:pt x="3490579" y="1639431"/>
                  <a:pt x="3488788" y="1636468"/>
                </a:cubicBezTo>
                <a:cubicBezTo>
                  <a:pt x="3486998" y="1633506"/>
                  <a:pt x="3484589" y="1631129"/>
                  <a:pt x="3481561" y="1629338"/>
                </a:cubicBezTo>
                <a:cubicBezTo>
                  <a:pt x="3478533" y="1627548"/>
                  <a:pt x="3474806" y="1626652"/>
                  <a:pt x="3470378" y="1626652"/>
                </a:cubicBezTo>
                <a:close/>
                <a:moveTo>
                  <a:pt x="3575801" y="1624601"/>
                </a:moveTo>
                <a:cubicBezTo>
                  <a:pt x="3573705" y="1624601"/>
                  <a:pt x="3571641" y="1624911"/>
                  <a:pt x="3569610" y="1625529"/>
                </a:cubicBezTo>
                <a:cubicBezTo>
                  <a:pt x="3567579" y="1626148"/>
                  <a:pt x="3565516" y="1627124"/>
                  <a:pt x="3563420" y="1628459"/>
                </a:cubicBezTo>
                <a:cubicBezTo>
                  <a:pt x="3561323" y="1629794"/>
                  <a:pt x="3559129" y="1631552"/>
                  <a:pt x="3556835" y="1633733"/>
                </a:cubicBezTo>
                <a:cubicBezTo>
                  <a:pt x="3554542" y="1635915"/>
                  <a:pt x="3552118" y="1638601"/>
                  <a:pt x="3549564" y="1641791"/>
                </a:cubicBezTo>
                <a:lnTo>
                  <a:pt x="3549564" y="1676756"/>
                </a:lnTo>
                <a:cubicBezTo>
                  <a:pt x="3554019" y="1682161"/>
                  <a:pt x="3558245" y="1686295"/>
                  <a:pt x="3562241" y="1689160"/>
                </a:cubicBezTo>
                <a:cubicBezTo>
                  <a:pt x="3566237" y="1692025"/>
                  <a:pt x="3570430" y="1693458"/>
                  <a:pt x="3574819" y="1693458"/>
                </a:cubicBezTo>
                <a:cubicBezTo>
                  <a:pt x="3578880" y="1693458"/>
                  <a:pt x="3582368" y="1692481"/>
                  <a:pt x="3585284" y="1690528"/>
                </a:cubicBezTo>
                <a:cubicBezTo>
                  <a:pt x="3588199" y="1688574"/>
                  <a:pt x="3590558" y="1685970"/>
                  <a:pt x="3592359" y="1682714"/>
                </a:cubicBezTo>
                <a:cubicBezTo>
                  <a:pt x="3594161" y="1679459"/>
                  <a:pt x="3595488" y="1675812"/>
                  <a:pt x="3596339" y="1671775"/>
                </a:cubicBezTo>
                <a:cubicBezTo>
                  <a:pt x="3597191" y="1667738"/>
                  <a:pt x="3597617" y="1663669"/>
                  <a:pt x="3597617" y="1659567"/>
                </a:cubicBezTo>
                <a:cubicBezTo>
                  <a:pt x="3597617" y="1655074"/>
                  <a:pt x="3597273" y="1650728"/>
                  <a:pt x="3596585" y="1646528"/>
                </a:cubicBezTo>
                <a:cubicBezTo>
                  <a:pt x="3595897" y="1642328"/>
                  <a:pt x="3594718" y="1638601"/>
                  <a:pt x="3593048" y="1635345"/>
                </a:cubicBezTo>
                <a:cubicBezTo>
                  <a:pt x="3591377" y="1632089"/>
                  <a:pt x="3589133" y="1629485"/>
                  <a:pt x="3586316" y="1627531"/>
                </a:cubicBezTo>
                <a:cubicBezTo>
                  <a:pt x="3583499" y="1625578"/>
                  <a:pt x="3579994" y="1624601"/>
                  <a:pt x="3575801" y="1624601"/>
                </a:cubicBezTo>
                <a:close/>
                <a:moveTo>
                  <a:pt x="3857242" y="1624211"/>
                </a:moveTo>
                <a:cubicBezTo>
                  <a:pt x="3852446" y="1624211"/>
                  <a:pt x="3848323" y="1625057"/>
                  <a:pt x="3844874" y="1626750"/>
                </a:cubicBezTo>
                <a:cubicBezTo>
                  <a:pt x="3841424" y="1628443"/>
                  <a:pt x="3838583" y="1630836"/>
                  <a:pt x="3836349" y="1633929"/>
                </a:cubicBezTo>
                <a:cubicBezTo>
                  <a:pt x="3834116" y="1637022"/>
                  <a:pt x="3832457" y="1640684"/>
                  <a:pt x="3831373" y="1644916"/>
                </a:cubicBezTo>
                <a:cubicBezTo>
                  <a:pt x="3830289" y="1649149"/>
                  <a:pt x="3829747" y="1653772"/>
                  <a:pt x="3829747" y="1658785"/>
                </a:cubicBezTo>
                <a:cubicBezTo>
                  <a:pt x="3829747" y="1663604"/>
                  <a:pt x="3830190" y="1668129"/>
                  <a:pt x="3831077" y="1672361"/>
                </a:cubicBezTo>
                <a:cubicBezTo>
                  <a:pt x="3831965" y="1676594"/>
                  <a:pt x="3833443" y="1680289"/>
                  <a:pt x="3835512" y="1683447"/>
                </a:cubicBezTo>
                <a:cubicBezTo>
                  <a:pt x="3837581" y="1686605"/>
                  <a:pt x="3840357" y="1689111"/>
                  <a:pt x="3843839" y="1690967"/>
                </a:cubicBezTo>
                <a:cubicBezTo>
                  <a:pt x="3847321" y="1692823"/>
                  <a:pt x="3851657" y="1693751"/>
                  <a:pt x="3856848" y="1693751"/>
                </a:cubicBezTo>
                <a:cubicBezTo>
                  <a:pt x="3861579" y="1693751"/>
                  <a:pt x="3865685" y="1692904"/>
                  <a:pt x="3869167" y="1691211"/>
                </a:cubicBezTo>
                <a:cubicBezTo>
                  <a:pt x="3872649" y="1689518"/>
                  <a:pt x="3875507" y="1687142"/>
                  <a:pt x="3877741" y="1684082"/>
                </a:cubicBezTo>
                <a:cubicBezTo>
                  <a:pt x="3879974" y="1681021"/>
                  <a:pt x="3881617" y="1677375"/>
                  <a:pt x="3882668" y="1673143"/>
                </a:cubicBezTo>
                <a:cubicBezTo>
                  <a:pt x="3883720" y="1668910"/>
                  <a:pt x="3884246" y="1664255"/>
                  <a:pt x="3884246" y="1659176"/>
                </a:cubicBezTo>
                <a:cubicBezTo>
                  <a:pt x="3884246" y="1654423"/>
                  <a:pt x="3883802" y="1649930"/>
                  <a:pt x="3882915" y="1645698"/>
                </a:cubicBezTo>
                <a:cubicBezTo>
                  <a:pt x="3882028" y="1641465"/>
                  <a:pt x="3880566" y="1637754"/>
                  <a:pt x="3878529" y="1634564"/>
                </a:cubicBezTo>
                <a:cubicBezTo>
                  <a:pt x="3876492" y="1631373"/>
                  <a:pt x="3873733" y="1628850"/>
                  <a:pt x="3870251" y="1626994"/>
                </a:cubicBezTo>
                <a:cubicBezTo>
                  <a:pt x="3866769" y="1625139"/>
                  <a:pt x="3862433" y="1624211"/>
                  <a:pt x="3857242" y="1624211"/>
                </a:cubicBezTo>
                <a:close/>
                <a:moveTo>
                  <a:pt x="3361942" y="1624211"/>
                </a:moveTo>
                <a:cubicBezTo>
                  <a:pt x="3357146" y="1624211"/>
                  <a:pt x="3353023" y="1625057"/>
                  <a:pt x="3349574" y="1626750"/>
                </a:cubicBezTo>
                <a:cubicBezTo>
                  <a:pt x="3346124" y="1628443"/>
                  <a:pt x="3343283" y="1630836"/>
                  <a:pt x="3341049" y="1633929"/>
                </a:cubicBezTo>
                <a:cubicBezTo>
                  <a:pt x="3338816" y="1637022"/>
                  <a:pt x="3337157" y="1640684"/>
                  <a:pt x="3336073" y="1644916"/>
                </a:cubicBezTo>
                <a:cubicBezTo>
                  <a:pt x="3334989" y="1649149"/>
                  <a:pt x="3334447" y="1653772"/>
                  <a:pt x="3334447" y="1658785"/>
                </a:cubicBezTo>
                <a:cubicBezTo>
                  <a:pt x="3334447" y="1663604"/>
                  <a:pt x="3334890" y="1668129"/>
                  <a:pt x="3335777" y="1672361"/>
                </a:cubicBezTo>
                <a:cubicBezTo>
                  <a:pt x="3336665" y="1676594"/>
                  <a:pt x="3338143" y="1680289"/>
                  <a:pt x="3340212" y="1683447"/>
                </a:cubicBezTo>
                <a:cubicBezTo>
                  <a:pt x="3342282" y="1686605"/>
                  <a:pt x="3345057" y="1689111"/>
                  <a:pt x="3348539" y="1690967"/>
                </a:cubicBezTo>
                <a:cubicBezTo>
                  <a:pt x="3352021" y="1692823"/>
                  <a:pt x="3356357" y="1693751"/>
                  <a:pt x="3361548" y="1693751"/>
                </a:cubicBezTo>
                <a:cubicBezTo>
                  <a:pt x="3366279" y="1693751"/>
                  <a:pt x="3370385" y="1692904"/>
                  <a:pt x="3373867" y="1691211"/>
                </a:cubicBezTo>
                <a:cubicBezTo>
                  <a:pt x="3377349" y="1689518"/>
                  <a:pt x="3380207" y="1687142"/>
                  <a:pt x="3382441" y="1684082"/>
                </a:cubicBezTo>
                <a:cubicBezTo>
                  <a:pt x="3384674" y="1681021"/>
                  <a:pt x="3386317" y="1677375"/>
                  <a:pt x="3387368" y="1673143"/>
                </a:cubicBezTo>
                <a:cubicBezTo>
                  <a:pt x="3388420" y="1668910"/>
                  <a:pt x="3388946" y="1664255"/>
                  <a:pt x="3388946" y="1659176"/>
                </a:cubicBezTo>
                <a:cubicBezTo>
                  <a:pt x="3388946" y="1654423"/>
                  <a:pt x="3388502" y="1649930"/>
                  <a:pt x="3387615" y="1645698"/>
                </a:cubicBezTo>
                <a:cubicBezTo>
                  <a:pt x="3386728" y="1641465"/>
                  <a:pt x="3385266" y="1637754"/>
                  <a:pt x="3383229" y="1634564"/>
                </a:cubicBezTo>
                <a:cubicBezTo>
                  <a:pt x="3381192" y="1631373"/>
                  <a:pt x="3378433" y="1628850"/>
                  <a:pt x="3374951" y="1626994"/>
                </a:cubicBezTo>
                <a:cubicBezTo>
                  <a:pt x="3371469" y="1625139"/>
                  <a:pt x="3367133" y="1624211"/>
                  <a:pt x="3361942" y="1624211"/>
                </a:cubicBezTo>
                <a:close/>
                <a:moveTo>
                  <a:pt x="3190492" y="1624211"/>
                </a:moveTo>
                <a:cubicBezTo>
                  <a:pt x="3185696" y="1624211"/>
                  <a:pt x="3181573" y="1625057"/>
                  <a:pt x="3178124" y="1626750"/>
                </a:cubicBezTo>
                <a:cubicBezTo>
                  <a:pt x="3174674" y="1628443"/>
                  <a:pt x="3171833" y="1630836"/>
                  <a:pt x="3169599" y="1633929"/>
                </a:cubicBezTo>
                <a:cubicBezTo>
                  <a:pt x="3167366" y="1637022"/>
                  <a:pt x="3165707" y="1640684"/>
                  <a:pt x="3164623" y="1644916"/>
                </a:cubicBezTo>
                <a:cubicBezTo>
                  <a:pt x="3163539" y="1649149"/>
                  <a:pt x="3162997" y="1653772"/>
                  <a:pt x="3162997" y="1658785"/>
                </a:cubicBezTo>
                <a:cubicBezTo>
                  <a:pt x="3162997" y="1663604"/>
                  <a:pt x="3163440" y="1668129"/>
                  <a:pt x="3164328" y="1672361"/>
                </a:cubicBezTo>
                <a:cubicBezTo>
                  <a:pt x="3165215" y="1676594"/>
                  <a:pt x="3166693" y="1680289"/>
                  <a:pt x="3168762" y="1683447"/>
                </a:cubicBezTo>
                <a:cubicBezTo>
                  <a:pt x="3170831" y="1686605"/>
                  <a:pt x="3173607" y="1689111"/>
                  <a:pt x="3177089" y="1690967"/>
                </a:cubicBezTo>
                <a:cubicBezTo>
                  <a:pt x="3180571" y="1692823"/>
                  <a:pt x="3184907" y="1693751"/>
                  <a:pt x="3190098" y="1693751"/>
                </a:cubicBezTo>
                <a:cubicBezTo>
                  <a:pt x="3194829" y="1693751"/>
                  <a:pt x="3198935" y="1692904"/>
                  <a:pt x="3202417" y="1691211"/>
                </a:cubicBezTo>
                <a:cubicBezTo>
                  <a:pt x="3205899" y="1689518"/>
                  <a:pt x="3208757" y="1687142"/>
                  <a:pt x="3210991" y="1684082"/>
                </a:cubicBezTo>
                <a:cubicBezTo>
                  <a:pt x="3213224" y="1681021"/>
                  <a:pt x="3214867" y="1677375"/>
                  <a:pt x="3215918" y="1673143"/>
                </a:cubicBezTo>
                <a:cubicBezTo>
                  <a:pt x="3216970" y="1668910"/>
                  <a:pt x="3217496" y="1664255"/>
                  <a:pt x="3217496" y="1659176"/>
                </a:cubicBezTo>
                <a:cubicBezTo>
                  <a:pt x="3217496" y="1654423"/>
                  <a:pt x="3217052" y="1649930"/>
                  <a:pt x="3216165" y="1645698"/>
                </a:cubicBezTo>
                <a:cubicBezTo>
                  <a:pt x="3215278" y="1641465"/>
                  <a:pt x="3213816" y="1637754"/>
                  <a:pt x="3211779" y="1634564"/>
                </a:cubicBezTo>
                <a:cubicBezTo>
                  <a:pt x="3209742" y="1631373"/>
                  <a:pt x="3206983" y="1628850"/>
                  <a:pt x="3203501" y="1626994"/>
                </a:cubicBezTo>
                <a:cubicBezTo>
                  <a:pt x="3200019" y="1625139"/>
                  <a:pt x="3195682" y="1624211"/>
                  <a:pt x="3190492" y="1624211"/>
                </a:cubicBezTo>
                <a:close/>
                <a:moveTo>
                  <a:pt x="4358793" y="1623722"/>
                </a:moveTo>
                <a:cubicBezTo>
                  <a:pt x="4354366" y="1623722"/>
                  <a:pt x="4350671" y="1624097"/>
                  <a:pt x="4347708" y="1624846"/>
                </a:cubicBezTo>
                <a:cubicBezTo>
                  <a:pt x="4344745" y="1625594"/>
                  <a:pt x="4342369" y="1626669"/>
                  <a:pt x="4340578" y="1628069"/>
                </a:cubicBezTo>
                <a:cubicBezTo>
                  <a:pt x="4338788" y="1629469"/>
                  <a:pt x="4337518" y="1631113"/>
                  <a:pt x="4336769" y="1633001"/>
                </a:cubicBezTo>
                <a:cubicBezTo>
                  <a:pt x="4336020" y="1634889"/>
                  <a:pt x="4335646" y="1636973"/>
                  <a:pt x="4335646" y="1639252"/>
                </a:cubicBezTo>
                <a:cubicBezTo>
                  <a:pt x="4335646" y="1641596"/>
                  <a:pt x="4336085" y="1643696"/>
                  <a:pt x="4336965" y="1645551"/>
                </a:cubicBezTo>
                <a:cubicBezTo>
                  <a:pt x="4337844" y="1647407"/>
                  <a:pt x="4339178" y="1648970"/>
                  <a:pt x="4340969" y="1650239"/>
                </a:cubicBezTo>
                <a:cubicBezTo>
                  <a:pt x="4342759" y="1651509"/>
                  <a:pt x="4345055" y="1652486"/>
                  <a:pt x="4347855" y="1653169"/>
                </a:cubicBezTo>
                <a:cubicBezTo>
                  <a:pt x="4350654" y="1653853"/>
                  <a:pt x="4354561" y="1654195"/>
                  <a:pt x="4359575" y="1654195"/>
                </a:cubicBezTo>
                <a:lnTo>
                  <a:pt x="4372858" y="1654195"/>
                </a:lnTo>
                <a:lnTo>
                  <a:pt x="4372858" y="1624504"/>
                </a:lnTo>
                <a:cubicBezTo>
                  <a:pt x="4370514" y="1624178"/>
                  <a:pt x="4368104" y="1623967"/>
                  <a:pt x="4365630" y="1623869"/>
                </a:cubicBezTo>
                <a:cubicBezTo>
                  <a:pt x="4363156" y="1623771"/>
                  <a:pt x="4360877" y="1623722"/>
                  <a:pt x="4358793" y="1623722"/>
                </a:cubicBezTo>
                <a:close/>
                <a:moveTo>
                  <a:pt x="3954446" y="1623332"/>
                </a:moveTo>
                <a:cubicBezTo>
                  <a:pt x="3951386" y="1623332"/>
                  <a:pt x="3948586" y="1623413"/>
                  <a:pt x="3946047" y="1623576"/>
                </a:cubicBezTo>
                <a:cubicBezTo>
                  <a:pt x="3943507" y="1623739"/>
                  <a:pt x="3941358" y="1623918"/>
                  <a:pt x="3939600" y="1624113"/>
                </a:cubicBezTo>
                <a:lnTo>
                  <a:pt x="3939600" y="1651460"/>
                </a:lnTo>
                <a:lnTo>
                  <a:pt x="3956009" y="1651460"/>
                </a:lnTo>
                <a:cubicBezTo>
                  <a:pt x="3962715" y="1651460"/>
                  <a:pt x="3967843" y="1650207"/>
                  <a:pt x="3971391" y="1647700"/>
                </a:cubicBezTo>
                <a:cubicBezTo>
                  <a:pt x="3974940" y="1645193"/>
                  <a:pt x="3976714" y="1641596"/>
                  <a:pt x="3976714" y="1636908"/>
                </a:cubicBezTo>
                <a:cubicBezTo>
                  <a:pt x="3976714" y="1634759"/>
                  <a:pt x="3976324" y="1632838"/>
                  <a:pt x="3975542" y="1631145"/>
                </a:cubicBezTo>
                <a:cubicBezTo>
                  <a:pt x="3974761" y="1629452"/>
                  <a:pt x="3973475" y="1628020"/>
                  <a:pt x="3971684" y="1626848"/>
                </a:cubicBezTo>
                <a:cubicBezTo>
                  <a:pt x="3969894" y="1625676"/>
                  <a:pt x="3967582" y="1624797"/>
                  <a:pt x="3964750" y="1624211"/>
                </a:cubicBezTo>
                <a:cubicBezTo>
                  <a:pt x="3961918" y="1623625"/>
                  <a:pt x="3958483" y="1623332"/>
                  <a:pt x="3954446" y="1623332"/>
                </a:cubicBezTo>
                <a:close/>
                <a:moveTo>
                  <a:pt x="3026031" y="1623332"/>
                </a:moveTo>
                <a:cubicBezTo>
                  <a:pt x="3022034" y="1623332"/>
                  <a:pt x="3018529" y="1624080"/>
                  <a:pt x="3015516" y="1625578"/>
                </a:cubicBezTo>
                <a:cubicBezTo>
                  <a:pt x="3012503" y="1627076"/>
                  <a:pt x="3009980" y="1629062"/>
                  <a:pt x="3007949" y="1631536"/>
                </a:cubicBezTo>
                <a:cubicBezTo>
                  <a:pt x="3005918" y="1634010"/>
                  <a:pt x="3004346" y="1636891"/>
                  <a:pt x="3003232" y="1640180"/>
                </a:cubicBezTo>
                <a:cubicBezTo>
                  <a:pt x="3002118" y="1643468"/>
                  <a:pt x="3001496" y="1646902"/>
                  <a:pt x="3001365" y="1650484"/>
                </a:cubicBezTo>
                <a:lnTo>
                  <a:pt x="3049320" y="1650484"/>
                </a:lnTo>
                <a:cubicBezTo>
                  <a:pt x="3049515" y="1642019"/>
                  <a:pt x="3047632" y="1635377"/>
                  <a:pt x="3043669" y="1630559"/>
                </a:cubicBezTo>
                <a:cubicBezTo>
                  <a:pt x="3039706" y="1625741"/>
                  <a:pt x="3033827" y="1623332"/>
                  <a:pt x="3026031" y="1623332"/>
                </a:cubicBezTo>
                <a:close/>
                <a:moveTo>
                  <a:pt x="2563796" y="1623332"/>
                </a:moveTo>
                <a:cubicBezTo>
                  <a:pt x="2560736" y="1623332"/>
                  <a:pt x="2557936" y="1623413"/>
                  <a:pt x="2555397" y="1623576"/>
                </a:cubicBezTo>
                <a:cubicBezTo>
                  <a:pt x="2552857" y="1623739"/>
                  <a:pt x="2550708" y="1623918"/>
                  <a:pt x="2548951" y="1624113"/>
                </a:cubicBezTo>
                <a:lnTo>
                  <a:pt x="2548951" y="1651460"/>
                </a:lnTo>
                <a:lnTo>
                  <a:pt x="2565359" y="1651460"/>
                </a:lnTo>
                <a:cubicBezTo>
                  <a:pt x="2572065" y="1651460"/>
                  <a:pt x="2577193" y="1650207"/>
                  <a:pt x="2580742" y="1647700"/>
                </a:cubicBezTo>
                <a:cubicBezTo>
                  <a:pt x="2584290" y="1645193"/>
                  <a:pt x="2586065" y="1641596"/>
                  <a:pt x="2586065" y="1636908"/>
                </a:cubicBezTo>
                <a:cubicBezTo>
                  <a:pt x="2586065" y="1634759"/>
                  <a:pt x="2585674" y="1632838"/>
                  <a:pt x="2584892" y="1631145"/>
                </a:cubicBezTo>
                <a:cubicBezTo>
                  <a:pt x="2584111" y="1629452"/>
                  <a:pt x="2582825" y="1628020"/>
                  <a:pt x="2581034" y="1626848"/>
                </a:cubicBezTo>
                <a:cubicBezTo>
                  <a:pt x="2579244" y="1625676"/>
                  <a:pt x="2576933" y="1624797"/>
                  <a:pt x="2574100" y="1624211"/>
                </a:cubicBezTo>
                <a:cubicBezTo>
                  <a:pt x="2571268" y="1623625"/>
                  <a:pt x="2567833" y="1623332"/>
                  <a:pt x="2563796" y="1623332"/>
                </a:cubicBezTo>
                <a:close/>
                <a:moveTo>
                  <a:pt x="3090755" y="1612588"/>
                </a:moveTo>
                <a:lnTo>
                  <a:pt x="3134998" y="1612588"/>
                </a:lnTo>
                <a:cubicBezTo>
                  <a:pt x="3135520" y="1612588"/>
                  <a:pt x="3135959" y="1612735"/>
                  <a:pt x="3136317" y="1613028"/>
                </a:cubicBezTo>
                <a:cubicBezTo>
                  <a:pt x="3136675" y="1613321"/>
                  <a:pt x="3137001" y="1613776"/>
                  <a:pt x="3137294" y="1614395"/>
                </a:cubicBezTo>
                <a:cubicBezTo>
                  <a:pt x="3137587" y="1615014"/>
                  <a:pt x="3137814" y="1615762"/>
                  <a:pt x="3137977" y="1616641"/>
                </a:cubicBezTo>
                <a:cubicBezTo>
                  <a:pt x="3138140" y="1617520"/>
                  <a:pt x="3138221" y="1618579"/>
                  <a:pt x="3138221" y="1619816"/>
                </a:cubicBezTo>
                <a:cubicBezTo>
                  <a:pt x="3138221" y="1621118"/>
                  <a:pt x="3138140" y="1622225"/>
                  <a:pt x="3137977" y="1623136"/>
                </a:cubicBezTo>
                <a:cubicBezTo>
                  <a:pt x="3137814" y="1624048"/>
                  <a:pt x="3137587" y="1624797"/>
                  <a:pt x="3137294" y="1625383"/>
                </a:cubicBezTo>
                <a:cubicBezTo>
                  <a:pt x="3137001" y="1625969"/>
                  <a:pt x="3136675" y="1626392"/>
                  <a:pt x="3136317" y="1626652"/>
                </a:cubicBezTo>
                <a:cubicBezTo>
                  <a:pt x="3135959" y="1626913"/>
                  <a:pt x="3135520" y="1627043"/>
                  <a:pt x="3134998" y="1627043"/>
                </a:cubicBezTo>
                <a:lnTo>
                  <a:pt x="3101889" y="1627043"/>
                </a:lnTo>
                <a:lnTo>
                  <a:pt x="3101889" y="1703029"/>
                </a:lnTo>
                <a:cubicBezTo>
                  <a:pt x="3101889" y="1703550"/>
                  <a:pt x="3101759" y="1703990"/>
                  <a:pt x="3101498" y="1704348"/>
                </a:cubicBezTo>
                <a:cubicBezTo>
                  <a:pt x="3101238" y="1704706"/>
                  <a:pt x="3100815" y="1705015"/>
                  <a:pt x="3100229" y="1705276"/>
                </a:cubicBezTo>
                <a:cubicBezTo>
                  <a:pt x="3099643" y="1705536"/>
                  <a:pt x="3098828" y="1705731"/>
                  <a:pt x="3097787" y="1705862"/>
                </a:cubicBezTo>
                <a:cubicBezTo>
                  <a:pt x="3096745" y="1705992"/>
                  <a:pt x="3095410" y="1706057"/>
                  <a:pt x="3093782" y="1706057"/>
                </a:cubicBezTo>
                <a:cubicBezTo>
                  <a:pt x="3092220" y="1706057"/>
                  <a:pt x="3090918" y="1705992"/>
                  <a:pt x="3089876" y="1705862"/>
                </a:cubicBezTo>
                <a:cubicBezTo>
                  <a:pt x="3088834" y="1705731"/>
                  <a:pt x="3088004" y="1705536"/>
                  <a:pt x="3087385" y="1705276"/>
                </a:cubicBezTo>
                <a:cubicBezTo>
                  <a:pt x="3086767" y="1705015"/>
                  <a:pt x="3086343" y="1704706"/>
                  <a:pt x="3086116" y="1704348"/>
                </a:cubicBezTo>
                <a:cubicBezTo>
                  <a:pt x="3085888" y="1703990"/>
                  <a:pt x="3085774" y="1703550"/>
                  <a:pt x="3085774" y="1703029"/>
                </a:cubicBezTo>
                <a:lnTo>
                  <a:pt x="3085774" y="1618351"/>
                </a:lnTo>
                <a:cubicBezTo>
                  <a:pt x="3085774" y="1616397"/>
                  <a:pt x="3086213" y="1614948"/>
                  <a:pt x="3087092" y="1614004"/>
                </a:cubicBezTo>
                <a:cubicBezTo>
                  <a:pt x="3087971" y="1613060"/>
                  <a:pt x="3089192" y="1612588"/>
                  <a:pt x="3090755" y="1612588"/>
                </a:cubicBezTo>
                <a:close/>
                <a:moveTo>
                  <a:pt x="4227160" y="1612100"/>
                </a:moveTo>
                <a:cubicBezTo>
                  <a:pt x="4230285" y="1612100"/>
                  <a:pt x="4232434" y="1612344"/>
                  <a:pt x="4233606" y="1612832"/>
                </a:cubicBezTo>
                <a:cubicBezTo>
                  <a:pt x="4234778" y="1613321"/>
                  <a:pt x="4235364" y="1614053"/>
                  <a:pt x="4235364" y="1615030"/>
                </a:cubicBezTo>
                <a:lnTo>
                  <a:pt x="4235364" y="1665915"/>
                </a:lnTo>
                <a:cubicBezTo>
                  <a:pt x="4235364" y="1668455"/>
                  <a:pt x="4235299" y="1670978"/>
                  <a:pt x="4235168" y="1673485"/>
                </a:cubicBezTo>
                <a:cubicBezTo>
                  <a:pt x="4235038" y="1675991"/>
                  <a:pt x="4234875" y="1678482"/>
                  <a:pt x="4234680" y="1680956"/>
                </a:cubicBezTo>
                <a:cubicBezTo>
                  <a:pt x="4236178" y="1678482"/>
                  <a:pt x="4237691" y="1676056"/>
                  <a:pt x="4239222" y="1673680"/>
                </a:cubicBezTo>
                <a:cubicBezTo>
                  <a:pt x="4240752" y="1671303"/>
                  <a:pt x="4242396" y="1668975"/>
                  <a:pt x="4244154" y="1666697"/>
                </a:cubicBezTo>
                <a:lnTo>
                  <a:pt x="4281952" y="1615030"/>
                </a:lnTo>
                <a:cubicBezTo>
                  <a:pt x="4282342" y="1614509"/>
                  <a:pt x="4282749" y="1614053"/>
                  <a:pt x="4283172" y="1613663"/>
                </a:cubicBezTo>
                <a:cubicBezTo>
                  <a:pt x="4283596" y="1613272"/>
                  <a:pt x="4284117" y="1612963"/>
                  <a:pt x="4284735" y="1612735"/>
                </a:cubicBezTo>
                <a:cubicBezTo>
                  <a:pt x="4285354" y="1612507"/>
                  <a:pt x="4286086" y="1612344"/>
                  <a:pt x="4286933" y="1612246"/>
                </a:cubicBezTo>
                <a:cubicBezTo>
                  <a:pt x="4287779" y="1612149"/>
                  <a:pt x="4288886" y="1612100"/>
                  <a:pt x="4290253" y="1612100"/>
                </a:cubicBezTo>
                <a:cubicBezTo>
                  <a:pt x="4291621" y="1612100"/>
                  <a:pt x="4292777" y="1612149"/>
                  <a:pt x="4293721" y="1612246"/>
                </a:cubicBezTo>
                <a:cubicBezTo>
                  <a:pt x="4294665" y="1612344"/>
                  <a:pt x="4295414" y="1612523"/>
                  <a:pt x="4295967" y="1612784"/>
                </a:cubicBezTo>
                <a:cubicBezTo>
                  <a:pt x="4296520" y="1613044"/>
                  <a:pt x="4296911" y="1613370"/>
                  <a:pt x="4297139" y="1613760"/>
                </a:cubicBezTo>
                <a:cubicBezTo>
                  <a:pt x="4297367" y="1614151"/>
                  <a:pt x="4297481" y="1614607"/>
                  <a:pt x="4297481" y="1615128"/>
                </a:cubicBezTo>
                <a:lnTo>
                  <a:pt x="4297481" y="1703127"/>
                </a:lnTo>
                <a:cubicBezTo>
                  <a:pt x="4297481" y="1703583"/>
                  <a:pt x="4297351" y="1704006"/>
                  <a:pt x="4297090" y="1704397"/>
                </a:cubicBezTo>
                <a:cubicBezTo>
                  <a:pt x="4296830" y="1704787"/>
                  <a:pt x="4296407" y="1705097"/>
                  <a:pt x="4295821" y="1705324"/>
                </a:cubicBezTo>
                <a:cubicBezTo>
                  <a:pt x="4295234" y="1705552"/>
                  <a:pt x="4294421" y="1705731"/>
                  <a:pt x="4293379" y="1705862"/>
                </a:cubicBezTo>
                <a:cubicBezTo>
                  <a:pt x="4292337" y="1705992"/>
                  <a:pt x="4291035" y="1706057"/>
                  <a:pt x="4289472" y="1706057"/>
                </a:cubicBezTo>
                <a:cubicBezTo>
                  <a:pt x="4287909" y="1706057"/>
                  <a:pt x="4286607" y="1705992"/>
                  <a:pt x="4285565" y="1705862"/>
                </a:cubicBezTo>
                <a:cubicBezTo>
                  <a:pt x="4284524" y="1705731"/>
                  <a:pt x="4283677" y="1705552"/>
                  <a:pt x="4283026" y="1705324"/>
                </a:cubicBezTo>
                <a:cubicBezTo>
                  <a:pt x="4282375" y="1705097"/>
                  <a:pt x="4281919" y="1704787"/>
                  <a:pt x="4281659" y="1704397"/>
                </a:cubicBezTo>
                <a:cubicBezTo>
                  <a:pt x="4281398" y="1704006"/>
                  <a:pt x="4281268" y="1703583"/>
                  <a:pt x="4281268" y="1703127"/>
                </a:cubicBezTo>
                <a:lnTo>
                  <a:pt x="4281268" y="1652535"/>
                </a:lnTo>
                <a:cubicBezTo>
                  <a:pt x="4281268" y="1649995"/>
                  <a:pt x="4281333" y="1647407"/>
                  <a:pt x="4281463" y="1644770"/>
                </a:cubicBezTo>
                <a:cubicBezTo>
                  <a:pt x="4281593" y="1642133"/>
                  <a:pt x="4281756" y="1639545"/>
                  <a:pt x="4281952" y="1637005"/>
                </a:cubicBezTo>
                <a:cubicBezTo>
                  <a:pt x="4280454" y="1639610"/>
                  <a:pt x="4278810" y="1642165"/>
                  <a:pt x="4277019" y="1644672"/>
                </a:cubicBezTo>
                <a:cubicBezTo>
                  <a:pt x="4275229" y="1647179"/>
                  <a:pt x="4273422" y="1649670"/>
                  <a:pt x="4271599" y="1652144"/>
                </a:cubicBezTo>
                <a:lnTo>
                  <a:pt x="4234289" y="1703127"/>
                </a:lnTo>
                <a:cubicBezTo>
                  <a:pt x="4233834" y="1703648"/>
                  <a:pt x="4233427" y="1704104"/>
                  <a:pt x="4233069" y="1704494"/>
                </a:cubicBezTo>
                <a:cubicBezTo>
                  <a:pt x="4232710" y="1704885"/>
                  <a:pt x="4232255" y="1705194"/>
                  <a:pt x="4231701" y="1705422"/>
                </a:cubicBezTo>
                <a:cubicBezTo>
                  <a:pt x="4231148" y="1705650"/>
                  <a:pt x="4230448" y="1705813"/>
                  <a:pt x="4229601" y="1705910"/>
                </a:cubicBezTo>
                <a:cubicBezTo>
                  <a:pt x="4228755" y="1706008"/>
                  <a:pt x="4227713" y="1706057"/>
                  <a:pt x="4226476" y="1706057"/>
                </a:cubicBezTo>
                <a:cubicBezTo>
                  <a:pt x="4225043" y="1706057"/>
                  <a:pt x="4223871" y="1705992"/>
                  <a:pt x="4222960" y="1705862"/>
                </a:cubicBezTo>
                <a:cubicBezTo>
                  <a:pt x="4222048" y="1705731"/>
                  <a:pt x="4221316" y="1705552"/>
                  <a:pt x="4220762" y="1705324"/>
                </a:cubicBezTo>
                <a:cubicBezTo>
                  <a:pt x="4220209" y="1705097"/>
                  <a:pt x="4219818" y="1704787"/>
                  <a:pt x="4219590" y="1704397"/>
                </a:cubicBezTo>
                <a:cubicBezTo>
                  <a:pt x="4219362" y="1704006"/>
                  <a:pt x="4219248" y="1703583"/>
                  <a:pt x="4219248" y="1703127"/>
                </a:cubicBezTo>
                <a:lnTo>
                  <a:pt x="4219248" y="1615030"/>
                </a:lnTo>
                <a:cubicBezTo>
                  <a:pt x="4219248" y="1614574"/>
                  <a:pt x="4219362" y="1614151"/>
                  <a:pt x="4219590" y="1613760"/>
                </a:cubicBezTo>
                <a:cubicBezTo>
                  <a:pt x="4219818" y="1613370"/>
                  <a:pt x="4220241" y="1613044"/>
                  <a:pt x="4220860" y="1612784"/>
                </a:cubicBezTo>
                <a:cubicBezTo>
                  <a:pt x="4221479" y="1612523"/>
                  <a:pt x="4222309" y="1612344"/>
                  <a:pt x="4223351" y="1612246"/>
                </a:cubicBezTo>
                <a:cubicBezTo>
                  <a:pt x="4224392" y="1612149"/>
                  <a:pt x="4225662" y="1612100"/>
                  <a:pt x="4227160" y="1612100"/>
                </a:cubicBezTo>
                <a:close/>
                <a:moveTo>
                  <a:pt x="4122482" y="1612100"/>
                </a:moveTo>
                <a:cubicBezTo>
                  <a:pt x="4124110" y="1612100"/>
                  <a:pt x="4125445" y="1612149"/>
                  <a:pt x="4126487" y="1612246"/>
                </a:cubicBezTo>
                <a:cubicBezTo>
                  <a:pt x="4127528" y="1612344"/>
                  <a:pt x="4128342" y="1612539"/>
                  <a:pt x="4128928" y="1612832"/>
                </a:cubicBezTo>
                <a:cubicBezTo>
                  <a:pt x="4129514" y="1613125"/>
                  <a:pt x="4129938" y="1613451"/>
                  <a:pt x="4130198" y="1613809"/>
                </a:cubicBezTo>
                <a:cubicBezTo>
                  <a:pt x="4130459" y="1614167"/>
                  <a:pt x="4130589" y="1614607"/>
                  <a:pt x="4130589" y="1615128"/>
                </a:cubicBezTo>
                <a:lnTo>
                  <a:pt x="4130589" y="1650874"/>
                </a:lnTo>
                <a:lnTo>
                  <a:pt x="4175419" y="1650874"/>
                </a:lnTo>
                <a:lnTo>
                  <a:pt x="4175419" y="1615128"/>
                </a:lnTo>
                <a:cubicBezTo>
                  <a:pt x="4175419" y="1614607"/>
                  <a:pt x="4175549" y="1614167"/>
                  <a:pt x="4175809" y="1613809"/>
                </a:cubicBezTo>
                <a:cubicBezTo>
                  <a:pt x="4176070" y="1613451"/>
                  <a:pt x="4176493" y="1613125"/>
                  <a:pt x="4177079" y="1612832"/>
                </a:cubicBezTo>
                <a:cubicBezTo>
                  <a:pt x="4177665" y="1612539"/>
                  <a:pt x="4178479" y="1612344"/>
                  <a:pt x="4179521" y="1612246"/>
                </a:cubicBezTo>
                <a:cubicBezTo>
                  <a:pt x="4180562" y="1612149"/>
                  <a:pt x="4181897" y="1612100"/>
                  <a:pt x="4183525" y="1612100"/>
                </a:cubicBezTo>
                <a:cubicBezTo>
                  <a:pt x="4185088" y="1612100"/>
                  <a:pt x="4186390" y="1612149"/>
                  <a:pt x="4187432" y="1612246"/>
                </a:cubicBezTo>
                <a:cubicBezTo>
                  <a:pt x="4188474" y="1612344"/>
                  <a:pt x="4189287" y="1612539"/>
                  <a:pt x="4189873" y="1612832"/>
                </a:cubicBezTo>
                <a:cubicBezTo>
                  <a:pt x="4190459" y="1613125"/>
                  <a:pt x="4190883" y="1613451"/>
                  <a:pt x="4191143" y="1613809"/>
                </a:cubicBezTo>
                <a:cubicBezTo>
                  <a:pt x="4191404" y="1614167"/>
                  <a:pt x="4191534" y="1614607"/>
                  <a:pt x="4191534" y="1615128"/>
                </a:cubicBezTo>
                <a:lnTo>
                  <a:pt x="4191534" y="1703029"/>
                </a:lnTo>
                <a:cubicBezTo>
                  <a:pt x="4191534" y="1703550"/>
                  <a:pt x="4191404" y="1703990"/>
                  <a:pt x="4191143" y="1704348"/>
                </a:cubicBezTo>
                <a:cubicBezTo>
                  <a:pt x="4190883" y="1704706"/>
                  <a:pt x="4190459" y="1705015"/>
                  <a:pt x="4189873" y="1705276"/>
                </a:cubicBezTo>
                <a:cubicBezTo>
                  <a:pt x="4189287" y="1705536"/>
                  <a:pt x="4188474" y="1705731"/>
                  <a:pt x="4187432" y="1705862"/>
                </a:cubicBezTo>
                <a:cubicBezTo>
                  <a:pt x="4186390" y="1705992"/>
                  <a:pt x="4185088" y="1706057"/>
                  <a:pt x="4183525" y="1706057"/>
                </a:cubicBezTo>
                <a:cubicBezTo>
                  <a:pt x="4181897" y="1706057"/>
                  <a:pt x="4180562" y="1705992"/>
                  <a:pt x="4179521" y="1705862"/>
                </a:cubicBezTo>
                <a:cubicBezTo>
                  <a:pt x="4178479" y="1705731"/>
                  <a:pt x="4177665" y="1705536"/>
                  <a:pt x="4177079" y="1705276"/>
                </a:cubicBezTo>
                <a:cubicBezTo>
                  <a:pt x="4176493" y="1705015"/>
                  <a:pt x="4176070" y="1704706"/>
                  <a:pt x="4175809" y="1704348"/>
                </a:cubicBezTo>
                <a:cubicBezTo>
                  <a:pt x="4175549" y="1703990"/>
                  <a:pt x="4175419" y="1703550"/>
                  <a:pt x="4175419" y="1703029"/>
                </a:cubicBezTo>
                <a:lnTo>
                  <a:pt x="4175419" y="1664450"/>
                </a:lnTo>
                <a:lnTo>
                  <a:pt x="4130589" y="1664450"/>
                </a:lnTo>
                <a:lnTo>
                  <a:pt x="4130589" y="1703029"/>
                </a:lnTo>
                <a:cubicBezTo>
                  <a:pt x="4130589" y="1703550"/>
                  <a:pt x="4130459" y="1703990"/>
                  <a:pt x="4130198" y="1704348"/>
                </a:cubicBezTo>
                <a:cubicBezTo>
                  <a:pt x="4129938" y="1704706"/>
                  <a:pt x="4129514" y="1705015"/>
                  <a:pt x="4128928" y="1705276"/>
                </a:cubicBezTo>
                <a:cubicBezTo>
                  <a:pt x="4128342" y="1705536"/>
                  <a:pt x="4127528" y="1705731"/>
                  <a:pt x="4126487" y="1705862"/>
                </a:cubicBezTo>
                <a:cubicBezTo>
                  <a:pt x="4125445" y="1705992"/>
                  <a:pt x="4124110" y="1706057"/>
                  <a:pt x="4122482" y="1706057"/>
                </a:cubicBezTo>
                <a:cubicBezTo>
                  <a:pt x="4120920" y="1706057"/>
                  <a:pt x="4119617" y="1705992"/>
                  <a:pt x="4118576" y="1705862"/>
                </a:cubicBezTo>
                <a:cubicBezTo>
                  <a:pt x="4117534" y="1705731"/>
                  <a:pt x="4116704" y="1705536"/>
                  <a:pt x="4116085" y="1705276"/>
                </a:cubicBezTo>
                <a:cubicBezTo>
                  <a:pt x="4115466" y="1705015"/>
                  <a:pt x="4115043" y="1704706"/>
                  <a:pt x="4114815" y="1704348"/>
                </a:cubicBezTo>
                <a:cubicBezTo>
                  <a:pt x="4114587" y="1703990"/>
                  <a:pt x="4114473" y="1703550"/>
                  <a:pt x="4114473" y="1703029"/>
                </a:cubicBezTo>
                <a:lnTo>
                  <a:pt x="4114473" y="1615128"/>
                </a:lnTo>
                <a:cubicBezTo>
                  <a:pt x="4114473" y="1614607"/>
                  <a:pt x="4114587" y="1614167"/>
                  <a:pt x="4114815" y="1613809"/>
                </a:cubicBezTo>
                <a:cubicBezTo>
                  <a:pt x="4115043" y="1613451"/>
                  <a:pt x="4115466" y="1613125"/>
                  <a:pt x="4116085" y="1612832"/>
                </a:cubicBezTo>
                <a:cubicBezTo>
                  <a:pt x="4116704" y="1612539"/>
                  <a:pt x="4117534" y="1612344"/>
                  <a:pt x="4118576" y="1612246"/>
                </a:cubicBezTo>
                <a:cubicBezTo>
                  <a:pt x="4119617" y="1612149"/>
                  <a:pt x="4120920" y="1612100"/>
                  <a:pt x="4122482" y="1612100"/>
                </a:cubicBezTo>
                <a:close/>
                <a:moveTo>
                  <a:pt x="2855755" y="1612100"/>
                </a:moveTo>
                <a:cubicBezTo>
                  <a:pt x="2857318" y="1612100"/>
                  <a:pt x="2858620" y="1612149"/>
                  <a:pt x="2859662" y="1612246"/>
                </a:cubicBezTo>
                <a:cubicBezTo>
                  <a:pt x="2860704" y="1612344"/>
                  <a:pt x="2861518" y="1612539"/>
                  <a:pt x="2862104" y="1612832"/>
                </a:cubicBezTo>
                <a:cubicBezTo>
                  <a:pt x="2862689" y="1613125"/>
                  <a:pt x="2863113" y="1613451"/>
                  <a:pt x="2863373" y="1613809"/>
                </a:cubicBezTo>
                <a:cubicBezTo>
                  <a:pt x="2863634" y="1614167"/>
                  <a:pt x="2863764" y="1614607"/>
                  <a:pt x="2863764" y="1615128"/>
                </a:cubicBezTo>
                <a:lnTo>
                  <a:pt x="2863764" y="1691602"/>
                </a:lnTo>
                <a:lnTo>
                  <a:pt x="2897655" y="1691602"/>
                </a:lnTo>
                <a:lnTo>
                  <a:pt x="2897655" y="1615128"/>
                </a:lnTo>
                <a:cubicBezTo>
                  <a:pt x="2897655" y="1614607"/>
                  <a:pt x="2897769" y="1614167"/>
                  <a:pt x="2897997" y="1613809"/>
                </a:cubicBezTo>
                <a:cubicBezTo>
                  <a:pt x="2898225" y="1613451"/>
                  <a:pt x="2898631" y="1613125"/>
                  <a:pt x="2899218" y="1612832"/>
                </a:cubicBezTo>
                <a:cubicBezTo>
                  <a:pt x="2899803" y="1612539"/>
                  <a:pt x="2900585" y="1612344"/>
                  <a:pt x="2901562" y="1612246"/>
                </a:cubicBezTo>
                <a:cubicBezTo>
                  <a:pt x="2902538" y="1612149"/>
                  <a:pt x="2903840" y="1612100"/>
                  <a:pt x="2905468" y="1612100"/>
                </a:cubicBezTo>
                <a:cubicBezTo>
                  <a:pt x="2906966" y="1612100"/>
                  <a:pt x="2908236" y="1612149"/>
                  <a:pt x="2909278" y="1612246"/>
                </a:cubicBezTo>
                <a:cubicBezTo>
                  <a:pt x="2910319" y="1612344"/>
                  <a:pt x="2911133" y="1612539"/>
                  <a:pt x="2911719" y="1612832"/>
                </a:cubicBezTo>
                <a:cubicBezTo>
                  <a:pt x="2912305" y="1613125"/>
                  <a:pt x="2912728" y="1613451"/>
                  <a:pt x="2912989" y="1613809"/>
                </a:cubicBezTo>
                <a:cubicBezTo>
                  <a:pt x="2913249" y="1614167"/>
                  <a:pt x="2913379" y="1614607"/>
                  <a:pt x="2913379" y="1615128"/>
                </a:cubicBezTo>
                <a:lnTo>
                  <a:pt x="2913379" y="1691602"/>
                </a:lnTo>
                <a:lnTo>
                  <a:pt x="2947368" y="1691602"/>
                </a:lnTo>
                <a:lnTo>
                  <a:pt x="2947368" y="1615128"/>
                </a:lnTo>
                <a:cubicBezTo>
                  <a:pt x="2947368" y="1614607"/>
                  <a:pt x="2947482" y="1614167"/>
                  <a:pt x="2947710" y="1613809"/>
                </a:cubicBezTo>
                <a:cubicBezTo>
                  <a:pt x="2947938" y="1613451"/>
                  <a:pt x="2948361" y="1613125"/>
                  <a:pt x="2948980" y="1612832"/>
                </a:cubicBezTo>
                <a:cubicBezTo>
                  <a:pt x="2949598" y="1612539"/>
                  <a:pt x="2950412" y="1612344"/>
                  <a:pt x="2951422" y="1612246"/>
                </a:cubicBezTo>
                <a:cubicBezTo>
                  <a:pt x="2952430" y="1612149"/>
                  <a:pt x="2953716" y="1612100"/>
                  <a:pt x="2955279" y="1612100"/>
                </a:cubicBezTo>
                <a:cubicBezTo>
                  <a:pt x="2956907" y="1612100"/>
                  <a:pt x="2958242" y="1612149"/>
                  <a:pt x="2959284" y="1612246"/>
                </a:cubicBezTo>
                <a:cubicBezTo>
                  <a:pt x="2960325" y="1612344"/>
                  <a:pt x="2961156" y="1612539"/>
                  <a:pt x="2961774" y="1612832"/>
                </a:cubicBezTo>
                <a:cubicBezTo>
                  <a:pt x="2962393" y="1613125"/>
                  <a:pt x="2962832" y="1613451"/>
                  <a:pt x="2963093" y="1613809"/>
                </a:cubicBezTo>
                <a:cubicBezTo>
                  <a:pt x="2963353" y="1614167"/>
                  <a:pt x="2963483" y="1614607"/>
                  <a:pt x="2963483" y="1615128"/>
                </a:cubicBezTo>
                <a:lnTo>
                  <a:pt x="2963483" y="1699806"/>
                </a:lnTo>
                <a:cubicBezTo>
                  <a:pt x="2963483" y="1701694"/>
                  <a:pt x="2963028" y="1703111"/>
                  <a:pt x="2962116" y="1704055"/>
                </a:cubicBezTo>
                <a:cubicBezTo>
                  <a:pt x="2961205" y="1704999"/>
                  <a:pt x="2960000" y="1705471"/>
                  <a:pt x="2958502" y="1705471"/>
                </a:cubicBezTo>
                <a:lnTo>
                  <a:pt x="2852630" y="1705471"/>
                </a:lnTo>
                <a:cubicBezTo>
                  <a:pt x="2851067" y="1705471"/>
                  <a:pt x="2849846" y="1704999"/>
                  <a:pt x="2848967" y="1704055"/>
                </a:cubicBezTo>
                <a:cubicBezTo>
                  <a:pt x="2848088" y="1703111"/>
                  <a:pt x="2847648" y="1701694"/>
                  <a:pt x="2847648" y="1699806"/>
                </a:cubicBezTo>
                <a:lnTo>
                  <a:pt x="2847648" y="1615128"/>
                </a:lnTo>
                <a:cubicBezTo>
                  <a:pt x="2847648" y="1614607"/>
                  <a:pt x="2847763" y="1614167"/>
                  <a:pt x="2847990" y="1613809"/>
                </a:cubicBezTo>
                <a:cubicBezTo>
                  <a:pt x="2848218" y="1613451"/>
                  <a:pt x="2848658" y="1613125"/>
                  <a:pt x="2849309" y="1612832"/>
                </a:cubicBezTo>
                <a:cubicBezTo>
                  <a:pt x="2849960" y="1612539"/>
                  <a:pt x="2850806" y="1612344"/>
                  <a:pt x="2851848" y="1612246"/>
                </a:cubicBezTo>
                <a:cubicBezTo>
                  <a:pt x="2852890" y="1612149"/>
                  <a:pt x="2854192" y="1612100"/>
                  <a:pt x="2855755" y="1612100"/>
                </a:cubicBezTo>
                <a:close/>
                <a:moveTo>
                  <a:pt x="2723800" y="1612100"/>
                </a:moveTo>
                <a:cubicBezTo>
                  <a:pt x="2725428" y="1612100"/>
                  <a:pt x="2726763" y="1612149"/>
                  <a:pt x="2727805" y="1612246"/>
                </a:cubicBezTo>
                <a:cubicBezTo>
                  <a:pt x="2728846" y="1612344"/>
                  <a:pt x="2729660" y="1612539"/>
                  <a:pt x="2730247" y="1612832"/>
                </a:cubicBezTo>
                <a:cubicBezTo>
                  <a:pt x="2730833" y="1613125"/>
                  <a:pt x="2731256" y="1613451"/>
                  <a:pt x="2731516" y="1613809"/>
                </a:cubicBezTo>
                <a:cubicBezTo>
                  <a:pt x="2731776" y="1614167"/>
                  <a:pt x="2731907" y="1614607"/>
                  <a:pt x="2731907" y="1615128"/>
                </a:cubicBezTo>
                <a:lnTo>
                  <a:pt x="2731907" y="1703029"/>
                </a:lnTo>
                <a:cubicBezTo>
                  <a:pt x="2731907" y="1703550"/>
                  <a:pt x="2731776" y="1703990"/>
                  <a:pt x="2731516" y="1704348"/>
                </a:cubicBezTo>
                <a:cubicBezTo>
                  <a:pt x="2731256" y="1704706"/>
                  <a:pt x="2730833" y="1705015"/>
                  <a:pt x="2730247" y="1705276"/>
                </a:cubicBezTo>
                <a:cubicBezTo>
                  <a:pt x="2729660" y="1705536"/>
                  <a:pt x="2728846" y="1705731"/>
                  <a:pt x="2727805" y="1705862"/>
                </a:cubicBezTo>
                <a:cubicBezTo>
                  <a:pt x="2726763" y="1705992"/>
                  <a:pt x="2725428" y="1706057"/>
                  <a:pt x="2723800" y="1706057"/>
                </a:cubicBezTo>
                <a:cubicBezTo>
                  <a:pt x="2722238" y="1706057"/>
                  <a:pt x="2720935" y="1705992"/>
                  <a:pt x="2719893" y="1705862"/>
                </a:cubicBezTo>
                <a:cubicBezTo>
                  <a:pt x="2718852" y="1705731"/>
                  <a:pt x="2718021" y="1705536"/>
                  <a:pt x="2717403" y="1705276"/>
                </a:cubicBezTo>
                <a:cubicBezTo>
                  <a:pt x="2716784" y="1705015"/>
                  <a:pt x="2716361" y="1704706"/>
                  <a:pt x="2716133" y="1704348"/>
                </a:cubicBezTo>
                <a:cubicBezTo>
                  <a:pt x="2715905" y="1703990"/>
                  <a:pt x="2715792" y="1703550"/>
                  <a:pt x="2715792" y="1703029"/>
                </a:cubicBezTo>
                <a:lnTo>
                  <a:pt x="2715792" y="1615128"/>
                </a:lnTo>
                <a:cubicBezTo>
                  <a:pt x="2715792" y="1614607"/>
                  <a:pt x="2715905" y="1614167"/>
                  <a:pt x="2716133" y="1613809"/>
                </a:cubicBezTo>
                <a:cubicBezTo>
                  <a:pt x="2716361" y="1613451"/>
                  <a:pt x="2716784" y="1613125"/>
                  <a:pt x="2717403" y="1612832"/>
                </a:cubicBezTo>
                <a:cubicBezTo>
                  <a:pt x="2718021" y="1612539"/>
                  <a:pt x="2718852" y="1612344"/>
                  <a:pt x="2719893" y="1612246"/>
                </a:cubicBezTo>
                <a:cubicBezTo>
                  <a:pt x="2720935" y="1612149"/>
                  <a:pt x="2722238" y="1612100"/>
                  <a:pt x="2723800" y="1612100"/>
                </a:cubicBezTo>
                <a:close/>
                <a:moveTo>
                  <a:pt x="2636387" y="1612100"/>
                </a:moveTo>
                <a:cubicBezTo>
                  <a:pt x="2639513" y="1612100"/>
                  <a:pt x="2641677" y="1612344"/>
                  <a:pt x="2642882" y="1612832"/>
                </a:cubicBezTo>
                <a:cubicBezTo>
                  <a:pt x="2644086" y="1613321"/>
                  <a:pt x="2644689" y="1614086"/>
                  <a:pt x="2644689" y="1615128"/>
                </a:cubicBezTo>
                <a:lnTo>
                  <a:pt x="2644689" y="1646089"/>
                </a:lnTo>
                <a:cubicBezTo>
                  <a:pt x="2647098" y="1645893"/>
                  <a:pt x="2649524" y="1645747"/>
                  <a:pt x="2651965" y="1645649"/>
                </a:cubicBezTo>
                <a:cubicBezTo>
                  <a:pt x="2654407" y="1645551"/>
                  <a:pt x="2657060" y="1645503"/>
                  <a:pt x="2659925" y="1645503"/>
                </a:cubicBezTo>
                <a:cubicBezTo>
                  <a:pt x="2666892" y="1645503"/>
                  <a:pt x="2672850" y="1646202"/>
                  <a:pt x="2677798" y="1647602"/>
                </a:cubicBezTo>
                <a:cubicBezTo>
                  <a:pt x="2682747" y="1649002"/>
                  <a:pt x="2686833" y="1651004"/>
                  <a:pt x="2690056" y="1653609"/>
                </a:cubicBezTo>
                <a:cubicBezTo>
                  <a:pt x="2693279" y="1656213"/>
                  <a:pt x="2695639" y="1659323"/>
                  <a:pt x="2697137" y="1662936"/>
                </a:cubicBezTo>
                <a:cubicBezTo>
                  <a:pt x="2698635" y="1666550"/>
                  <a:pt x="2699383" y="1670603"/>
                  <a:pt x="2699383" y="1675096"/>
                </a:cubicBezTo>
                <a:cubicBezTo>
                  <a:pt x="2699383" y="1679589"/>
                  <a:pt x="2698585" y="1683789"/>
                  <a:pt x="2696990" y="1687695"/>
                </a:cubicBezTo>
                <a:cubicBezTo>
                  <a:pt x="2695395" y="1691602"/>
                  <a:pt x="2692888" y="1694988"/>
                  <a:pt x="2689470" y="1697853"/>
                </a:cubicBezTo>
                <a:cubicBezTo>
                  <a:pt x="2686051" y="1700718"/>
                  <a:pt x="2681673" y="1702980"/>
                  <a:pt x="2676334" y="1704641"/>
                </a:cubicBezTo>
                <a:cubicBezTo>
                  <a:pt x="2670994" y="1706301"/>
                  <a:pt x="2664581" y="1707131"/>
                  <a:pt x="2657093" y="1707131"/>
                </a:cubicBezTo>
                <a:cubicBezTo>
                  <a:pt x="2655335" y="1707131"/>
                  <a:pt x="2653577" y="1707115"/>
                  <a:pt x="2651819" y="1707082"/>
                </a:cubicBezTo>
                <a:cubicBezTo>
                  <a:pt x="2650060" y="1707050"/>
                  <a:pt x="2648335" y="1706985"/>
                  <a:pt x="2646642" y="1706887"/>
                </a:cubicBezTo>
                <a:cubicBezTo>
                  <a:pt x="2644949" y="1706789"/>
                  <a:pt x="2643273" y="1706676"/>
                  <a:pt x="2641612" y="1706545"/>
                </a:cubicBezTo>
                <a:cubicBezTo>
                  <a:pt x="2639952" y="1706415"/>
                  <a:pt x="2638275" y="1706252"/>
                  <a:pt x="2636582" y="1706057"/>
                </a:cubicBezTo>
                <a:cubicBezTo>
                  <a:pt x="2633848" y="1705731"/>
                  <a:pt x="2631829" y="1704852"/>
                  <a:pt x="2630527" y="1703420"/>
                </a:cubicBezTo>
                <a:cubicBezTo>
                  <a:pt x="2629225" y="1701987"/>
                  <a:pt x="2628574" y="1699806"/>
                  <a:pt x="2628574" y="1696876"/>
                </a:cubicBezTo>
                <a:lnTo>
                  <a:pt x="2628574" y="1615128"/>
                </a:lnTo>
                <a:cubicBezTo>
                  <a:pt x="2628574" y="1614607"/>
                  <a:pt x="2628687" y="1614167"/>
                  <a:pt x="2628915" y="1613809"/>
                </a:cubicBezTo>
                <a:cubicBezTo>
                  <a:pt x="2629143" y="1613451"/>
                  <a:pt x="2629567" y="1613125"/>
                  <a:pt x="2630185" y="1612832"/>
                </a:cubicBezTo>
                <a:cubicBezTo>
                  <a:pt x="2630804" y="1612539"/>
                  <a:pt x="2631617" y="1612344"/>
                  <a:pt x="2632627" y="1612246"/>
                </a:cubicBezTo>
                <a:cubicBezTo>
                  <a:pt x="2633636" y="1612149"/>
                  <a:pt x="2634890" y="1612100"/>
                  <a:pt x="2636387" y="1612100"/>
                </a:cubicBezTo>
                <a:close/>
                <a:moveTo>
                  <a:pt x="4359672" y="1611514"/>
                </a:moveTo>
                <a:cubicBezTo>
                  <a:pt x="4361235" y="1611514"/>
                  <a:pt x="4363042" y="1611546"/>
                  <a:pt x="4365093" y="1611611"/>
                </a:cubicBezTo>
                <a:cubicBezTo>
                  <a:pt x="4367144" y="1611677"/>
                  <a:pt x="4369260" y="1611774"/>
                  <a:pt x="4371441" y="1611904"/>
                </a:cubicBezTo>
                <a:cubicBezTo>
                  <a:pt x="4373623" y="1612035"/>
                  <a:pt x="4375739" y="1612181"/>
                  <a:pt x="4377790" y="1612344"/>
                </a:cubicBezTo>
                <a:cubicBezTo>
                  <a:pt x="4379841" y="1612507"/>
                  <a:pt x="4381615" y="1612653"/>
                  <a:pt x="4383113" y="1612784"/>
                </a:cubicBezTo>
                <a:cubicBezTo>
                  <a:pt x="4385066" y="1612979"/>
                  <a:pt x="4386531" y="1613695"/>
                  <a:pt x="4387508" y="1614932"/>
                </a:cubicBezTo>
                <a:cubicBezTo>
                  <a:pt x="4388485" y="1616169"/>
                  <a:pt x="4388973" y="1617699"/>
                  <a:pt x="4388973" y="1619523"/>
                </a:cubicBezTo>
                <a:lnTo>
                  <a:pt x="4388973" y="1703029"/>
                </a:lnTo>
                <a:cubicBezTo>
                  <a:pt x="4388973" y="1703550"/>
                  <a:pt x="4388859" y="1704006"/>
                  <a:pt x="4388631" y="1704397"/>
                </a:cubicBezTo>
                <a:cubicBezTo>
                  <a:pt x="4388403" y="1704787"/>
                  <a:pt x="4387996" y="1705097"/>
                  <a:pt x="4387410" y="1705324"/>
                </a:cubicBezTo>
                <a:cubicBezTo>
                  <a:pt x="4386824" y="1705552"/>
                  <a:pt x="4386010" y="1705731"/>
                  <a:pt x="4384969" y="1705862"/>
                </a:cubicBezTo>
                <a:cubicBezTo>
                  <a:pt x="4383927" y="1705992"/>
                  <a:pt x="4382559" y="1706057"/>
                  <a:pt x="4380866" y="1706057"/>
                </a:cubicBezTo>
                <a:cubicBezTo>
                  <a:pt x="4379304" y="1706057"/>
                  <a:pt x="4378002" y="1705992"/>
                  <a:pt x="4376960" y="1705862"/>
                </a:cubicBezTo>
                <a:cubicBezTo>
                  <a:pt x="4375918" y="1705731"/>
                  <a:pt x="4375088" y="1705552"/>
                  <a:pt x="4374469" y="1705324"/>
                </a:cubicBezTo>
                <a:cubicBezTo>
                  <a:pt x="4373851" y="1705097"/>
                  <a:pt x="4373427" y="1704787"/>
                  <a:pt x="4373200" y="1704397"/>
                </a:cubicBezTo>
                <a:cubicBezTo>
                  <a:pt x="4372972" y="1704006"/>
                  <a:pt x="4372858" y="1703550"/>
                  <a:pt x="4372858" y="1703029"/>
                </a:cubicBezTo>
                <a:lnTo>
                  <a:pt x="4372858" y="1666013"/>
                </a:lnTo>
                <a:lnTo>
                  <a:pt x="4363579" y="1666013"/>
                </a:lnTo>
                <a:cubicBezTo>
                  <a:pt x="4359542" y="1666013"/>
                  <a:pt x="4356401" y="1666338"/>
                  <a:pt x="4354154" y="1666990"/>
                </a:cubicBezTo>
                <a:cubicBezTo>
                  <a:pt x="4351908" y="1667641"/>
                  <a:pt x="4349889" y="1668731"/>
                  <a:pt x="4348099" y="1670261"/>
                </a:cubicBezTo>
                <a:cubicBezTo>
                  <a:pt x="4346308" y="1671792"/>
                  <a:pt x="4344697" y="1673745"/>
                  <a:pt x="4343264" y="1676122"/>
                </a:cubicBezTo>
                <a:cubicBezTo>
                  <a:pt x="4341832" y="1678498"/>
                  <a:pt x="4340464" y="1681412"/>
                  <a:pt x="4339162" y="1684863"/>
                </a:cubicBezTo>
                <a:lnTo>
                  <a:pt x="4332032" y="1702053"/>
                </a:lnTo>
                <a:cubicBezTo>
                  <a:pt x="4331707" y="1702899"/>
                  <a:pt x="4331349" y="1703583"/>
                  <a:pt x="4330958" y="1704104"/>
                </a:cubicBezTo>
                <a:cubicBezTo>
                  <a:pt x="4330567" y="1704624"/>
                  <a:pt x="4329997" y="1705031"/>
                  <a:pt x="4329249" y="1705324"/>
                </a:cubicBezTo>
                <a:cubicBezTo>
                  <a:pt x="4328500" y="1705617"/>
                  <a:pt x="4327556" y="1705813"/>
                  <a:pt x="4326416" y="1705910"/>
                </a:cubicBezTo>
                <a:cubicBezTo>
                  <a:pt x="4325277" y="1706008"/>
                  <a:pt x="4323861" y="1706057"/>
                  <a:pt x="4322168" y="1706057"/>
                </a:cubicBezTo>
                <a:cubicBezTo>
                  <a:pt x="4320930" y="1706057"/>
                  <a:pt x="4319840" y="1706024"/>
                  <a:pt x="4318896" y="1705959"/>
                </a:cubicBezTo>
                <a:cubicBezTo>
                  <a:pt x="4317952" y="1705894"/>
                  <a:pt x="4317154" y="1705780"/>
                  <a:pt x="4316503" y="1705617"/>
                </a:cubicBezTo>
                <a:cubicBezTo>
                  <a:pt x="4315852" y="1705455"/>
                  <a:pt x="4315363" y="1705194"/>
                  <a:pt x="4315038" y="1704836"/>
                </a:cubicBezTo>
                <a:cubicBezTo>
                  <a:pt x="4314712" y="1704478"/>
                  <a:pt x="4314550" y="1704038"/>
                  <a:pt x="4314550" y="1703518"/>
                </a:cubicBezTo>
                <a:cubicBezTo>
                  <a:pt x="4314550" y="1703062"/>
                  <a:pt x="4314729" y="1702329"/>
                  <a:pt x="4315087" y="1701320"/>
                </a:cubicBezTo>
                <a:cubicBezTo>
                  <a:pt x="4315445" y="1700311"/>
                  <a:pt x="4316177" y="1698536"/>
                  <a:pt x="4317284" y="1695997"/>
                </a:cubicBezTo>
                <a:lnTo>
                  <a:pt x="4324316" y="1679491"/>
                </a:lnTo>
                <a:cubicBezTo>
                  <a:pt x="4326140" y="1675324"/>
                  <a:pt x="4328386" y="1671726"/>
                  <a:pt x="4331056" y="1668699"/>
                </a:cubicBezTo>
                <a:cubicBezTo>
                  <a:pt x="4333725" y="1665671"/>
                  <a:pt x="4336785" y="1663441"/>
                  <a:pt x="4340236" y="1662008"/>
                </a:cubicBezTo>
                <a:cubicBezTo>
                  <a:pt x="4333920" y="1660836"/>
                  <a:pt x="4328890" y="1658313"/>
                  <a:pt x="4325147" y="1654439"/>
                </a:cubicBezTo>
                <a:cubicBezTo>
                  <a:pt x="4321403" y="1650565"/>
                  <a:pt x="4319531" y="1645437"/>
                  <a:pt x="4319531" y="1639056"/>
                </a:cubicBezTo>
                <a:cubicBezTo>
                  <a:pt x="4319531" y="1634824"/>
                  <a:pt x="4320410" y="1630999"/>
                  <a:pt x="4322168" y="1627580"/>
                </a:cubicBezTo>
                <a:cubicBezTo>
                  <a:pt x="4323926" y="1624162"/>
                  <a:pt x="4326514" y="1621264"/>
                  <a:pt x="4329932" y="1618888"/>
                </a:cubicBezTo>
                <a:cubicBezTo>
                  <a:pt x="4333351" y="1616511"/>
                  <a:pt x="4337551" y="1614688"/>
                  <a:pt x="4342532" y="1613418"/>
                </a:cubicBezTo>
                <a:cubicBezTo>
                  <a:pt x="4347513" y="1612149"/>
                  <a:pt x="4353226" y="1611514"/>
                  <a:pt x="4359672" y="1611514"/>
                </a:cubicBezTo>
                <a:close/>
                <a:moveTo>
                  <a:pt x="3955423" y="1611221"/>
                </a:moveTo>
                <a:cubicBezTo>
                  <a:pt x="3961739" y="1611221"/>
                  <a:pt x="3967208" y="1611742"/>
                  <a:pt x="3971831" y="1612784"/>
                </a:cubicBezTo>
                <a:cubicBezTo>
                  <a:pt x="3976454" y="1613825"/>
                  <a:pt x="3980296" y="1615355"/>
                  <a:pt x="3983356" y="1617374"/>
                </a:cubicBezTo>
                <a:cubicBezTo>
                  <a:pt x="3986416" y="1619392"/>
                  <a:pt x="3988679" y="1621867"/>
                  <a:pt x="3990144" y="1624797"/>
                </a:cubicBezTo>
                <a:cubicBezTo>
                  <a:pt x="3991609" y="1627727"/>
                  <a:pt x="3992341" y="1631080"/>
                  <a:pt x="3992341" y="1634857"/>
                </a:cubicBezTo>
                <a:cubicBezTo>
                  <a:pt x="3992341" y="1639805"/>
                  <a:pt x="3991023" y="1644037"/>
                  <a:pt x="3988386" y="1647554"/>
                </a:cubicBezTo>
                <a:cubicBezTo>
                  <a:pt x="3985749" y="1651070"/>
                  <a:pt x="3981858" y="1653576"/>
                  <a:pt x="3976714" y="1655074"/>
                </a:cubicBezTo>
                <a:cubicBezTo>
                  <a:pt x="3983161" y="1656441"/>
                  <a:pt x="3988011" y="1659078"/>
                  <a:pt x="3991267" y="1662985"/>
                </a:cubicBezTo>
                <a:cubicBezTo>
                  <a:pt x="3994523" y="1666892"/>
                  <a:pt x="3996150" y="1671808"/>
                  <a:pt x="3996150" y="1677733"/>
                </a:cubicBezTo>
                <a:cubicBezTo>
                  <a:pt x="3996150" y="1682356"/>
                  <a:pt x="3995271" y="1686474"/>
                  <a:pt x="3993513" y="1690088"/>
                </a:cubicBezTo>
                <a:cubicBezTo>
                  <a:pt x="3991755" y="1693702"/>
                  <a:pt x="3989151" y="1696730"/>
                  <a:pt x="3985700" y="1699171"/>
                </a:cubicBezTo>
                <a:cubicBezTo>
                  <a:pt x="3982249" y="1701613"/>
                  <a:pt x="3977952" y="1703469"/>
                  <a:pt x="3972808" y="1704738"/>
                </a:cubicBezTo>
                <a:cubicBezTo>
                  <a:pt x="3967664" y="1706008"/>
                  <a:pt x="3961673" y="1706643"/>
                  <a:pt x="3954837" y="1706643"/>
                </a:cubicBezTo>
                <a:cubicBezTo>
                  <a:pt x="3952688" y="1706643"/>
                  <a:pt x="3950604" y="1706627"/>
                  <a:pt x="3948586" y="1706594"/>
                </a:cubicBezTo>
                <a:cubicBezTo>
                  <a:pt x="3946567" y="1706562"/>
                  <a:pt x="3944614" y="1706496"/>
                  <a:pt x="3942726" y="1706399"/>
                </a:cubicBezTo>
                <a:cubicBezTo>
                  <a:pt x="3940838" y="1706301"/>
                  <a:pt x="3938966" y="1706187"/>
                  <a:pt x="3937110" y="1706057"/>
                </a:cubicBezTo>
                <a:cubicBezTo>
                  <a:pt x="3935254" y="1705927"/>
                  <a:pt x="3933415" y="1705764"/>
                  <a:pt x="3931592" y="1705569"/>
                </a:cubicBezTo>
                <a:cubicBezTo>
                  <a:pt x="3928987" y="1705243"/>
                  <a:pt x="3927066" y="1704380"/>
                  <a:pt x="3925829" y="1702980"/>
                </a:cubicBezTo>
                <a:cubicBezTo>
                  <a:pt x="3924592" y="1701580"/>
                  <a:pt x="3923973" y="1699513"/>
                  <a:pt x="3923973" y="1696778"/>
                </a:cubicBezTo>
                <a:lnTo>
                  <a:pt x="3923973" y="1621085"/>
                </a:lnTo>
                <a:cubicBezTo>
                  <a:pt x="3923973" y="1618416"/>
                  <a:pt x="3924576" y="1616365"/>
                  <a:pt x="3925780" y="1614932"/>
                </a:cubicBezTo>
                <a:cubicBezTo>
                  <a:pt x="3926985" y="1613500"/>
                  <a:pt x="3928824" y="1612653"/>
                  <a:pt x="3931299" y="1612393"/>
                </a:cubicBezTo>
                <a:cubicBezTo>
                  <a:pt x="3932991" y="1612198"/>
                  <a:pt x="3934798" y="1612035"/>
                  <a:pt x="3936719" y="1611904"/>
                </a:cubicBezTo>
                <a:cubicBezTo>
                  <a:pt x="3938640" y="1611774"/>
                  <a:pt x="3940610" y="1611660"/>
                  <a:pt x="3942628" y="1611563"/>
                </a:cubicBezTo>
                <a:cubicBezTo>
                  <a:pt x="3944647" y="1611465"/>
                  <a:pt x="3946730" y="1611384"/>
                  <a:pt x="3948879" y="1611318"/>
                </a:cubicBezTo>
                <a:cubicBezTo>
                  <a:pt x="3951028" y="1611253"/>
                  <a:pt x="3953209" y="1611221"/>
                  <a:pt x="3955423" y="1611221"/>
                </a:cubicBezTo>
                <a:close/>
                <a:moveTo>
                  <a:pt x="2564773" y="1611221"/>
                </a:moveTo>
                <a:cubicBezTo>
                  <a:pt x="2571089" y="1611221"/>
                  <a:pt x="2576558" y="1611742"/>
                  <a:pt x="2581181" y="1612784"/>
                </a:cubicBezTo>
                <a:cubicBezTo>
                  <a:pt x="2585804" y="1613825"/>
                  <a:pt x="2589646" y="1615355"/>
                  <a:pt x="2592706" y="1617374"/>
                </a:cubicBezTo>
                <a:cubicBezTo>
                  <a:pt x="2595766" y="1619392"/>
                  <a:pt x="2598029" y="1621867"/>
                  <a:pt x="2599494" y="1624797"/>
                </a:cubicBezTo>
                <a:cubicBezTo>
                  <a:pt x="2600959" y="1627727"/>
                  <a:pt x="2601692" y="1631080"/>
                  <a:pt x="2601692" y="1634857"/>
                </a:cubicBezTo>
                <a:cubicBezTo>
                  <a:pt x="2601692" y="1639805"/>
                  <a:pt x="2600373" y="1644037"/>
                  <a:pt x="2597736" y="1647554"/>
                </a:cubicBezTo>
                <a:cubicBezTo>
                  <a:pt x="2595099" y="1651070"/>
                  <a:pt x="2591208" y="1653576"/>
                  <a:pt x="2586065" y="1655074"/>
                </a:cubicBezTo>
                <a:cubicBezTo>
                  <a:pt x="2592511" y="1656441"/>
                  <a:pt x="2597362" y="1659078"/>
                  <a:pt x="2600617" y="1662985"/>
                </a:cubicBezTo>
                <a:cubicBezTo>
                  <a:pt x="2603873" y="1666892"/>
                  <a:pt x="2605500" y="1671808"/>
                  <a:pt x="2605500" y="1677733"/>
                </a:cubicBezTo>
                <a:cubicBezTo>
                  <a:pt x="2605500" y="1682356"/>
                  <a:pt x="2604622" y="1686474"/>
                  <a:pt x="2602864" y="1690088"/>
                </a:cubicBezTo>
                <a:cubicBezTo>
                  <a:pt x="2601106" y="1693702"/>
                  <a:pt x="2598501" y="1696730"/>
                  <a:pt x="2595050" y="1699171"/>
                </a:cubicBezTo>
                <a:cubicBezTo>
                  <a:pt x="2591599" y="1701613"/>
                  <a:pt x="2587302" y="1703469"/>
                  <a:pt x="2582158" y="1704738"/>
                </a:cubicBezTo>
                <a:cubicBezTo>
                  <a:pt x="2577014" y="1706008"/>
                  <a:pt x="2571023" y="1706643"/>
                  <a:pt x="2564187" y="1706643"/>
                </a:cubicBezTo>
                <a:cubicBezTo>
                  <a:pt x="2562038" y="1706643"/>
                  <a:pt x="2559954" y="1706627"/>
                  <a:pt x="2557936" y="1706594"/>
                </a:cubicBezTo>
                <a:cubicBezTo>
                  <a:pt x="2555918" y="1706562"/>
                  <a:pt x="2553964" y="1706496"/>
                  <a:pt x="2552076" y="1706399"/>
                </a:cubicBezTo>
                <a:cubicBezTo>
                  <a:pt x="2550188" y="1706301"/>
                  <a:pt x="2548316" y="1706187"/>
                  <a:pt x="2546460" y="1706057"/>
                </a:cubicBezTo>
                <a:cubicBezTo>
                  <a:pt x="2544605" y="1705927"/>
                  <a:pt x="2542765" y="1705764"/>
                  <a:pt x="2540942" y="1705569"/>
                </a:cubicBezTo>
                <a:cubicBezTo>
                  <a:pt x="2538337" y="1705243"/>
                  <a:pt x="2536416" y="1704380"/>
                  <a:pt x="2535179" y="1702980"/>
                </a:cubicBezTo>
                <a:cubicBezTo>
                  <a:pt x="2533942" y="1701580"/>
                  <a:pt x="2533323" y="1699513"/>
                  <a:pt x="2533323" y="1696778"/>
                </a:cubicBezTo>
                <a:lnTo>
                  <a:pt x="2533323" y="1621085"/>
                </a:lnTo>
                <a:cubicBezTo>
                  <a:pt x="2533323" y="1618416"/>
                  <a:pt x="2533926" y="1616365"/>
                  <a:pt x="2535130" y="1614932"/>
                </a:cubicBezTo>
                <a:cubicBezTo>
                  <a:pt x="2536335" y="1613500"/>
                  <a:pt x="2538174" y="1612653"/>
                  <a:pt x="2540649" y="1612393"/>
                </a:cubicBezTo>
                <a:cubicBezTo>
                  <a:pt x="2542342" y="1612198"/>
                  <a:pt x="2544148" y="1612035"/>
                  <a:pt x="2546069" y="1611904"/>
                </a:cubicBezTo>
                <a:cubicBezTo>
                  <a:pt x="2547990" y="1611774"/>
                  <a:pt x="2549960" y="1611660"/>
                  <a:pt x="2551979" y="1611563"/>
                </a:cubicBezTo>
                <a:cubicBezTo>
                  <a:pt x="2553997" y="1611465"/>
                  <a:pt x="2556080" y="1611384"/>
                  <a:pt x="2558229" y="1611318"/>
                </a:cubicBezTo>
                <a:cubicBezTo>
                  <a:pt x="2560378" y="1611253"/>
                  <a:pt x="2562559" y="1611221"/>
                  <a:pt x="2564773" y="1611221"/>
                </a:cubicBezTo>
                <a:close/>
                <a:moveTo>
                  <a:pt x="2796791" y="1610830"/>
                </a:moveTo>
                <a:cubicBezTo>
                  <a:pt x="2799591" y="1610830"/>
                  <a:pt x="2802310" y="1611091"/>
                  <a:pt x="2804947" y="1611611"/>
                </a:cubicBezTo>
                <a:cubicBezTo>
                  <a:pt x="2807584" y="1612132"/>
                  <a:pt x="2810009" y="1612816"/>
                  <a:pt x="2812223" y="1613663"/>
                </a:cubicBezTo>
                <a:cubicBezTo>
                  <a:pt x="2814437" y="1614509"/>
                  <a:pt x="2816406" y="1615486"/>
                  <a:pt x="2818132" y="1616593"/>
                </a:cubicBezTo>
                <a:cubicBezTo>
                  <a:pt x="2819858" y="1617699"/>
                  <a:pt x="2821111" y="1618644"/>
                  <a:pt x="2821892" y="1619425"/>
                </a:cubicBezTo>
                <a:cubicBezTo>
                  <a:pt x="2822673" y="1620206"/>
                  <a:pt x="2823211" y="1620825"/>
                  <a:pt x="2823503" y="1621281"/>
                </a:cubicBezTo>
                <a:cubicBezTo>
                  <a:pt x="2823797" y="1621736"/>
                  <a:pt x="2824041" y="1622274"/>
                  <a:pt x="2824236" y="1622892"/>
                </a:cubicBezTo>
                <a:cubicBezTo>
                  <a:pt x="2824431" y="1623511"/>
                  <a:pt x="2824562" y="1624211"/>
                  <a:pt x="2824627" y="1624992"/>
                </a:cubicBezTo>
                <a:cubicBezTo>
                  <a:pt x="2824692" y="1625773"/>
                  <a:pt x="2824724" y="1626750"/>
                  <a:pt x="2824724" y="1627922"/>
                </a:cubicBezTo>
                <a:cubicBezTo>
                  <a:pt x="2824724" y="1630462"/>
                  <a:pt x="2824431" y="1632236"/>
                  <a:pt x="2823846" y="1633245"/>
                </a:cubicBezTo>
                <a:cubicBezTo>
                  <a:pt x="2823259" y="1634254"/>
                  <a:pt x="2822543" y="1634759"/>
                  <a:pt x="2821697" y="1634759"/>
                </a:cubicBezTo>
                <a:cubicBezTo>
                  <a:pt x="2820720" y="1634759"/>
                  <a:pt x="2819597" y="1634222"/>
                  <a:pt x="2818327" y="1633147"/>
                </a:cubicBezTo>
                <a:cubicBezTo>
                  <a:pt x="2817057" y="1632073"/>
                  <a:pt x="2815446" y="1630885"/>
                  <a:pt x="2813492" y="1629582"/>
                </a:cubicBezTo>
                <a:cubicBezTo>
                  <a:pt x="2811539" y="1628280"/>
                  <a:pt x="2809179" y="1627092"/>
                  <a:pt x="2806411" y="1626018"/>
                </a:cubicBezTo>
                <a:cubicBezTo>
                  <a:pt x="2803644" y="1624943"/>
                  <a:pt x="2800372" y="1624406"/>
                  <a:pt x="2796596" y="1624406"/>
                </a:cubicBezTo>
                <a:cubicBezTo>
                  <a:pt x="2788848" y="1624406"/>
                  <a:pt x="2782906" y="1627385"/>
                  <a:pt x="2778771" y="1633343"/>
                </a:cubicBezTo>
                <a:cubicBezTo>
                  <a:pt x="2774637" y="1639300"/>
                  <a:pt x="2772569" y="1647944"/>
                  <a:pt x="2772569" y="1659274"/>
                </a:cubicBezTo>
                <a:cubicBezTo>
                  <a:pt x="2772569" y="1664939"/>
                  <a:pt x="2773107" y="1669903"/>
                  <a:pt x="2774181" y="1674168"/>
                </a:cubicBezTo>
                <a:cubicBezTo>
                  <a:pt x="2775255" y="1678433"/>
                  <a:pt x="2776834" y="1681998"/>
                  <a:pt x="2778918" y="1684863"/>
                </a:cubicBezTo>
                <a:cubicBezTo>
                  <a:pt x="2781002" y="1687728"/>
                  <a:pt x="2783557" y="1689860"/>
                  <a:pt x="2786585" y="1691260"/>
                </a:cubicBezTo>
                <a:cubicBezTo>
                  <a:pt x="2789612" y="1692660"/>
                  <a:pt x="2793080" y="1693360"/>
                  <a:pt x="2796987" y="1693360"/>
                </a:cubicBezTo>
                <a:cubicBezTo>
                  <a:pt x="2800698" y="1693360"/>
                  <a:pt x="2803954" y="1692774"/>
                  <a:pt x="2806753" y="1691602"/>
                </a:cubicBezTo>
                <a:cubicBezTo>
                  <a:pt x="2809553" y="1690430"/>
                  <a:pt x="2811979" y="1689144"/>
                  <a:pt x="2814030" y="1687744"/>
                </a:cubicBezTo>
                <a:cubicBezTo>
                  <a:pt x="2816081" y="1686344"/>
                  <a:pt x="2817807" y="1685075"/>
                  <a:pt x="2819206" y="1683935"/>
                </a:cubicBezTo>
                <a:cubicBezTo>
                  <a:pt x="2820606" y="1682796"/>
                  <a:pt x="2821697" y="1682226"/>
                  <a:pt x="2822478" y="1682226"/>
                </a:cubicBezTo>
                <a:cubicBezTo>
                  <a:pt x="2822934" y="1682226"/>
                  <a:pt x="2823324" y="1682356"/>
                  <a:pt x="2823650" y="1682617"/>
                </a:cubicBezTo>
                <a:cubicBezTo>
                  <a:pt x="2823976" y="1682877"/>
                  <a:pt x="2824252" y="1683316"/>
                  <a:pt x="2824480" y="1683935"/>
                </a:cubicBezTo>
                <a:cubicBezTo>
                  <a:pt x="2824708" y="1684554"/>
                  <a:pt x="2824871" y="1685335"/>
                  <a:pt x="2824968" y="1686279"/>
                </a:cubicBezTo>
                <a:cubicBezTo>
                  <a:pt x="2825066" y="1687223"/>
                  <a:pt x="2825115" y="1688346"/>
                  <a:pt x="2825115" y="1689649"/>
                </a:cubicBezTo>
                <a:cubicBezTo>
                  <a:pt x="2825115" y="1690756"/>
                  <a:pt x="2825082" y="1691716"/>
                  <a:pt x="2825017" y="1692530"/>
                </a:cubicBezTo>
                <a:cubicBezTo>
                  <a:pt x="2824953" y="1693344"/>
                  <a:pt x="2824838" y="1694027"/>
                  <a:pt x="2824675" y="1694581"/>
                </a:cubicBezTo>
                <a:cubicBezTo>
                  <a:pt x="2824513" y="1695134"/>
                  <a:pt x="2824317" y="1695623"/>
                  <a:pt x="2824090" y="1696046"/>
                </a:cubicBezTo>
                <a:cubicBezTo>
                  <a:pt x="2823862" y="1696469"/>
                  <a:pt x="2823341" y="1697088"/>
                  <a:pt x="2822527" y="1697902"/>
                </a:cubicBezTo>
                <a:cubicBezTo>
                  <a:pt x="2821713" y="1698716"/>
                  <a:pt x="2820329" y="1699725"/>
                  <a:pt x="2818376" y="1700929"/>
                </a:cubicBezTo>
                <a:cubicBezTo>
                  <a:pt x="2816422" y="1702134"/>
                  <a:pt x="2814225" y="1703208"/>
                  <a:pt x="2811783" y="1704152"/>
                </a:cubicBezTo>
                <a:cubicBezTo>
                  <a:pt x="2809342" y="1705097"/>
                  <a:pt x="2806688" y="1705862"/>
                  <a:pt x="2803823" y="1706448"/>
                </a:cubicBezTo>
                <a:cubicBezTo>
                  <a:pt x="2800958" y="1707034"/>
                  <a:pt x="2797996" y="1707327"/>
                  <a:pt x="2794936" y="1707327"/>
                </a:cubicBezTo>
                <a:cubicBezTo>
                  <a:pt x="2788620" y="1707327"/>
                  <a:pt x="2783020" y="1706285"/>
                  <a:pt x="2778136" y="1704201"/>
                </a:cubicBezTo>
                <a:cubicBezTo>
                  <a:pt x="2773253" y="1702118"/>
                  <a:pt x="2769168" y="1699074"/>
                  <a:pt x="2765879" y="1695069"/>
                </a:cubicBezTo>
                <a:cubicBezTo>
                  <a:pt x="2762591" y="1691065"/>
                  <a:pt x="2760084" y="1686149"/>
                  <a:pt x="2758359" y="1680321"/>
                </a:cubicBezTo>
                <a:cubicBezTo>
                  <a:pt x="2756633" y="1674494"/>
                  <a:pt x="2755770" y="1667771"/>
                  <a:pt x="2755770" y="1660153"/>
                </a:cubicBezTo>
                <a:cubicBezTo>
                  <a:pt x="2755770" y="1651493"/>
                  <a:pt x="2756828" y="1644054"/>
                  <a:pt x="2758945" y="1637835"/>
                </a:cubicBezTo>
                <a:cubicBezTo>
                  <a:pt x="2761061" y="1631617"/>
                  <a:pt x="2763958" y="1626522"/>
                  <a:pt x="2767637" y="1622550"/>
                </a:cubicBezTo>
                <a:cubicBezTo>
                  <a:pt x="2771316" y="1618579"/>
                  <a:pt x="2775646" y="1615632"/>
                  <a:pt x="2780627" y="1613711"/>
                </a:cubicBezTo>
                <a:cubicBezTo>
                  <a:pt x="2785608" y="1611791"/>
                  <a:pt x="2790996" y="1610830"/>
                  <a:pt x="2796791" y="1610830"/>
                </a:cubicBezTo>
                <a:close/>
                <a:moveTo>
                  <a:pt x="4050770" y="1610732"/>
                </a:moveTo>
                <a:cubicBezTo>
                  <a:pt x="4057086" y="1610732"/>
                  <a:pt x="4062458" y="1611449"/>
                  <a:pt x="4066886" y="1612881"/>
                </a:cubicBezTo>
                <a:cubicBezTo>
                  <a:pt x="4071313" y="1614314"/>
                  <a:pt x="4074894" y="1616414"/>
                  <a:pt x="4077629" y="1619181"/>
                </a:cubicBezTo>
                <a:cubicBezTo>
                  <a:pt x="4080364" y="1621948"/>
                  <a:pt x="4082350" y="1625383"/>
                  <a:pt x="4083587" y="1629485"/>
                </a:cubicBezTo>
                <a:cubicBezTo>
                  <a:pt x="4084824" y="1633587"/>
                  <a:pt x="4085443" y="1638373"/>
                  <a:pt x="4085443" y="1643842"/>
                </a:cubicBezTo>
                <a:lnTo>
                  <a:pt x="4085443" y="1703127"/>
                </a:lnTo>
                <a:cubicBezTo>
                  <a:pt x="4085443" y="1703908"/>
                  <a:pt x="4085182" y="1704494"/>
                  <a:pt x="4084661" y="1704885"/>
                </a:cubicBezTo>
                <a:cubicBezTo>
                  <a:pt x="4084140" y="1705276"/>
                  <a:pt x="4083424" y="1705569"/>
                  <a:pt x="4082513" y="1705764"/>
                </a:cubicBezTo>
                <a:cubicBezTo>
                  <a:pt x="4081601" y="1705959"/>
                  <a:pt x="4080266" y="1706057"/>
                  <a:pt x="4078508" y="1706057"/>
                </a:cubicBezTo>
                <a:cubicBezTo>
                  <a:pt x="4076815" y="1706057"/>
                  <a:pt x="4075464" y="1705959"/>
                  <a:pt x="4074455" y="1705764"/>
                </a:cubicBezTo>
                <a:cubicBezTo>
                  <a:pt x="4073446" y="1705569"/>
                  <a:pt x="4072713" y="1705276"/>
                  <a:pt x="4072257" y="1704885"/>
                </a:cubicBezTo>
                <a:cubicBezTo>
                  <a:pt x="4071802" y="1704494"/>
                  <a:pt x="4071574" y="1703908"/>
                  <a:pt x="4071574" y="1703127"/>
                </a:cubicBezTo>
                <a:lnTo>
                  <a:pt x="4071574" y="1694337"/>
                </a:lnTo>
                <a:cubicBezTo>
                  <a:pt x="4067732" y="1698439"/>
                  <a:pt x="4063451" y="1701629"/>
                  <a:pt x="4058730" y="1703908"/>
                </a:cubicBezTo>
                <a:cubicBezTo>
                  <a:pt x="4054010" y="1706187"/>
                  <a:pt x="4049012" y="1707327"/>
                  <a:pt x="4043738" y="1707327"/>
                </a:cubicBezTo>
                <a:cubicBezTo>
                  <a:pt x="4039115" y="1707327"/>
                  <a:pt x="4034932" y="1706724"/>
                  <a:pt x="4031188" y="1705520"/>
                </a:cubicBezTo>
                <a:cubicBezTo>
                  <a:pt x="4027444" y="1704315"/>
                  <a:pt x="4024253" y="1702573"/>
                  <a:pt x="4021616" y="1700295"/>
                </a:cubicBezTo>
                <a:cubicBezTo>
                  <a:pt x="4018979" y="1698016"/>
                  <a:pt x="4016928" y="1695216"/>
                  <a:pt x="4015463" y="1691895"/>
                </a:cubicBezTo>
                <a:cubicBezTo>
                  <a:pt x="4013998" y="1688574"/>
                  <a:pt x="4013266" y="1684798"/>
                  <a:pt x="4013266" y="1680565"/>
                </a:cubicBezTo>
                <a:cubicBezTo>
                  <a:pt x="4013266" y="1675617"/>
                  <a:pt x="4014275" y="1671320"/>
                  <a:pt x="4016293" y="1667673"/>
                </a:cubicBezTo>
                <a:cubicBezTo>
                  <a:pt x="4018312" y="1664027"/>
                  <a:pt x="4021209" y="1660999"/>
                  <a:pt x="4024986" y="1658590"/>
                </a:cubicBezTo>
                <a:cubicBezTo>
                  <a:pt x="4028762" y="1656181"/>
                  <a:pt x="4033385" y="1654374"/>
                  <a:pt x="4038855" y="1653169"/>
                </a:cubicBezTo>
                <a:cubicBezTo>
                  <a:pt x="4044324" y="1651965"/>
                  <a:pt x="4050477" y="1651363"/>
                  <a:pt x="4057314" y="1651363"/>
                </a:cubicBezTo>
                <a:lnTo>
                  <a:pt x="4069425" y="1651363"/>
                </a:lnTo>
                <a:lnTo>
                  <a:pt x="4069425" y="1644526"/>
                </a:lnTo>
                <a:cubicBezTo>
                  <a:pt x="4069425" y="1641140"/>
                  <a:pt x="4069067" y="1638145"/>
                  <a:pt x="4068351" y="1635540"/>
                </a:cubicBezTo>
                <a:cubicBezTo>
                  <a:pt x="4067634" y="1632936"/>
                  <a:pt x="4066479" y="1630771"/>
                  <a:pt x="4064883" y="1629045"/>
                </a:cubicBezTo>
                <a:cubicBezTo>
                  <a:pt x="4063288" y="1627320"/>
                  <a:pt x="4061221" y="1626018"/>
                  <a:pt x="4058681" y="1625139"/>
                </a:cubicBezTo>
                <a:cubicBezTo>
                  <a:pt x="4056142" y="1624260"/>
                  <a:pt x="4053017" y="1623820"/>
                  <a:pt x="4049305" y="1623820"/>
                </a:cubicBezTo>
                <a:cubicBezTo>
                  <a:pt x="4045333" y="1623820"/>
                  <a:pt x="4041769" y="1624292"/>
                  <a:pt x="4038611" y="1625236"/>
                </a:cubicBezTo>
                <a:cubicBezTo>
                  <a:pt x="4035453" y="1626180"/>
                  <a:pt x="4032685" y="1627222"/>
                  <a:pt x="4030309" y="1628362"/>
                </a:cubicBezTo>
                <a:cubicBezTo>
                  <a:pt x="4027932" y="1629501"/>
                  <a:pt x="4025946" y="1630543"/>
                  <a:pt x="4024351" y="1631487"/>
                </a:cubicBezTo>
                <a:cubicBezTo>
                  <a:pt x="4022756" y="1632431"/>
                  <a:pt x="4021567" y="1632903"/>
                  <a:pt x="4020786" y="1632903"/>
                </a:cubicBezTo>
                <a:cubicBezTo>
                  <a:pt x="4020265" y="1632903"/>
                  <a:pt x="4019809" y="1632773"/>
                  <a:pt x="4019419" y="1632513"/>
                </a:cubicBezTo>
                <a:cubicBezTo>
                  <a:pt x="4019028" y="1632252"/>
                  <a:pt x="4018686" y="1631861"/>
                  <a:pt x="4018393" y="1631341"/>
                </a:cubicBezTo>
                <a:cubicBezTo>
                  <a:pt x="4018100" y="1630820"/>
                  <a:pt x="4017889" y="1630152"/>
                  <a:pt x="4017758" y="1629338"/>
                </a:cubicBezTo>
                <a:cubicBezTo>
                  <a:pt x="4017628" y="1628524"/>
                  <a:pt x="4017563" y="1627629"/>
                  <a:pt x="4017563" y="1626652"/>
                </a:cubicBezTo>
                <a:cubicBezTo>
                  <a:pt x="4017563" y="1625025"/>
                  <a:pt x="4017677" y="1623739"/>
                  <a:pt x="4017905" y="1622795"/>
                </a:cubicBezTo>
                <a:cubicBezTo>
                  <a:pt x="4018133" y="1621850"/>
                  <a:pt x="4018686" y="1620955"/>
                  <a:pt x="4019565" y="1620109"/>
                </a:cubicBezTo>
                <a:cubicBezTo>
                  <a:pt x="4020444" y="1619262"/>
                  <a:pt x="4021958" y="1618269"/>
                  <a:pt x="4024107" y="1617130"/>
                </a:cubicBezTo>
                <a:cubicBezTo>
                  <a:pt x="4026256" y="1615990"/>
                  <a:pt x="4028730" y="1614948"/>
                  <a:pt x="4031530" y="1614004"/>
                </a:cubicBezTo>
                <a:cubicBezTo>
                  <a:pt x="4034329" y="1613060"/>
                  <a:pt x="4037390" y="1612279"/>
                  <a:pt x="4040710" y="1611660"/>
                </a:cubicBezTo>
                <a:cubicBezTo>
                  <a:pt x="4044031" y="1611042"/>
                  <a:pt x="4047385" y="1610732"/>
                  <a:pt x="4050770" y="1610732"/>
                </a:cubicBezTo>
                <a:close/>
                <a:moveTo>
                  <a:pt x="3857875" y="1610732"/>
                </a:moveTo>
                <a:cubicBezTo>
                  <a:pt x="3865103" y="1610732"/>
                  <a:pt x="3871402" y="1611807"/>
                  <a:pt x="3876774" y="1613956"/>
                </a:cubicBezTo>
                <a:cubicBezTo>
                  <a:pt x="3882146" y="1616104"/>
                  <a:pt x="3886622" y="1619230"/>
                  <a:pt x="3890203" y="1623332"/>
                </a:cubicBezTo>
                <a:cubicBezTo>
                  <a:pt x="3893785" y="1627434"/>
                  <a:pt x="3896470" y="1632415"/>
                  <a:pt x="3898261" y="1638275"/>
                </a:cubicBezTo>
                <a:cubicBezTo>
                  <a:pt x="3900052" y="1644135"/>
                  <a:pt x="3900947" y="1650744"/>
                  <a:pt x="3900947" y="1658102"/>
                </a:cubicBezTo>
                <a:cubicBezTo>
                  <a:pt x="3900947" y="1665264"/>
                  <a:pt x="3900003" y="1671857"/>
                  <a:pt x="3898115" y="1677880"/>
                </a:cubicBezTo>
                <a:cubicBezTo>
                  <a:pt x="3896226" y="1683902"/>
                  <a:pt x="3893410" y="1689095"/>
                  <a:pt x="3889666" y="1693458"/>
                </a:cubicBezTo>
                <a:cubicBezTo>
                  <a:pt x="3885922" y="1697820"/>
                  <a:pt x="3881234" y="1701222"/>
                  <a:pt x="3875602" y="1703664"/>
                </a:cubicBezTo>
                <a:cubicBezTo>
                  <a:pt x="3869970" y="1706106"/>
                  <a:pt x="3863442" y="1707327"/>
                  <a:pt x="3856019" y="1707327"/>
                </a:cubicBezTo>
                <a:cubicBezTo>
                  <a:pt x="3848792" y="1707327"/>
                  <a:pt x="3842492" y="1706252"/>
                  <a:pt x="3837121" y="1704104"/>
                </a:cubicBezTo>
                <a:cubicBezTo>
                  <a:pt x="3831749" y="1701955"/>
                  <a:pt x="3827272" y="1698829"/>
                  <a:pt x="3823691" y="1694727"/>
                </a:cubicBezTo>
                <a:cubicBezTo>
                  <a:pt x="3820110" y="1690625"/>
                  <a:pt x="3817440" y="1685644"/>
                  <a:pt x="3815682" y="1679784"/>
                </a:cubicBezTo>
                <a:cubicBezTo>
                  <a:pt x="3813924" y="1673924"/>
                  <a:pt x="3813045" y="1667283"/>
                  <a:pt x="3813045" y="1659860"/>
                </a:cubicBezTo>
                <a:cubicBezTo>
                  <a:pt x="3813045" y="1652697"/>
                  <a:pt x="3813973" y="1646105"/>
                  <a:pt x="3815829" y="1640082"/>
                </a:cubicBezTo>
                <a:cubicBezTo>
                  <a:pt x="3817685" y="1634059"/>
                  <a:pt x="3820484" y="1628866"/>
                  <a:pt x="3824228" y="1624504"/>
                </a:cubicBezTo>
                <a:cubicBezTo>
                  <a:pt x="3827972" y="1620141"/>
                  <a:pt x="3832644" y="1616755"/>
                  <a:pt x="3838244" y="1614346"/>
                </a:cubicBezTo>
                <a:cubicBezTo>
                  <a:pt x="3843843" y="1611937"/>
                  <a:pt x="3850387" y="1610732"/>
                  <a:pt x="3857875" y="1610732"/>
                </a:cubicBezTo>
                <a:close/>
                <a:moveTo>
                  <a:pt x="3758672" y="1610732"/>
                </a:moveTo>
                <a:cubicBezTo>
                  <a:pt x="3763425" y="1610732"/>
                  <a:pt x="3767788" y="1611237"/>
                  <a:pt x="3771759" y="1612246"/>
                </a:cubicBezTo>
                <a:cubicBezTo>
                  <a:pt x="3775731" y="1613256"/>
                  <a:pt x="3779133" y="1614786"/>
                  <a:pt x="3781966" y="1616837"/>
                </a:cubicBezTo>
                <a:cubicBezTo>
                  <a:pt x="3784798" y="1618888"/>
                  <a:pt x="3786996" y="1621427"/>
                  <a:pt x="3788558" y="1624455"/>
                </a:cubicBezTo>
                <a:cubicBezTo>
                  <a:pt x="3790121" y="1627483"/>
                  <a:pt x="3790902" y="1631015"/>
                  <a:pt x="3790902" y="1635052"/>
                </a:cubicBezTo>
                <a:cubicBezTo>
                  <a:pt x="3790902" y="1637461"/>
                  <a:pt x="3790512" y="1639756"/>
                  <a:pt x="3789730" y="1641938"/>
                </a:cubicBezTo>
                <a:cubicBezTo>
                  <a:pt x="3788949" y="1644119"/>
                  <a:pt x="3787826" y="1646121"/>
                  <a:pt x="3786361" y="1647944"/>
                </a:cubicBezTo>
                <a:cubicBezTo>
                  <a:pt x="3784896" y="1649767"/>
                  <a:pt x="3783089" y="1651395"/>
                  <a:pt x="3780940" y="1652828"/>
                </a:cubicBezTo>
                <a:cubicBezTo>
                  <a:pt x="3778792" y="1654260"/>
                  <a:pt x="3776415" y="1655367"/>
                  <a:pt x="3773811" y="1656148"/>
                </a:cubicBezTo>
                <a:lnTo>
                  <a:pt x="3773615" y="1656246"/>
                </a:lnTo>
                <a:cubicBezTo>
                  <a:pt x="3776155" y="1656506"/>
                  <a:pt x="3778661" y="1657239"/>
                  <a:pt x="3781136" y="1658444"/>
                </a:cubicBezTo>
                <a:cubicBezTo>
                  <a:pt x="3783610" y="1659648"/>
                  <a:pt x="3785824" y="1661211"/>
                  <a:pt x="3787777" y="1663132"/>
                </a:cubicBezTo>
                <a:cubicBezTo>
                  <a:pt x="3789730" y="1665052"/>
                  <a:pt x="3791309" y="1667331"/>
                  <a:pt x="3792514" y="1669968"/>
                </a:cubicBezTo>
                <a:cubicBezTo>
                  <a:pt x="3793719" y="1672606"/>
                  <a:pt x="3794321" y="1675519"/>
                  <a:pt x="3794321" y="1678710"/>
                </a:cubicBezTo>
                <a:cubicBezTo>
                  <a:pt x="3794321" y="1683137"/>
                  <a:pt x="3793442" y="1687109"/>
                  <a:pt x="3791684" y="1690625"/>
                </a:cubicBezTo>
                <a:cubicBezTo>
                  <a:pt x="3789926" y="1694141"/>
                  <a:pt x="3787403" y="1697153"/>
                  <a:pt x="3784115" y="1699660"/>
                </a:cubicBezTo>
                <a:cubicBezTo>
                  <a:pt x="3780826" y="1702166"/>
                  <a:pt x="3776806" y="1704071"/>
                  <a:pt x="3772052" y="1705373"/>
                </a:cubicBezTo>
                <a:cubicBezTo>
                  <a:pt x="3767299" y="1706676"/>
                  <a:pt x="3761895" y="1707327"/>
                  <a:pt x="3755840" y="1707327"/>
                </a:cubicBezTo>
                <a:cubicBezTo>
                  <a:pt x="3752454" y="1707327"/>
                  <a:pt x="3749279" y="1707082"/>
                  <a:pt x="3746317" y="1706594"/>
                </a:cubicBezTo>
                <a:cubicBezTo>
                  <a:pt x="3743354" y="1706106"/>
                  <a:pt x="3740652" y="1705487"/>
                  <a:pt x="3738210" y="1704738"/>
                </a:cubicBezTo>
                <a:cubicBezTo>
                  <a:pt x="3735769" y="1703990"/>
                  <a:pt x="3733718" y="1703176"/>
                  <a:pt x="3732057" y="1702297"/>
                </a:cubicBezTo>
                <a:cubicBezTo>
                  <a:pt x="3730397" y="1701418"/>
                  <a:pt x="3729225" y="1700685"/>
                  <a:pt x="3728541" y="1700099"/>
                </a:cubicBezTo>
                <a:cubicBezTo>
                  <a:pt x="3727858" y="1699513"/>
                  <a:pt x="3727353" y="1698976"/>
                  <a:pt x="3727027" y="1698488"/>
                </a:cubicBezTo>
                <a:cubicBezTo>
                  <a:pt x="3726702" y="1697999"/>
                  <a:pt x="3726474" y="1697462"/>
                  <a:pt x="3726344" y="1696876"/>
                </a:cubicBezTo>
                <a:cubicBezTo>
                  <a:pt x="3726213" y="1696290"/>
                  <a:pt x="3726099" y="1695574"/>
                  <a:pt x="3726002" y="1694727"/>
                </a:cubicBezTo>
                <a:cubicBezTo>
                  <a:pt x="3725904" y="1693881"/>
                  <a:pt x="3725855" y="1692872"/>
                  <a:pt x="3725855" y="1691700"/>
                </a:cubicBezTo>
                <a:cubicBezTo>
                  <a:pt x="3725855" y="1690658"/>
                  <a:pt x="3725920" y="1689779"/>
                  <a:pt x="3726051" y="1689063"/>
                </a:cubicBezTo>
                <a:cubicBezTo>
                  <a:pt x="3726181" y="1688346"/>
                  <a:pt x="3726344" y="1687760"/>
                  <a:pt x="3726539" y="1687305"/>
                </a:cubicBezTo>
                <a:cubicBezTo>
                  <a:pt x="3726734" y="1686849"/>
                  <a:pt x="3726962" y="1686507"/>
                  <a:pt x="3727223" y="1686279"/>
                </a:cubicBezTo>
                <a:cubicBezTo>
                  <a:pt x="3727483" y="1686051"/>
                  <a:pt x="3727841" y="1685937"/>
                  <a:pt x="3728297" y="1685937"/>
                </a:cubicBezTo>
                <a:cubicBezTo>
                  <a:pt x="3729013" y="1685937"/>
                  <a:pt x="3730006" y="1686377"/>
                  <a:pt x="3731276" y="1687256"/>
                </a:cubicBezTo>
                <a:cubicBezTo>
                  <a:pt x="3732546" y="1688135"/>
                  <a:pt x="3734255" y="1689111"/>
                  <a:pt x="3736403" y="1690186"/>
                </a:cubicBezTo>
                <a:cubicBezTo>
                  <a:pt x="3738552" y="1691260"/>
                  <a:pt x="3741206" y="1692253"/>
                  <a:pt x="3744363" y="1693165"/>
                </a:cubicBezTo>
                <a:cubicBezTo>
                  <a:pt x="3747521" y="1694076"/>
                  <a:pt x="3751412" y="1694532"/>
                  <a:pt x="3756035" y="1694532"/>
                </a:cubicBezTo>
                <a:cubicBezTo>
                  <a:pt x="3759290" y="1694532"/>
                  <a:pt x="3762221" y="1694190"/>
                  <a:pt x="3764825" y="1693507"/>
                </a:cubicBezTo>
                <a:cubicBezTo>
                  <a:pt x="3767430" y="1692823"/>
                  <a:pt x="3769643" y="1691814"/>
                  <a:pt x="3771466" y="1690479"/>
                </a:cubicBezTo>
                <a:cubicBezTo>
                  <a:pt x="3773290" y="1689144"/>
                  <a:pt x="3774706" y="1687467"/>
                  <a:pt x="3775715" y="1685449"/>
                </a:cubicBezTo>
                <a:cubicBezTo>
                  <a:pt x="3776724" y="1683430"/>
                  <a:pt x="3777229" y="1681086"/>
                  <a:pt x="3777229" y="1678417"/>
                </a:cubicBezTo>
                <a:cubicBezTo>
                  <a:pt x="3777229" y="1676138"/>
                  <a:pt x="3776741" y="1674087"/>
                  <a:pt x="3775764" y="1672264"/>
                </a:cubicBezTo>
                <a:cubicBezTo>
                  <a:pt x="3774787" y="1670441"/>
                  <a:pt x="3773257" y="1668894"/>
                  <a:pt x="3771173" y="1667624"/>
                </a:cubicBezTo>
                <a:cubicBezTo>
                  <a:pt x="3769090" y="1666355"/>
                  <a:pt x="3766420" y="1665362"/>
                  <a:pt x="3763165" y="1664646"/>
                </a:cubicBezTo>
                <a:cubicBezTo>
                  <a:pt x="3759909" y="1663929"/>
                  <a:pt x="3755970" y="1663571"/>
                  <a:pt x="3751347" y="1663571"/>
                </a:cubicBezTo>
                <a:lnTo>
                  <a:pt x="3741580" y="1663571"/>
                </a:lnTo>
                <a:cubicBezTo>
                  <a:pt x="3740929" y="1663571"/>
                  <a:pt x="3740408" y="1663457"/>
                  <a:pt x="3740017" y="1663229"/>
                </a:cubicBezTo>
                <a:cubicBezTo>
                  <a:pt x="3739627" y="1663001"/>
                  <a:pt x="3739285" y="1662643"/>
                  <a:pt x="3738992" y="1662155"/>
                </a:cubicBezTo>
                <a:cubicBezTo>
                  <a:pt x="3738699" y="1661667"/>
                  <a:pt x="3738503" y="1661016"/>
                  <a:pt x="3738406" y="1660202"/>
                </a:cubicBezTo>
                <a:cubicBezTo>
                  <a:pt x="3738308" y="1659388"/>
                  <a:pt x="3738259" y="1658427"/>
                  <a:pt x="3738259" y="1657320"/>
                </a:cubicBezTo>
                <a:cubicBezTo>
                  <a:pt x="3738259" y="1656279"/>
                  <a:pt x="3738324" y="1655367"/>
                  <a:pt x="3738455" y="1654586"/>
                </a:cubicBezTo>
                <a:cubicBezTo>
                  <a:pt x="3738585" y="1653804"/>
                  <a:pt x="3738780" y="1653186"/>
                  <a:pt x="3739041" y="1652730"/>
                </a:cubicBezTo>
                <a:cubicBezTo>
                  <a:pt x="3739301" y="1652274"/>
                  <a:pt x="3739627" y="1651932"/>
                  <a:pt x="3740017" y="1651704"/>
                </a:cubicBezTo>
                <a:cubicBezTo>
                  <a:pt x="3740408" y="1651477"/>
                  <a:pt x="3740896" y="1651363"/>
                  <a:pt x="3741482" y="1651363"/>
                </a:cubicBezTo>
                <a:lnTo>
                  <a:pt x="3750956" y="1651363"/>
                </a:lnTo>
                <a:cubicBezTo>
                  <a:pt x="3755058" y="1651363"/>
                  <a:pt x="3758591" y="1651037"/>
                  <a:pt x="3761553" y="1650386"/>
                </a:cubicBezTo>
                <a:cubicBezTo>
                  <a:pt x="3764516" y="1649735"/>
                  <a:pt x="3766990" y="1648774"/>
                  <a:pt x="3768976" y="1647505"/>
                </a:cubicBezTo>
                <a:cubicBezTo>
                  <a:pt x="3770962" y="1646235"/>
                  <a:pt x="3772427" y="1644672"/>
                  <a:pt x="3773371" y="1642817"/>
                </a:cubicBezTo>
                <a:cubicBezTo>
                  <a:pt x="3774315" y="1640961"/>
                  <a:pt x="3774787" y="1638828"/>
                  <a:pt x="3774787" y="1636419"/>
                </a:cubicBezTo>
                <a:cubicBezTo>
                  <a:pt x="3774787" y="1634271"/>
                  <a:pt x="3774331" y="1632382"/>
                  <a:pt x="3773420" y="1630755"/>
                </a:cubicBezTo>
                <a:cubicBezTo>
                  <a:pt x="3772508" y="1629127"/>
                  <a:pt x="3771287" y="1627776"/>
                  <a:pt x="3769757" y="1626701"/>
                </a:cubicBezTo>
                <a:cubicBezTo>
                  <a:pt x="3768227" y="1625627"/>
                  <a:pt x="3766355" y="1624813"/>
                  <a:pt x="3764141" y="1624260"/>
                </a:cubicBezTo>
                <a:cubicBezTo>
                  <a:pt x="3761928" y="1623706"/>
                  <a:pt x="3759551" y="1623429"/>
                  <a:pt x="3757012" y="1623429"/>
                </a:cubicBezTo>
                <a:cubicBezTo>
                  <a:pt x="3753040" y="1623429"/>
                  <a:pt x="3749507" y="1623885"/>
                  <a:pt x="3746415" y="1624797"/>
                </a:cubicBezTo>
                <a:cubicBezTo>
                  <a:pt x="3743322" y="1625708"/>
                  <a:pt x="3740652" y="1626701"/>
                  <a:pt x="3738406" y="1627776"/>
                </a:cubicBezTo>
                <a:cubicBezTo>
                  <a:pt x="3736159" y="1628850"/>
                  <a:pt x="3734320" y="1629827"/>
                  <a:pt x="3732887" y="1630706"/>
                </a:cubicBezTo>
                <a:cubicBezTo>
                  <a:pt x="3731455" y="1631585"/>
                  <a:pt x="3730446" y="1632024"/>
                  <a:pt x="3729860" y="1632024"/>
                </a:cubicBezTo>
                <a:cubicBezTo>
                  <a:pt x="3729534" y="1632024"/>
                  <a:pt x="3729225" y="1631943"/>
                  <a:pt x="3728932" y="1631780"/>
                </a:cubicBezTo>
                <a:cubicBezTo>
                  <a:pt x="3728639" y="1631617"/>
                  <a:pt x="3728378" y="1631324"/>
                  <a:pt x="3728151" y="1630901"/>
                </a:cubicBezTo>
                <a:cubicBezTo>
                  <a:pt x="3727923" y="1630478"/>
                  <a:pt x="3727760" y="1629892"/>
                  <a:pt x="3727662" y="1629143"/>
                </a:cubicBezTo>
                <a:cubicBezTo>
                  <a:pt x="3727564" y="1628394"/>
                  <a:pt x="3727516" y="1627499"/>
                  <a:pt x="3727516" y="1626457"/>
                </a:cubicBezTo>
                <a:cubicBezTo>
                  <a:pt x="3727516" y="1624569"/>
                  <a:pt x="3727662" y="1623071"/>
                  <a:pt x="3727955" y="1621964"/>
                </a:cubicBezTo>
                <a:cubicBezTo>
                  <a:pt x="3728248" y="1620857"/>
                  <a:pt x="3728785" y="1619913"/>
                  <a:pt x="3729567" y="1619132"/>
                </a:cubicBezTo>
                <a:cubicBezTo>
                  <a:pt x="3730348" y="1618351"/>
                  <a:pt x="3731715" y="1617439"/>
                  <a:pt x="3733669" y="1616397"/>
                </a:cubicBezTo>
                <a:cubicBezTo>
                  <a:pt x="3735622" y="1615355"/>
                  <a:pt x="3737917" y="1614428"/>
                  <a:pt x="3740554" y="1613614"/>
                </a:cubicBezTo>
                <a:cubicBezTo>
                  <a:pt x="3743191" y="1612800"/>
                  <a:pt x="3746056" y="1612116"/>
                  <a:pt x="3749149" y="1611563"/>
                </a:cubicBezTo>
                <a:cubicBezTo>
                  <a:pt x="3752242" y="1611009"/>
                  <a:pt x="3755416" y="1610732"/>
                  <a:pt x="3758672" y="1610732"/>
                </a:cubicBezTo>
                <a:close/>
                <a:moveTo>
                  <a:pt x="3669770" y="1610732"/>
                </a:moveTo>
                <a:cubicBezTo>
                  <a:pt x="3676086" y="1610732"/>
                  <a:pt x="3681458" y="1611449"/>
                  <a:pt x="3685886" y="1612881"/>
                </a:cubicBezTo>
                <a:cubicBezTo>
                  <a:pt x="3690313" y="1614314"/>
                  <a:pt x="3693894" y="1616414"/>
                  <a:pt x="3696629" y="1619181"/>
                </a:cubicBezTo>
                <a:cubicBezTo>
                  <a:pt x="3699364" y="1621948"/>
                  <a:pt x="3701350" y="1625383"/>
                  <a:pt x="3702587" y="1629485"/>
                </a:cubicBezTo>
                <a:cubicBezTo>
                  <a:pt x="3703824" y="1633587"/>
                  <a:pt x="3704443" y="1638373"/>
                  <a:pt x="3704443" y="1643842"/>
                </a:cubicBezTo>
                <a:lnTo>
                  <a:pt x="3704443" y="1703127"/>
                </a:lnTo>
                <a:cubicBezTo>
                  <a:pt x="3704443" y="1703908"/>
                  <a:pt x="3704182" y="1704494"/>
                  <a:pt x="3703661" y="1704885"/>
                </a:cubicBezTo>
                <a:cubicBezTo>
                  <a:pt x="3703140" y="1705276"/>
                  <a:pt x="3702424" y="1705569"/>
                  <a:pt x="3701513" y="1705764"/>
                </a:cubicBezTo>
                <a:cubicBezTo>
                  <a:pt x="3700601" y="1705959"/>
                  <a:pt x="3699266" y="1706057"/>
                  <a:pt x="3697508" y="1706057"/>
                </a:cubicBezTo>
                <a:cubicBezTo>
                  <a:pt x="3695815" y="1706057"/>
                  <a:pt x="3694464" y="1705959"/>
                  <a:pt x="3693455" y="1705764"/>
                </a:cubicBezTo>
                <a:cubicBezTo>
                  <a:pt x="3692446" y="1705569"/>
                  <a:pt x="3691713" y="1705276"/>
                  <a:pt x="3691257" y="1704885"/>
                </a:cubicBezTo>
                <a:cubicBezTo>
                  <a:pt x="3690802" y="1704494"/>
                  <a:pt x="3690574" y="1703908"/>
                  <a:pt x="3690574" y="1703127"/>
                </a:cubicBezTo>
                <a:lnTo>
                  <a:pt x="3690574" y="1694337"/>
                </a:lnTo>
                <a:cubicBezTo>
                  <a:pt x="3686732" y="1698439"/>
                  <a:pt x="3682451" y="1701629"/>
                  <a:pt x="3677730" y="1703908"/>
                </a:cubicBezTo>
                <a:cubicBezTo>
                  <a:pt x="3673010" y="1706187"/>
                  <a:pt x="3668012" y="1707327"/>
                  <a:pt x="3662738" y="1707327"/>
                </a:cubicBezTo>
                <a:cubicBezTo>
                  <a:pt x="3658115" y="1707327"/>
                  <a:pt x="3653932" y="1706724"/>
                  <a:pt x="3650188" y="1705520"/>
                </a:cubicBezTo>
                <a:cubicBezTo>
                  <a:pt x="3646444" y="1704315"/>
                  <a:pt x="3643253" y="1702573"/>
                  <a:pt x="3640616" y="1700295"/>
                </a:cubicBezTo>
                <a:cubicBezTo>
                  <a:pt x="3637979" y="1698016"/>
                  <a:pt x="3635928" y="1695216"/>
                  <a:pt x="3634463" y="1691895"/>
                </a:cubicBezTo>
                <a:cubicBezTo>
                  <a:pt x="3632998" y="1688574"/>
                  <a:pt x="3632266" y="1684798"/>
                  <a:pt x="3632266" y="1680565"/>
                </a:cubicBezTo>
                <a:cubicBezTo>
                  <a:pt x="3632266" y="1675617"/>
                  <a:pt x="3633275" y="1671320"/>
                  <a:pt x="3635293" y="1667673"/>
                </a:cubicBezTo>
                <a:cubicBezTo>
                  <a:pt x="3637312" y="1664027"/>
                  <a:pt x="3640210" y="1660999"/>
                  <a:pt x="3643986" y="1658590"/>
                </a:cubicBezTo>
                <a:cubicBezTo>
                  <a:pt x="3647762" y="1656181"/>
                  <a:pt x="3652385" y="1654374"/>
                  <a:pt x="3657855" y="1653169"/>
                </a:cubicBezTo>
                <a:cubicBezTo>
                  <a:pt x="3663324" y="1651965"/>
                  <a:pt x="3669477" y="1651363"/>
                  <a:pt x="3676314" y="1651363"/>
                </a:cubicBezTo>
                <a:lnTo>
                  <a:pt x="3688425" y="1651363"/>
                </a:lnTo>
                <a:lnTo>
                  <a:pt x="3688425" y="1644526"/>
                </a:lnTo>
                <a:cubicBezTo>
                  <a:pt x="3688425" y="1641140"/>
                  <a:pt x="3688067" y="1638145"/>
                  <a:pt x="3687351" y="1635540"/>
                </a:cubicBezTo>
                <a:cubicBezTo>
                  <a:pt x="3686634" y="1632936"/>
                  <a:pt x="3685479" y="1630771"/>
                  <a:pt x="3683883" y="1629045"/>
                </a:cubicBezTo>
                <a:cubicBezTo>
                  <a:pt x="3682288" y="1627320"/>
                  <a:pt x="3680221" y="1626018"/>
                  <a:pt x="3677681" y="1625139"/>
                </a:cubicBezTo>
                <a:cubicBezTo>
                  <a:pt x="3675142" y="1624260"/>
                  <a:pt x="3672017" y="1623820"/>
                  <a:pt x="3668305" y="1623820"/>
                </a:cubicBezTo>
                <a:cubicBezTo>
                  <a:pt x="3664334" y="1623820"/>
                  <a:pt x="3660769" y="1624292"/>
                  <a:pt x="3657611" y="1625236"/>
                </a:cubicBezTo>
                <a:cubicBezTo>
                  <a:pt x="3654453" y="1626180"/>
                  <a:pt x="3651686" y="1627222"/>
                  <a:pt x="3649309" y="1628362"/>
                </a:cubicBezTo>
                <a:cubicBezTo>
                  <a:pt x="3646932" y="1629501"/>
                  <a:pt x="3644946" y="1630543"/>
                  <a:pt x="3643351" y="1631487"/>
                </a:cubicBezTo>
                <a:cubicBezTo>
                  <a:pt x="3641756" y="1632431"/>
                  <a:pt x="3640567" y="1632903"/>
                  <a:pt x="3639786" y="1632903"/>
                </a:cubicBezTo>
                <a:cubicBezTo>
                  <a:pt x="3639265" y="1632903"/>
                  <a:pt x="3638809" y="1632773"/>
                  <a:pt x="3638419" y="1632513"/>
                </a:cubicBezTo>
                <a:cubicBezTo>
                  <a:pt x="3638028" y="1632252"/>
                  <a:pt x="3637686" y="1631861"/>
                  <a:pt x="3637393" y="1631341"/>
                </a:cubicBezTo>
                <a:cubicBezTo>
                  <a:pt x="3637100" y="1630820"/>
                  <a:pt x="3636889" y="1630152"/>
                  <a:pt x="3636758" y="1629338"/>
                </a:cubicBezTo>
                <a:cubicBezTo>
                  <a:pt x="3636628" y="1628524"/>
                  <a:pt x="3636563" y="1627629"/>
                  <a:pt x="3636563" y="1626652"/>
                </a:cubicBezTo>
                <a:cubicBezTo>
                  <a:pt x="3636563" y="1625025"/>
                  <a:pt x="3636677" y="1623739"/>
                  <a:pt x="3636905" y="1622795"/>
                </a:cubicBezTo>
                <a:cubicBezTo>
                  <a:pt x="3637133" y="1621850"/>
                  <a:pt x="3637686" y="1620955"/>
                  <a:pt x="3638565" y="1620109"/>
                </a:cubicBezTo>
                <a:cubicBezTo>
                  <a:pt x="3639444" y="1619262"/>
                  <a:pt x="3640958" y="1618269"/>
                  <a:pt x="3643107" y="1617130"/>
                </a:cubicBezTo>
                <a:cubicBezTo>
                  <a:pt x="3645256" y="1615990"/>
                  <a:pt x="3647730" y="1614948"/>
                  <a:pt x="3650530" y="1614004"/>
                </a:cubicBezTo>
                <a:cubicBezTo>
                  <a:pt x="3653329" y="1613060"/>
                  <a:pt x="3656390" y="1612279"/>
                  <a:pt x="3659710" y="1611660"/>
                </a:cubicBezTo>
                <a:cubicBezTo>
                  <a:pt x="3663031" y="1611042"/>
                  <a:pt x="3666385" y="1610732"/>
                  <a:pt x="3669770" y="1610732"/>
                </a:cubicBezTo>
                <a:close/>
                <a:moveTo>
                  <a:pt x="3578864" y="1610732"/>
                </a:moveTo>
                <a:cubicBezTo>
                  <a:pt x="3585245" y="1610732"/>
                  <a:pt x="3590682" y="1611970"/>
                  <a:pt x="3595175" y="1614444"/>
                </a:cubicBezTo>
                <a:cubicBezTo>
                  <a:pt x="3599668" y="1616918"/>
                  <a:pt x="3603330" y="1620304"/>
                  <a:pt x="3606163" y="1624601"/>
                </a:cubicBezTo>
                <a:cubicBezTo>
                  <a:pt x="3608995" y="1628899"/>
                  <a:pt x="3611062" y="1633896"/>
                  <a:pt x="3612365" y="1639594"/>
                </a:cubicBezTo>
                <a:cubicBezTo>
                  <a:pt x="3613667" y="1645291"/>
                  <a:pt x="3614318" y="1651330"/>
                  <a:pt x="3614318" y="1657711"/>
                </a:cubicBezTo>
                <a:cubicBezTo>
                  <a:pt x="3614318" y="1665394"/>
                  <a:pt x="3613488" y="1672296"/>
                  <a:pt x="3611827" y="1678417"/>
                </a:cubicBezTo>
                <a:cubicBezTo>
                  <a:pt x="3610167" y="1684537"/>
                  <a:pt x="3607725" y="1689730"/>
                  <a:pt x="3604502" y="1693995"/>
                </a:cubicBezTo>
                <a:cubicBezTo>
                  <a:pt x="3601279" y="1698260"/>
                  <a:pt x="3597291" y="1701548"/>
                  <a:pt x="3592538" y="1703859"/>
                </a:cubicBezTo>
                <a:cubicBezTo>
                  <a:pt x="3587785" y="1706171"/>
                  <a:pt x="3582348" y="1707327"/>
                  <a:pt x="3576227" y="1707327"/>
                </a:cubicBezTo>
                <a:cubicBezTo>
                  <a:pt x="3573623" y="1707327"/>
                  <a:pt x="3571214" y="1707066"/>
                  <a:pt x="3569000" y="1706545"/>
                </a:cubicBezTo>
                <a:cubicBezTo>
                  <a:pt x="3566786" y="1706024"/>
                  <a:pt x="3564621" y="1705210"/>
                  <a:pt x="3562505" y="1704104"/>
                </a:cubicBezTo>
                <a:cubicBezTo>
                  <a:pt x="3560389" y="1702997"/>
                  <a:pt x="3558289" y="1701597"/>
                  <a:pt x="3556205" y="1699904"/>
                </a:cubicBezTo>
                <a:cubicBezTo>
                  <a:pt x="3554122" y="1698211"/>
                  <a:pt x="3551908" y="1696225"/>
                  <a:pt x="3549564" y="1693946"/>
                </a:cubicBezTo>
                <a:lnTo>
                  <a:pt x="3549564" y="1737897"/>
                </a:lnTo>
                <a:cubicBezTo>
                  <a:pt x="3549564" y="1738418"/>
                  <a:pt x="3549434" y="1738874"/>
                  <a:pt x="3549173" y="1739264"/>
                </a:cubicBezTo>
                <a:cubicBezTo>
                  <a:pt x="3548913" y="1739655"/>
                  <a:pt x="3548489" y="1739980"/>
                  <a:pt x="3547903" y="1740241"/>
                </a:cubicBezTo>
                <a:cubicBezTo>
                  <a:pt x="3547317" y="1740501"/>
                  <a:pt x="3546503" y="1740697"/>
                  <a:pt x="3545462" y="1740827"/>
                </a:cubicBezTo>
                <a:cubicBezTo>
                  <a:pt x="3544420" y="1740957"/>
                  <a:pt x="3543085" y="1741022"/>
                  <a:pt x="3541457" y="1741022"/>
                </a:cubicBezTo>
                <a:cubicBezTo>
                  <a:pt x="3539895" y="1741022"/>
                  <a:pt x="3538592" y="1740957"/>
                  <a:pt x="3537551" y="1740827"/>
                </a:cubicBezTo>
                <a:cubicBezTo>
                  <a:pt x="3536509" y="1740697"/>
                  <a:pt x="3535679" y="1740501"/>
                  <a:pt x="3535060" y="1740241"/>
                </a:cubicBezTo>
                <a:cubicBezTo>
                  <a:pt x="3534441" y="1739980"/>
                  <a:pt x="3534018" y="1739655"/>
                  <a:pt x="3533790" y="1739264"/>
                </a:cubicBezTo>
                <a:cubicBezTo>
                  <a:pt x="3533562" y="1738874"/>
                  <a:pt x="3533448" y="1738418"/>
                  <a:pt x="3533448" y="1737897"/>
                </a:cubicBezTo>
                <a:lnTo>
                  <a:pt x="3533448" y="1615128"/>
                </a:lnTo>
                <a:cubicBezTo>
                  <a:pt x="3533448" y="1614542"/>
                  <a:pt x="3533546" y="1614069"/>
                  <a:pt x="3533741" y="1613711"/>
                </a:cubicBezTo>
                <a:cubicBezTo>
                  <a:pt x="3533937" y="1613353"/>
                  <a:pt x="3534327" y="1613044"/>
                  <a:pt x="3534913" y="1612784"/>
                </a:cubicBezTo>
                <a:cubicBezTo>
                  <a:pt x="3535499" y="1612523"/>
                  <a:pt x="3536248" y="1612344"/>
                  <a:pt x="3537160" y="1612246"/>
                </a:cubicBezTo>
                <a:cubicBezTo>
                  <a:pt x="3538071" y="1612149"/>
                  <a:pt x="3539178" y="1612100"/>
                  <a:pt x="3540481" y="1612100"/>
                </a:cubicBezTo>
                <a:cubicBezTo>
                  <a:pt x="3541848" y="1612100"/>
                  <a:pt x="3542971" y="1612149"/>
                  <a:pt x="3543850" y="1612246"/>
                </a:cubicBezTo>
                <a:cubicBezTo>
                  <a:pt x="3544729" y="1612344"/>
                  <a:pt x="3545462" y="1612523"/>
                  <a:pt x="3546048" y="1612784"/>
                </a:cubicBezTo>
                <a:cubicBezTo>
                  <a:pt x="3546634" y="1613044"/>
                  <a:pt x="3547041" y="1613353"/>
                  <a:pt x="3547269" y="1613711"/>
                </a:cubicBezTo>
                <a:cubicBezTo>
                  <a:pt x="3547496" y="1614069"/>
                  <a:pt x="3547610" y="1614542"/>
                  <a:pt x="3547610" y="1615128"/>
                </a:cubicBezTo>
                <a:lnTo>
                  <a:pt x="3547610" y="1626945"/>
                </a:lnTo>
                <a:cubicBezTo>
                  <a:pt x="3550280" y="1624211"/>
                  <a:pt x="3552852" y="1621834"/>
                  <a:pt x="3555326" y="1619816"/>
                </a:cubicBezTo>
                <a:cubicBezTo>
                  <a:pt x="3557800" y="1617797"/>
                  <a:pt x="3560291" y="1616121"/>
                  <a:pt x="3562798" y="1614786"/>
                </a:cubicBezTo>
                <a:cubicBezTo>
                  <a:pt x="3565305" y="1613451"/>
                  <a:pt x="3567877" y="1612442"/>
                  <a:pt x="3570514" y="1611758"/>
                </a:cubicBezTo>
                <a:cubicBezTo>
                  <a:pt x="3573151" y="1611074"/>
                  <a:pt x="3575934" y="1610732"/>
                  <a:pt x="3578864" y="1610732"/>
                </a:cubicBezTo>
                <a:close/>
                <a:moveTo>
                  <a:pt x="3362575" y="1610732"/>
                </a:moveTo>
                <a:cubicBezTo>
                  <a:pt x="3369803" y="1610732"/>
                  <a:pt x="3376102" y="1611807"/>
                  <a:pt x="3381474" y="1613956"/>
                </a:cubicBezTo>
                <a:cubicBezTo>
                  <a:pt x="3386846" y="1616104"/>
                  <a:pt x="3391322" y="1619230"/>
                  <a:pt x="3394903" y="1623332"/>
                </a:cubicBezTo>
                <a:cubicBezTo>
                  <a:pt x="3398485" y="1627434"/>
                  <a:pt x="3401170" y="1632415"/>
                  <a:pt x="3402961" y="1638275"/>
                </a:cubicBezTo>
                <a:cubicBezTo>
                  <a:pt x="3404752" y="1644135"/>
                  <a:pt x="3405647" y="1650744"/>
                  <a:pt x="3405647" y="1658102"/>
                </a:cubicBezTo>
                <a:cubicBezTo>
                  <a:pt x="3405647" y="1665264"/>
                  <a:pt x="3404703" y="1671857"/>
                  <a:pt x="3402815" y="1677880"/>
                </a:cubicBezTo>
                <a:cubicBezTo>
                  <a:pt x="3400926" y="1683902"/>
                  <a:pt x="3398110" y="1689095"/>
                  <a:pt x="3394366" y="1693458"/>
                </a:cubicBezTo>
                <a:cubicBezTo>
                  <a:pt x="3390622" y="1697820"/>
                  <a:pt x="3385934" y="1701222"/>
                  <a:pt x="3380302" y="1703664"/>
                </a:cubicBezTo>
                <a:cubicBezTo>
                  <a:pt x="3374670" y="1706106"/>
                  <a:pt x="3368142" y="1707327"/>
                  <a:pt x="3360719" y="1707327"/>
                </a:cubicBezTo>
                <a:cubicBezTo>
                  <a:pt x="3353492" y="1707327"/>
                  <a:pt x="3347192" y="1706252"/>
                  <a:pt x="3341821" y="1704104"/>
                </a:cubicBezTo>
                <a:cubicBezTo>
                  <a:pt x="3336449" y="1701955"/>
                  <a:pt x="3331972" y="1698829"/>
                  <a:pt x="3328391" y="1694727"/>
                </a:cubicBezTo>
                <a:cubicBezTo>
                  <a:pt x="3324810" y="1690625"/>
                  <a:pt x="3322140" y="1685644"/>
                  <a:pt x="3320382" y="1679784"/>
                </a:cubicBezTo>
                <a:cubicBezTo>
                  <a:pt x="3318624" y="1673924"/>
                  <a:pt x="3317745" y="1667283"/>
                  <a:pt x="3317745" y="1659860"/>
                </a:cubicBezTo>
                <a:cubicBezTo>
                  <a:pt x="3317745" y="1652697"/>
                  <a:pt x="3318673" y="1646105"/>
                  <a:pt x="3320529" y="1640082"/>
                </a:cubicBezTo>
                <a:cubicBezTo>
                  <a:pt x="3322385" y="1634059"/>
                  <a:pt x="3325184" y="1628866"/>
                  <a:pt x="3328928" y="1624504"/>
                </a:cubicBezTo>
                <a:cubicBezTo>
                  <a:pt x="3332672" y="1620141"/>
                  <a:pt x="3337344" y="1616755"/>
                  <a:pt x="3342944" y="1614346"/>
                </a:cubicBezTo>
                <a:cubicBezTo>
                  <a:pt x="3348543" y="1611937"/>
                  <a:pt x="3355087" y="1610732"/>
                  <a:pt x="3362575" y="1610732"/>
                </a:cubicBezTo>
                <a:close/>
                <a:moveTo>
                  <a:pt x="3191125" y="1610732"/>
                </a:moveTo>
                <a:cubicBezTo>
                  <a:pt x="3198353" y="1610732"/>
                  <a:pt x="3204652" y="1611807"/>
                  <a:pt x="3210024" y="1613956"/>
                </a:cubicBezTo>
                <a:cubicBezTo>
                  <a:pt x="3215396" y="1616104"/>
                  <a:pt x="3219872" y="1619230"/>
                  <a:pt x="3223453" y="1623332"/>
                </a:cubicBezTo>
                <a:cubicBezTo>
                  <a:pt x="3227035" y="1627434"/>
                  <a:pt x="3229720" y="1632415"/>
                  <a:pt x="3231511" y="1638275"/>
                </a:cubicBezTo>
                <a:cubicBezTo>
                  <a:pt x="3233302" y="1644135"/>
                  <a:pt x="3234197" y="1650744"/>
                  <a:pt x="3234197" y="1658102"/>
                </a:cubicBezTo>
                <a:cubicBezTo>
                  <a:pt x="3234197" y="1665264"/>
                  <a:pt x="3233253" y="1671857"/>
                  <a:pt x="3231365" y="1677880"/>
                </a:cubicBezTo>
                <a:cubicBezTo>
                  <a:pt x="3229476" y="1683902"/>
                  <a:pt x="3226660" y="1689095"/>
                  <a:pt x="3222916" y="1693458"/>
                </a:cubicBezTo>
                <a:cubicBezTo>
                  <a:pt x="3219172" y="1697820"/>
                  <a:pt x="3214484" y="1701222"/>
                  <a:pt x="3208852" y="1703664"/>
                </a:cubicBezTo>
                <a:cubicBezTo>
                  <a:pt x="3203220" y="1706106"/>
                  <a:pt x="3196692" y="1707327"/>
                  <a:pt x="3189269" y="1707327"/>
                </a:cubicBezTo>
                <a:cubicBezTo>
                  <a:pt x="3182042" y="1707327"/>
                  <a:pt x="3175742" y="1706252"/>
                  <a:pt x="3170371" y="1704104"/>
                </a:cubicBezTo>
                <a:cubicBezTo>
                  <a:pt x="3164999" y="1701955"/>
                  <a:pt x="3160523" y="1698829"/>
                  <a:pt x="3156941" y="1694727"/>
                </a:cubicBezTo>
                <a:cubicBezTo>
                  <a:pt x="3153360" y="1690625"/>
                  <a:pt x="3150691" y="1685644"/>
                  <a:pt x="3148933" y="1679784"/>
                </a:cubicBezTo>
                <a:cubicBezTo>
                  <a:pt x="3147174" y="1673924"/>
                  <a:pt x="3146295" y="1667283"/>
                  <a:pt x="3146295" y="1659860"/>
                </a:cubicBezTo>
                <a:cubicBezTo>
                  <a:pt x="3146295" y="1652697"/>
                  <a:pt x="3147223" y="1646105"/>
                  <a:pt x="3149079" y="1640082"/>
                </a:cubicBezTo>
                <a:cubicBezTo>
                  <a:pt x="3150935" y="1634059"/>
                  <a:pt x="3153735" y="1628866"/>
                  <a:pt x="3157479" y="1624504"/>
                </a:cubicBezTo>
                <a:cubicBezTo>
                  <a:pt x="3161222" y="1620141"/>
                  <a:pt x="3165894" y="1616755"/>
                  <a:pt x="3171494" y="1614346"/>
                </a:cubicBezTo>
                <a:cubicBezTo>
                  <a:pt x="3177093" y="1611937"/>
                  <a:pt x="3183637" y="1610732"/>
                  <a:pt x="3191125" y="1610732"/>
                </a:cubicBezTo>
                <a:close/>
                <a:moveTo>
                  <a:pt x="3026856" y="1610732"/>
                </a:moveTo>
                <a:cubicBezTo>
                  <a:pt x="3033758" y="1610732"/>
                  <a:pt x="3039635" y="1611839"/>
                  <a:pt x="3044485" y="1614053"/>
                </a:cubicBezTo>
                <a:cubicBezTo>
                  <a:pt x="3049336" y="1616267"/>
                  <a:pt x="3053324" y="1619246"/>
                  <a:pt x="3056450" y="1622990"/>
                </a:cubicBezTo>
                <a:cubicBezTo>
                  <a:pt x="3059575" y="1626734"/>
                  <a:pt x="3061870" y="1631129"/>
                  <a:pt x="3063335" y="1636175"/>
                </a:cubicBezTo>
                <a:cubicBezTo>
                  <a:pt x="3064800" y="1641221"/>
                  <a:pt x="3065533" y="1646609"/>
                  <a:pt x="3065533" y="1652339"/>
                </a:cubicBezTo>
                <a:lnTo>
                  <a:pt x="3065533" y="1655269"/>
                </a:lnTo>
                <a:cubicBezTo>
                  <a:pt x="3065533" y="1657809"/>
                  <a:pt x="3064895" y="1659616"/>
                  <a:pt x="3063620" y="1660690"/>
                </a:cubicBezTo>
                <a:cubicBezTo>
                  <a:pt x="3062345" y="1661764"/>
                  <a:pt x="3060889" y="1662301"/>
                  <a:pt x="3059253" y="1662301"/>
                </a:cubicBezTo>
                <a:lnTo>
                  <a:pt x="3001365" y="1662301"/>
                </a:lnTo>
                <a:cubicBezTo>
                  <a:pt x="3001365" y="1667185"/>
                  <a:pt x="3001855" y="1671580"/>
                  <a:pt x="3002837" y="1675487"/>
                </a:cubicBezTo>
                <a:cubicBezTo>
                  <a:pt x="3003818" y="1679393"/>
                  <a:pt x="3005454" y="1682747"/>
                  <a:pt x="3007744" y="1685547"/>
                </a:cubicBezTo>
                <a:cubicBezTo>
                  <a:pt x="3010034" y="1688346"/>
                  <a:pt x="3013011" y="1690495"/>
                  <a:pt x="3016675" y="1691993"/>
                </a:cubicBezTo>
                <a:cubicBezTo>
                  <a:pt x="3020339" y="1693490"/>
                  <a:pt x="3024821" y="1694239"/>
                  <a:pt x="3030121" y="1694239"/>
                </a:cubicBezTo>
                <a:cubicBezTo>
                  <a:pt x="3034308" y="1694239"/>
                  <a:pt x="3038037" y="1693897"/>
                  <a:pt x="3041309" y="1693214"/>
                </a:cubicBezTo>
                <a:cubicBezTo>
                  <a:pt x="3044580" y="1692530"/>
                  <a:pt x="3047411" y="1691765"/>
                  <a:pt x="3049799" y="1690918"/>
                </a:cubicBezTo>
                <a:cubicBezTo>
                  <a:pt x="3052187" y="1690072"/>
                  <a:pt x="3054150" y="1689307"/>
                  <a:pt x="3055687" y="1688623"/>
                </a:cubicBezTo>
                <a:cubicBezTo>
                  <a:pt x="3057225" y="1687939"/>
                  <a:pt x="3058387" y="1687598"/>
                  <a:pt x="3059172" y="1687598"/>
                </a:cubicBezTo>
                <a:cubicBezTo>
                  <a:pt x="3059630" y="1687598"/>
                  <a:pt x="3060039" y="1687712"/>
                  <a:pt x="3060398" y="1687939"/>
                </a:cubicBezTo>
                <a:cubicBezTo>
                  <a:pt x="3060758" y="1688167"/>
                  <a:pt x="3061036" y="1688509"/>
                  <a:pt x="3061232" y="1688965"/>
                </a:cubicBezTo>
                <a:cubicBezTo>
                  <a:pt x="3061429" y="1689421"/>
                  <a:pt x="3061576" y="1690056"/>
                  <a:pt x="3061674" y="1690870"/>
                </a:cubicBezTo>
                <a:cubicBezTo>
                  <a:pt x="3061772" y="1691683"/>
                  <a:pt x="3061821" y="1692676"/>
                  <a:pt x="3061821" y="1693848"/>
                </a:cubicBezTo>
                <a:cubicBezTo>
                  <a:pt x="3061821" y="1694695"/>
                  <a:pt x="3061789" y="1695427"/>
                  <a:pt x="3061724" y="1696046"/>
                </a:cubicBezTo>
                <a:cubicBezTo>
                  <a:pt x="3061659" y="1696665"/>
                  <a:pt x="3061577" y="1697218"/>
                  <a:pt x="3061480" y="1697706"/>
                </a:cubicBezTo>
                <a:cubicBezTo>
                  <a:pt x="3061382" y="1698195"/>
                  <a:pt x="3061219" y="1698634"/>
                  <a:pt x="3060992" y="1699025"/>
                </a:cubicBezTo>
                <a:cubicBezTo>
                  <a:pt x="3060764" y="1699415"/>
                  <a:pt x="3060470" y="1699790"/>
                  <a:pt x="3060112" y="1700148"/>
                </a:cubicBezTo>
                <a:cubicBezTo>
                  <a:pt x="3059754" y="1700506"/>
                  <a:pt x="3058696" y="1701092"/>
                  <a:pt x="3056938" y="1701906"/>
                </a:cubicBezTo>
                <a:cubicBezTo>
                  <a:pt x="3055180" y="1702720"/>
                  <a:pt x="3052901" y="1703518"/>
                  <a:pt x="3050101" y="1704299"/>
                </a:cubicBezTo>
                <a:cubicBezTo>
                  <a:pt x="3047301" y="1705080"/>
                  <a:pt x="3044062" y="1705780"/>
                  <a:pt x="3040384" y="1706399"/>
                </a:cubicBezTo>
                <a:cubicBezTo>
                  <a:pt x="3036704" y="1707017"/>
                  <a:pt x="3032781" y="1707327"/>
                  <a:pt x="3028614" y="1707327"/>
                </a:cubicBezTo>
                <a:cubicBezTo>
                  <a:pt x="3021387" y="1707327"/>
                  <a:pt x="3015055" y="1706317"/>
                  <a:pt x="3009618" y="1704299"/>
                </a:cubicBezTo>
                <a:cubicBezTo>
                  <a:pt x="3004181" y="1702280"/>
                  <a:pt x="2999607" y="1699285"/>
                  <a:pt x="2995895" y="1695313"/>
                </a:cubicBezTo>
                <a:cubicBezTo>
                  <a:pt x="2992185" y="1691342"/>
                  <a:pt x="2989384" y="1686360"/>
                  <a:pt x="2987496" y="1680370"/>
                </a:cubicBezTo>
                <a:cubicBezTo>
                  <a:pt x="2985608" y="1674380"/>
                  <a:pt x="2984663" y="1667413"/>
                  <a:pt x="2984663" y="1659469"/>
                </a:cubicBezTo>
                <a:cubicBezTo>
                  <a:pt x="2984663" y="1651916"/>
                  <a:pt x="2985640" y="1645128"/>
                  <a:pt x="2987593" y="1639105"/>
                </a:cubicBezTo>
                <a:cubicBezTo>
                  <a:pt x="2989547" y="1633082"/>
                  <a:pt x="2992363" y="1627971"/>
                  <a:pt x="2996042" y="1623771"/>
                </a:cubicBezTo>
                <a:cubicBezTo>
                  <a:pt x="2999721" y="1619571"/>
                  <a:pt x="3004165" y="1616348"/>
                  <a:pt x="3009373" y="1614102"/>
                </a:cubicBezTo>
                <a:cubicBezTo>
                  <a:pt x="3014583" y="1611856"/>
                  <a:pt x="3020410" y="1610732"/>
                  <a:pt x="3026856" y="1610732"/>
                </a:cubicBezTo>
                <a:close/>
                <a:moveTo>
                  <a:pt x="269965" y="1591582"/>
                </a:moveTo>
                <a:cubicBezTo>
                  <a:pt x="272247" y="1591780"/>
                  <a:pt x="273984" y="1592921"/>
                  <a:pt x="275175" y="1595005"/>
                </a:cubicBezTo>
                <a:cubicBezTo>
                  <a:pt x="276365" y="1597088"/>
                  <a:pt x="277159" y="1600363"/>
                  <a:pt x="277556" y="1604827"/>
                </a:cubicBezTo>
                <a:cubicBezTo>
                  <a:pt x="277953" y="1609292"/>
                  <a:pt x="278151" y="1615493"/>
                  <a:pt x="278151" y="1623431"/>
                </a:cubicBezTo>
                <a:cubicBezTo>
                  <a:pt x="278151" y="1628987"/>
                  <a:pt x="277953" y="1633799"/>
                  <a:pt x="277556" y="1637867"/>
                </a:cubicBezTo>
                <a:cubicBezTo>
                  <a:pt x="277159" y="1641935"/>
                  <a:pt x="276365" y="1645457"/>
                  <a:pt x="275175" y="1648434"/>
                </a:cubicBezTo>
                <a:cubicBezTo>
                  <a:pt x="273984" y="1651411"/>
                  <a:pt x="272347" y="1653742"/>
                  <a:pt x="270263" y="1655429"/>
                </a:cubicBezTo>
                <a:cubicBezTo>
                  <a:pt x="268180" y="1657116"/>
                  <a:pt x="265550" y="1658157"/>
                  <a:pt x="262375" y="1658554"/>
                </a:cubicBezTo>
                <a:lnTo>
                  <a:pt x="174864" y="1671651"/>
                </a:lnTo>
                <a:cubicBezTo>
                  <a:pt x="166728" y="1672842"/>
                  <a:pt x="159585" y="1674181"/>
                  <a:pt x="153433" y="1675670"/>
                </a:cubicBezTo>
                <a:cubicBezTo>
                  <a:pt x="147281" y="1677158"/>
                  <a:pt x="141874" y="1678845"/>
                  <a:pt x="137211" y="1680730"/>
                </a:cubicBezTo>
                <a:cubicBezTo>
                  <a:pt x="132547" y="1682615"/>
                  <a:pt x="128479" y="1684748"/>
                  <a:pt x="125007" y="1687129"/>
                </a:cubicBezTo>
                <a:cubicBezTo>
                  <a:pt x="121534" y="1689511"/>
                  <a:pt x="118111" y="1692388"/>
                  <a:pt x="114738" y="1695761"/>
                </a:cubicBezTo>
                <a:cubicBezTo>
                  <a:pt x="111364" y="1699135"/>
                  <a:pt x="108289" y="1703401"/>
                  <a:pt x="105510" y="1708561"/>
                </a:cubicBezTo>
                <a:cubicBezTo>
                  <a:pt x="102732" y="1713720"/>
                  <a:pt x="100351" y="1719375"/>
                  <a:pt x="98367" y="1725527"/>
                </a:cubicBezTo>
                <a:cubicBezTo>
                  <a:pt x="96382" y="1731679"/>
                  <a:pt x="94695" y="1738425"/>
                  <a:pt x="93306" y="1745768"/>
                </a:cubicBezTo>
                <a:cubicBezTo>
                  <a:pt x="91917" y="1753110"/>
                  <a:pt x="90628" y="1760750"/>
                  <a:pt x="89437" y="1768687"/>
                </a:cubicBezTo>
                <a:cubicBezTo>
                  <a:pt x="94795" y="1763131"/>
                  <a:pt x="100797" y="1758021"/>
                  <a:pt x="107445" y="1753358"/>
                </a:cubicBezTo>
                <a:cubicBezTo>
                  <a:pt x="114093" y="1748695"/>
                  <a:pt x="121187" y="1744726"/>
                  <a:pt x="128728" y="1741452"/>
                </a:cubicBezTo>
                <a:cubicBezTo>
                  <a:pt x="136268" y="1738177"/>
                  <a:pt x="144255" y="1735598"/>
                  <a:pt x="152689" y="1733713"/>
                </a:cubicBezTo>
                <a:cubicBezTo>
                  <a:pt x="161122" y="1731827"/>
                  <a:pt x="170002" y="1730885"/>
                  <a:pt x="179329" y="1730885"/>
                </a:cubicBezTo>
                <a:cubicBezTo>
                  <a:pt x="198776" y="1730885"/>
                  <a:pt x="215693" y="1733961"/>
                  <a:pt x="230079" y="1740112"/>
                </a:cubicBezTo>
                <a:cubicBezTo>
                  <a:pt x="244466" y="1746264"/>
                  <a:pt x="256372" y="1755144"/>
                  <a:pt x="265798" y="1766752"/>
                </a:cubicBezTo>
                <a:cubicBezTo>
                  <a:pt x="275224" y="1778361"/>
                  <a:pt x="282269" y="1792450"/>
                  <a:pt x="286932" y="1809020"/>
                </a:cubicBezTo>
                <a:cubicBezTo>
                  <a:pt x="291595" y="1825589"/>
                  <a:pt x="293927" y="1844391"/>
                  <a:pt x="293927" y="1865425"/>
                </a:cubicBezTo>
                <a:cubicBezTo>
                  <a:pt x="293927" y="1888246"/>
                  <a:pt x="290504" y="1909082"/>
                  <a:pt x="283658" y="1927933"/>
                </a:cubicBezTo>
                <a:cubicBezTo>
                  <a:pt x="276811" y="1946785"/>
                  <a:pt x="267088" y="1962858"/>
                  <a:pt x="254487" y="1976154"/>
                </a:cubicBezTo>
                <a:cubicBezTo>
                  <a:pt x="241887" y="1989449"/>
                  <a:pt x="226805" y="1999718"/>
                  <a:pt x="209243" y="2006961"/>
                </a:cubicBezTo>
                <a:cubicBezTo>
                  <a:pt x="191682" y="2014204"/>
                  <a:pt x="172185" y="2017825"/>
                  <a:pt x="150754" y="2017825"/>
                </a:cubicBezTo>
                <a:cubicBezTo>
                  <a:pt x="126942" y="2017825"/>
                  <a:pt x="106552" y="2014154"/>
                  <a:pt x="89586" y="2006812"/>
                </a:cubicBezTo>
                <a:cubicBezTo>
                  <a:pt x="72619" y="1999470"/>
                  <a:pt x="58629" y="1988407"/>
                  <a:pt x="47616" y="1973623"/>
                </a:cubicBezTo>
                <a:cubicBezTo>
                  <a:pt x="36603" y="1958840"/>
                  <a:pt x="28566" y="1940187"/>
                  <a:pt x="23506" y="1917664"/>
                </a:cubicBezTo>
                <a:cubicBezTo>
                  <a:pt x="18446" y="1895141"/>
                  <a:pt x="15916" y="1868700"/>
                  <a:pt x="15916" y="1838339"/>
                </a:cubicBezTo>
                <a:cubicBezTo>
                  <a:pt x="15916" y="1816312"/>
                  <a:pt x="17057" y="1795575"/>
                  <a:pt x="19339" y="1776129"/>
                </a:cubicBezTo>
                <a:cubicBezTo>
                  <a:pt x="21621" y="1756682"/>
                  <a:pt x="24994" y="1738872"/>
                  <a:pt x="29459" y="1722699"/>
                </a:cubicBezTo>
                <a:cubicBezTo>
                  <a:pt x="33924" y="1706527"/>
                  <a:pt x="39431" y="1692338"/>
                  <a:pt x="45979" y="1680134"/>
                </a:cubicBezTo>
                <a:cubicBezTo>
                  <a:pt x="52528" y="1667931"/>
                  <a:pt x="59274" y="1658157"/>
                  <a:pt x="66220" y="1650815"/>
                </a:cubicBezTo>
                <a:cubicBezTo>
                  <a:pt x="73165" y="1643473"/>
                  <a:pt x="79912" y="1637570"/>
                  <a:pt x="86460" y="1633105"/>
                </a:cubicBezTo>
                <a:cubicBezTo>
                  <a:pt x="93009" y="1628640"/>
                  <a:pt x="100252" y="1624671"/>
                  <a:pt x="108189" y="1621199"/>
                </a:cubicBezTo>
                <a:cubicBezTo>
                  <a:pt x="116127" y="1617726"/>
                  <a:pt x="124957" y="1614700"/>
                  <a:pt x="134681" y="1612120"/>
                </a:cubicBezTo>
                <a:cubicBezTo>
                  <a:pt x="144404" y="1609540"/>
                  <a:pt x="155021" y="1607357"/>
                  <a:pt x="166530" y="1605572"/>
                </a:cubicBezTo>
                <a:lnTo>
                  <a:pt x="261185" y="1591879"/>
                </a:lnTo>
                <a:cubicBezTo>
                  <a:pt x="264757" y="1591482"/>
                  <a:pt x="267683" y="1591383"/>
                  <a:pt x="269965" y="1591582"/>
                </a:cubicBezTo>
                <a:close/>
                <a:moveTo>
                  <a:pt x="3503878" y="1568589"/>
                </a:moveTo>
                <a:cubicBezTo>
                  <a:pt x="3504594" y="1568621"/>
                  <a:pt x="3505148" y="1568882"/>
                  <a:pt x="3505539" y="1569370"/>
                </a:cubicBezTo>
                <a:cubicBezTo>
                  <a:pt x="3505929" y="1569858"/>
                  <a:pt x="3506190" y="1570656"/>
                  <a:pt x="3506320" y="1571763"/>
                </a:cubicBezTo>
                <a:cubicBezTo>
                  <a:pt x="3506450" y="1572870"/>
                  <a:pt x="3506515" y="1574400"/>
                  <a:pt x="3506515" y="1576353"/>
                </a:cubicBezTo>
                <a:cubicBezTo>
                  <a:pt x="3506515" y="1577655"/>
                  <a:pt x="3506450" y="1578762"/>
                  <a:pt x="3506320" y="1579674"/>
                </a:cubicBezTo>
                <a:cubicBezTo>
                  <a:pt x="3506190" y="1580585"/>
                  <a:pt x="3505962" y="1581334"/>
                  <a:pt x="3505636" y="1581920"/>
                </a:cubicBezTo>
                <a:cubicBezTo>
                  <a:pt x="3505311" y="1582506"/>
                  <a:pt x="3504822" y="1582962"/>
                  <a:pt x="3504171" y="1583288"/>
                </a:cubicBezTo>
                <a:cubicBezTo>
                  <a:pt x="3503520" y="1583613"/>
                  <a:pt x="3502673" y="1583874"/>
                  <a:pt x="3501632" y="1584069"/>
                </a:cubicBezTo>
                <a:lnTo>
                  <a:pt x="3472429" y="1588952"/>
                </a:lnTo>
                <a:cubicBezTo>
                  <a:pt x="3469499" y="1589408"/>
                  <a:pt x="3466927" y="1589929"/>
                  <a:pt x="3464713" y="1590515"/>
                </a:cubicBezTo>
                <a:cubicBezTo>
                  <a:pt x="3462499" y="1591101"/>
                  <a:pt x="3460530" y="1591752"/>
                  <a:pt x="3458804" y="1592468"/>
                </a:cubicBezTo>
                <a:cubicBezTo>
                  <a:pt x="3457079" y="1593185"/>
                  <a:pt x="3455565" y="1593982"/>
                  <a:pt x="3454263" y="1594861"/>
                </a:cubicBezTo>
                <a:cubicBezTo>
                  <a:pt x="3452960" y="1595740"/>
                  <a:pt x="3451658" y="1596864"/>
                  <a:pt x="3450356" y="1598231"/>
                </a:cubicBezTo>
                <a:cubicBezTo>
                  <a:pt x="3449054" y="1599598"/>
                  <a:pt x="3447865" y="1601291"/>
                  <a:pt x="3446791" y="1603310"/>
                </a:cubicBezTo>
                <a:cubicBezTo>
                  <a:pt x="3445717" y="1605328"/>
                  <a:pt x="3444805" y="1607623"/>
                  <a:pt x="3444056" y="1610195"/>
                </a:cubicBezTo>
                <a:cubicBezTo>
                  <a:pt x="3443307" y="1612767"/>
                  <a:pt x="3442689" y="1615567"/>
                  <a:pt x="3442200" y="1618595"/>
                </a:cubicBezTo>
                <a:cubicBezTo>
                  <a:pt x="3441712" y="1621623"/>
                  <a:pt x="3441240" y="1624862"/>
                  <a:pt x="3440784" y="1628313"/>
                </a:cubicBezTo>
                <a:cubicBezTo>
                  <a:pt x="3442933" y="1626034"/>
                  <a:pt x="3445212" y="1623967"/>
                  <a:pt x="3447621" y="1622111"/>
                </a:cubicBezTo>
                <a:cubicBezTo>
                  <a:pt x="3450030" y="1620255"/>
                  <a:pt x="3452570" y="1618676"/>
                  <a:pt x="3455239" y="1617374"/>
                </a:cubicBezTo>
                <a:cubicBezTo>
                  <a:pt x="3457909" y="1616072"/>
                  <a:pt x="3460725" y="1615079"/>
                  <a:pt x="3463688" y="1614395"/>
                </a:cubicBezTo>
                <a:cubicBezTo>
                  <a:pt x="3466650" y="1613711"/>
                  <a:pt x="3469792" y="1613370"/>
                  <a:pt x="3473113" y="1613370"/>
                </a:cubicBezTo>
                <a:cubicBezTo>
                  <a:pt x="3479428" y="1613370"/>
                  <a:pt x="3484947" y="1614428"/>
                  <a:pt x="3489667" y="1616544"/>
                </a:cubicBezTo>
                <a:cubicBezTo>
                  <a:pt x="3494388" y="1618660"/>
                  <a:pt x="3498295" y="1621671"/>
                  <a:pt x="3501388" y="1625578"/>
                </a:cubicBezTo>
                <a:cubicBezTo>
                  <a:pt x="3504480" y="1629485"/>
                  <a:pt x="3506792" y="1634173"/>
                  <a:pt x="3508322" y="1639642"/>
                </a:cubicBezTo>
                <a:cubicBezTo>
                  <a:pt x="3509852" y="1645112"/>
                  <a:pt x="3510617" y="1651135"/>
                  <a:pt x="3510617" y="1657711"/>
                </a:cubicBezTo>
                <a:cubicBezTo>
                  <a:pt x="3510617" y="1665069"/>
                  <a:pt x="3509608" y="1671775"/>
                  <a:pt x="3507590" y="1677831"/>
                </a:cubicBezTo>
                <a:cubicBezTo>
                  <a:pt x="3505571" y="1683886"/>
                  <a:pt x="3502641" y="1689111"/>
                  <a:pt x="3498799" y="1693507"/>
                </a:cubicBezTo>
                <a:cubicBezTo>
                  <a:pt x="3494958" y="1697902"/>
                  <a:pt x="3490286" y="1701304"/>
                  <a:pt x="3484784" y="1703713"/>
                </a:cubicBezTo>
                <a:cubicBezTo>
                  <a:pt x="3479282" y="1706122"/>
                  <a:pt x="3473080" y="1707327"/>
                  <a:pt x="3466178" y="1707327"/>
                </a:cubicBezTo>
                <a:cubicBezTo>
                  <a:pt x="3459016" y="1707327"/>
                  <a:pt x="3452814" y="1706171"/>
                  <a:pt x="3447572" y="1703859"/>
                </a:cubicBezTo>
                <a:cubicBezTo>
                  <a:pt x="3442331" y="1701548"/>
                  <a:pt x="3438001" y="1698064"/>
                  <a:pt x="3434582" y="1693409"/>
                </a:cubicBezTo>
                <a:cubicBezTo>
                  <a:pt x="3431164" y="1688753"/>
                  <a:pt x="3428641" y="1682926"/>
                  <a:pt x="3427013" y="1675926"/>
                </a:cubicBezTo>
                <a:cubicBezTo>
                  <a:pt x="3425385" y="1668927"/>
                  <a:pt x="3424571" y="1660706"/>
                  <a:pt x="3424571" y="1651265"/>
                </a:cubicBezTo>
                <a:cubicBezTo>
                  <a:pt x="3424571" y="1643256"/>
                  <a:pt x="3424946" y="1635882"/>
                  <a:pt x="3425695" y="1629143"/>
                </a:cubicBezTo>
                <a:cubicBezTo>
                  <a:pt x="3426443" y="1622404"/>
                  <a:pt x="3427501" y="1616348"/>
                  <a:pt x="3428869" y="1610977"/>
                </a:cubicBezTo>
                <a:cubicBezTo>
                  <a:pt x="3430236" y="1605605"/>
                  <a:pt x="3431864" y="1601031"/>
                  <a:pt x="3433752" y="1597254"/>
                </a:cubicBezTo>
                <a:cubicBezTo>
                  <a:pt x="3435640" y="1593478"/>
                  <a:pt x="3437577" y="1590483"/>
                  <a:pt x="3439563" y="1588269"/>
                </a:cubicBezTo>
                <a:cubicBezTo>
                  <a:pt x="3441549" y="1586055"/>
                  <a:pt x="3443503" y="1584281"/>
                  <a:pt x="3445424" y="1582946"/>
                </a:cubicBezTo>
                <a:cubicBezTo>
                  <a:pt x="3447344" y="1581611"/>
                  <a:pt x="3449477" y="1580374"/>
                  <a:pt x="3451821" y="1579234"/>
                </a:cubicBezTo>
                <a:cubicBezTo>
                  <a:pt x="3454165" y="1578095"/>
                  <a:pt x="3456818" y="1577102"/>
                  <a:pt x="3459781" y="1576256"/>
                </a:cubicBezTo>
                <a:cubicBezTo>
                  <a:pt x="3462743" y="1575409"/>
                  <a:pt x="3466080" y="1574660"/>
                  <a:pt x="3469792" y="1574009"/>
                </a:cubicBezTo>
                <a:lnTo>
                  <a:pt x="3501143" y="1568833"/>
                </a:lnTo>
                <a:cubicBezTo>
                  <a:pt x="3502250" y="1568637"/>
                  <a:pt x="3503162" y="1568556"/>
                  <a:pt x="3503878" y="1568589"/>
                </a:cubicBezTo>
                <a:close/>
                <a:moveTo>
                  <a:pt x="5256743" y="1527992"/>
                </a:moveTo>
                <a:cubicBezTo>
                  <a:pt x="5251683" y="1527992"/>
                  <a:pt x="5247292" y="1528420"/>
                  <a:pt x="5243572" y="1529276"/>
                </a:cubicBezTo>
                <a:cubicBezTo>
                  <a:pt x="5239851" y="1530132"/>
                  <a:pt x="5236763" y="1531397"/>
                  <a:pt x="5234307" y="1533071"/>
                </a:cubicBezTo>
                <a:cubicBezTo>
                  <a:pt x="5231851" y="1534745"/>
                  <a:pt x="5230047" y="1536754"/>
                  <a:pt x="5228893" y="1539098"/>
                </a:cubicBezTo>
                <a:cubicBezTo>
                  <a:pt x="5227740" y="1541443"/>
                  <a:pt x="5227163" y="1544140"/>
                  <a:pt x="5227163" y="1547191"/>
                </a:cubicBezTo>
                <a:cubicBezTo>
                  <a:pt x="5227163" y="1552400"/>
                  <a:pt x="5228819" y="1556549"/>
                  <a:pt x="5232130" y="1559637"/>
                </a:cubicBezTo>
                <a:cubicBezTo>
                  <a:pt x="5235442" y="1562725"/>
                  <a:pt x="5240074" y="1564269"/>
                  <a:pt x="5246027" y="1564269"/>
                </a:cubicBezTo>
                <a:cubicBezTo>
                  <a:pt x="5250864" y="1564269"/>
                  <a:pt x="5255348" y="1563041"/>
                  <a:pt x="5259478" y="1560586"/>
                </a:cubicBezTo>
                <a:cubicBezTo>
                  <a:pt x="5263608" y="1558130"/>
                  <a:pt x="5267942" y="1554372"/>
                  <a:pt x="5272482" y="1549312"/>
                </a:cubicBezTo>
                <a:lnTo>
                  <a:pt x="5272482" y="1527992"/>
                </a:lnTo>
                <a:close/>
                <a:moveTo>
                  <a:pt x="5890193" y="1527211"/>
                </a:moveTo>
                <a:lnTo>
                  <a:pt x="5890193" y="1562818"/>
                </a:lnTo>
                <a:cubicBezTo>
                  <a:pt x="5891606" y="1563041"/>
                  <a:pt x="5893076" y="1563209"/>
                  <a:pt x="5894602" y="1563320"/>
                </a:cubicBezTo>
                <a:cubicBezTo>
                  <a:pt x="5896127" y="1563432"/>
                  <a:pt x="5897690" y="1563543"/>
                  <a:pt x="5899290" y="1563655"/>
                </a:cubicBezTo>
                <a:cubicBezTo>
                  <a:pt x="5900890" y="1563767"/>
                  <a:pt x="5902489" y="1563860"/>
                  <a:pt x="5904089" y="1563934"/>
                </a:cubicBezTo>
                <a:cubicBezTo>
                  <a:pt x="5905689" y="1564009"/>
                  <a:pt x="5907159" y="1564046"/>
                  <a:pt x="5908498" y="1564046"/>
                </a:cubicBezTo>
                <a:cubicBezTo>
                  <a:pt x="5913335" y="1564046"/>
                  <a:pt x="5917465" y="1563618"/>
                  <a:pt x="5920888" y="1562762"/>
                </a:cubicBezTo>
                <a:cubicBezTo>
                  <a:pt x="5924311" y="1561906"/>
                  <a:pt x="5927158" y="1560660"/>
                  <a:pt x="5929427" y="1559023"/>
                </a:cubicBezTo>
                <a:cubicBezTo>
                  <a:pt x="5931697" y="1557386"/>
                  <a:pt x="5933353" y="1555395"/>
                  <a:pt x="5934395" y="1553051"/>
                </a:cubicBezTo>
                <a:cubicBezTo>
                  <a:pt x="5935436" y="1550707"/>
                  <a:pt x="5935957" y="1548084"/>
                  <a:pt x="5935957" y="1545182"/>
                </a:cubicBezTo>
                <a:cubicBezTo>
                  <a:pt x="5935957" y="1542205"/>
                  <a:pt x="5935436" y="1539582"/>
                  <a:pt x="5934395" y="1537313"/>
                </a:cubicBezTo>
                <a:cubicBezTo>
                  <a:pt x="5933353" y="1535043"/>
                  <a:pt x="5931697" y="1533164"/>
                  <a:pt x="5929427" y="1531676"/>
                </a:cubicBezTo>
                <a:cubicBezTo>
                  <a:pt x="5927158" y="1530187"/>
                  <a:pt x="5924256" y="1529071"/>
                  <a:pt x="5920721" y="1528327"/>
                </a:cubicBezTo>
                <a:cubicBezTo>
                  <a:pt x="5917186" y="1527583"/>
                  <a:pt x="5913000" y="1527211"/>
                  <a:pt x="5908164" y="1527211"/>
                </a:cubicBezTo>
                <a:close/>
                <a:moveTo>
                  <a:pt x="5139687" y="1484125"/>
                </a:moveTo>
                <a:cubicBezTo>
                  <a:pt x="5137290" y="1484125"/>
                  <a:pt x="5134932" y="1484479"/>
                  <a:pt x="5132611" y="1485185"/>
                </a:cubicBezTo>
                <a:cubicBezTo>
                  <a:pt x="5130290" y="1485892"/>
                  <a:pt x="5127932" y="1487009"/>
                  <a:pt x="5125536" y="1488534"/>
                </a:cubicBezTo>
                <a:cubicBezTo>
                  <a:pt x="5123140" y="1490060"/>
                  <a:pt x="5120632" y="1492069"/>
                  <a:pt x="5118011" y="1494562"/>
                </a:cubicBezTo>
                <a:cubicBezTo>
                  <a:pt x="5115391" y="1497055"/>
                  <a:pt x="5112620" y="1500124"/>
                  <a:pt x="5109701" y="1503770"/>
                </a:cubicBezTo>
                <a:lnTo>
                  <a:pt x="5109701" y="1543731"/>
                </a:lnTo>
                <a:cubicBezTo>
                  <a:pt x="5114792" y="1549907"/>
                  <a:pt x="5119622" y="1554632"/>
                  <a:pt x="5124189" y="1557907"/>
                </a:cubicBezTo>
                <a:cubicBezTo>
                  <a:pt x="5128756" y="1561181"/>
                  <a:pt x="5133548" y="1562818"/>
                  <a:pt x="5138564" y="1562818"/>
                </a:cubicBezTo>
                <a:cubicBezTo>
                  <a:pt x="5143205" y="1562818"/>
                  <a:pt x="5147192" y="1561702"/>
                  <a:pt x="5150524" y="1559469"/>
                </a:cubicBezTo>
                <a:cubicBezTo>
                  <a:pt x="5153855" y="1557237"/>
                  <a:pt x="5156551" y="1554260"/>
                  <a:pt x="5158610" y="1550540"/>
                </a:cubicBezTo>
                <a:cubicBezTo>
                  <a:pt x="5160669" y="1546819"/>
                  <a:pt x="5162185" y="1542652"/>
                  <a:pt x="5163159" y="1538038"/>
                </a:cubicBezTo>
                <a:cubicBezTo>
                  <a:pt x="5164132" y="1533424"/>
                  <a:pt x="5164618" y="1528774"/>
                  <a:pt x="5164618" y="1524085"/>
                </a:cubicBezTo>
                <a:cubicBezTo>
                  <a:pt x="5164618" y="1518951"/>
                  <a:pt x="5164225" y="1513984"/>
                  <a:pt x="5163439" y="1509184"/>
                </a:cubicBezTo>
                <a:cubicBezTo>
                  <a:pt x="5162653" y="1504384"/>
                  <a:pt x="5161306" y="1500124"/>
                  <a:pt x="5159397" y="1496403"/>
                </a:cubicBezTo>
                <a:cubicBezTo>
                  <a:pt x="5157487" y="1492683"/>
                  <a:pt x="5154923" y="1489706"/>
                  <a:pt x="5151703" y="1487474"/>
                </a:cubicBezTo>
                <a:cubicBezTo>
                  <a:pt x="5148484" y="1485241"/>
                  <a:pt x="5144478" y="1484125"/>
                  <a:pt x="5139687" y="1484125"/>
                </a:cubicBezTo>
                <a:close/>
                <a:moveTo>
                  <a:pt x="5791986" y="1483679"/>
                </a:moveTo>
                <a:cubicBezTo>
                  <a:pt x="5786505" y="1483679"/>
                  <a:pt x="5781794" y="1484646"/>
                  <a:pt x="5777851" y="1486581"/>
                </a:cubicBezTo>
                <a:cubicBezTo>
                  <a:pt x="5773909" y="1488516"/>
                  <a:pt x="5770662" y="1491250"/>
                  <a:pt x="5768109" y="1494785"/>
                </a:cubicBezTo>
                <a:cubicBezTo>
                  <a:pt x="5765556" y="1498320"/>
                  <a:pt x="5763660" y="1502505"/>
                  <a:pt x="5762422" y="1507342"/>
                </a:cubicBezTo>
                <a:cubicBezTo>
                  <a:pt x="5761183" y="1512179"/>
                  <a:pt x="5760563" y="1517463"/>
                  <a:pt x="5760563" y="1523192"/>
                </a:cubicBezTo>
                <a:cubicBezTo>
                  <a:pt x="5760563" y="1528699"/>
                  <a:pt x="5761070" y="1533871"/>
                  <a:pt x="5762084" y="1538708"/>
                </a:cubicBezTo>
                <a:cubicBezTo>
                  <a:pt x="5763098" y="1543545"/>
                  <a:pt x="5764787" y="1547768"/>
                  <a:pt x="5767152" y="1551377"/>
                </a:cubicBezTo>
                <a:cubicBezTo>
                  <a:pt x="5769517" y="1554986"/>
                  <a:pt x="5772690" y="1557851"/>
                  <a:pt x="5776669" y="1559972"/>
                </a:cubicBezTo>
                <a:cubicBezTo>
                  <a:pt x="5780648" y="1562092"/>
                  <a:pt x="5785604" y="1563153"/>
                  <a:pt x="5791536" y="1563153"/>
                </a:cubicBezTo>
                <a:cubicBezTo>
                  <a:pt x="5796943" y="1563153"/>
                  <a:pt x="5801636" y="1562185"/>
                  <a:pt x="5805615" y="1560251"/>
                </a:cubicBezTo>
                <a:cubicBezTo>
                  <a:pt x="5809595" y="1558316"/>
                  <a:pt x="5812861" y="1555600"/>
                  <a:pt x="5815414" y="1552102"/>
                </a:cubicBezTo>
                <a:cubicBezTo>
                  <a:pt x="5817966" y="1548605"/>
                  <a:pt x="5819844" y="1544438"/>
                  <a:pt x="5821045" y="1539601"/>
                </a:cubicBezTo>
                <a:cubicBezTo>
                  <a:pt x="5822247" y="1534764"/>
                  <a:pt x="5822848" y="1529443"/>
                  <a:pt x="5822848" y="1523639"/>
                </a:cubicBezTo>
                <a:cubicBezTo>
                  <a:pt x="5822848" y="1518207"/>
                  <a:pt x="5822341" y="1513072"/>
                  <a:pt x="5821327" y="1508235"/>
                </a:cubicBezTo>
                <a:cubicBezTo>
                  <a:pt x="5820313" y="1503398"/>
                  <a:pt x="5818642" y="1499157"/>
                  <a:pt x="5816315" y="1495510"/>
                </a:cubicBezTo>
                <a:cubicBezTo>
                  <a:pt x="5813987" y="1491864"/>
                  <a:pt x="5810833" y="1488981"/>
                  <a:pt x="5806854" y="1486860"/>
                </a:cubicBezTo>
                <a:cubicBezTo>
                  <a:pt x="5802874" y="1484739"/>
                  <a:pt x="5797919" y="1483679"/>
                  <a:pt x="5791986" y="1483679"/>
                </a:cubicBezTo>
                <a:close/>
                <a:moveTo>
                  <a:pt x="5907159" y="1482674"/>
                </a:moveTo>
                <a:cubicBezTo>
                  <a:pt x="5903662" y="1482674"/>
                  <a:pt x="5900462" y="1482767"/>
                  <a:pt x="5897560" y="1482953"/>
                </a:cubicBezTo>
                <a:cubicBezTo>
                  <a:pt x="5894657" y="1483139"/>
                  <a:pt x="5892202" y="1483344"/>
                  <a:pt x="5890193" y="1483567"/>
                </a:cubicBezTo>
                <a:lnTo>
                  <a:pt x="5890193" y="1514821"/>
                </a:lnTo>
                <a:lnTo>
                  <a:pt x="5908945" y="1514821"/>
                </a:lnTo>
                <a:cubicBezTo>
                  <a:pt x="5916610" y="1514821"/>
                  <a:pt x="5922470" y="1513388"/>
                  <a:pt x="5926525" y="1510523"/>
                </a:cubicBezTo>
                <a:cubicBezTo>
                  <a:pt x="5930581" y="1507659"/>
                  <a:pt x="5932609" y="1503547"/>
                  <a:pt x="5932609" y="1498189"/>
                </a:cubicBezTo>
                <a:cubicBezTo>
                  <a:pt x="5932609" y="1495734"/>
                  <a:pt x="5932162" y="1493538"/>
                  <a:pt x="5931269" y="1491604"/>
                </a:cubicBezTo>
                <a:cubicBezTo>
                  <a:pt x="5930376" y="1489669"/>
                  <a:pt x="5928906" y="1488032"/>
                  <a:pt x="5926860" y="1486692"/>
                </a:cubicBezTo>
                <a:cubicBezTo>
                  <a:pt x="5924814" y="1485353"/>
                  <a:pt x="5922172" y="1484348"/>
                  <a:pt x="5918935" y="1483679"/>
                </a:cubicBezTo>
                <a:cubicBezTo>
                  <a:pt x="5915698" y="1483009"/>
                  <a:pt x="5911773" y="1482674"/>
                  <a:pt x="5907159" y="1482674"/>
                </a:cubicBezTo>
                <a:close/>
                <a:moveTo>
                  <a:pt x="4227104" y="1472485"/>
                </a:moveTo>
                <a:cubicBezTo>
                  <a:pt x="4222676" y="1472485"/>
                  <a:pt x="4218835" y="1472859"/>
                  <a:pt x="4215579" y="1473608"/>
                </a:cubicBezTo>
                <a:cubicBezTo>
                  <a:pt x="4212323" y="1474357"/>
                  <a:pt x="4209621" y="1475464"/>
                  <a:pt x="4207472" y="1476929"/>
                </a:cubicBezTo>
                <a:cubicBezTo>
                  <a:pt x="4205324" y="1478394"/>
                  <a:pt x="4203745" y="1480152"/>
                  <a:pt x="4202735" y="1482203"/>
                </a:cubicBezTo>
                <a:cubicBezTo>
                  <a:pt x="4201726" y="1484254"/>
                  <a:pt x="4201222" y="1486614"/>
                  <a:pt x="4201222" y="1489284"/>
                </a:cubicBezTo>
                <a:cubicBezTo>
                  <a:pt x="4201222" y="1493842"/>
                  <a:pt x="4202670" y="1497472"/>
                  <a:pt x="4205568" y="1500174"/>
                </a:cubicBezTo>
                <a:cubicBezTo>
                  <a:pt x="4208465" y="1502876"/>
                  <a:pt x="4212518" y="1504227"/>
                  <a:pt x="4217728" y="1504227"/>
                </a:cubicBezTo>
                <a:cubicBezTo>
                  <a:pt x="4221960" y="1504227"/>
                  <a:pt x="4225883" y="1503153"/>
                  <a:pt x="4229497" y="1501004"/>
                </a:cubicBezTo>
                <a:cubicBezTo>
                  <a:pt x="4233110" y="1498856"/>
                  <a:pt x="4236903" y="1495567"/>
                  <a:pt x="4240875" y="1491140"/>
                </a:cubicBezTo>
                <a:lnTo>
                  <a:pt x="4240875" y="1472485"/>
                </a:lnTo>
                <a:close/>
                <a:moveTo>
                  <a:pt x="3568125" y="1471801"/>
                </a:moveTo>
                <a:lnTo>
                  <a:pt x="3568125" y="1502958"/>
                </a:lnTo>
                <a:cubicBezTo>
                  <a:pt x="3569362" y="1503153"/>
                  <a:pt x="3570648" y="1503299"/>
                  <a:pt x="3571983" y="1503397"/>
                </a:cubicBezTo>
                <a:cubicBezTo>
                  <a:pt x="3573318" y="1503495"/>
                  <a:pt x="3574685" y="1503593"/>
                  <a:pt x="3576085" y="1503690"/>
                </a:cubicBezTo>
                <a:cubicBezTo>
                  <a:pt x="3577485" y="1503788"/>
                  <a:pt x="3578885" y="1503869"/>
                  <a:pt x="3580285" y="1503934"/>
                </a:cubicBezTo>
                <a:cubicBezTo>
                  <a:pt x="3581685" y="1503999"/>
                  <a:pt x="3582971" y="1504032"/>
                  <a:pt x="3584143" y="1504032"/>
                </a:cubicBezTo>
                <a:cubicBezTo>
                  <a:pt x="3588375" y="1504032"/>
                  <a:pt x="3591989" y="1503658"/>
                  <a:pt x="3594984" y="1502909"/>
                </a:cubicBezTo>
                <a:cubicBezTo>
                  <a:pt x="3597979" y="1502160"/>
                  <a:pt x="3600470" y="1501069"/>
                  <a:pt x="3602456" y="1499637"/>
                </a:cubicBezTo>
                <a:cubicBezTo>
                  <a:pt x="3604442" y="1498204"/>
                  <a:pt x="3605890" y="1496463"/>
                  <a:pt x="3606802" y="1494412"/>
                </a:cubicBezTo>
                <a:cubicBezTo>
                  <a:pt x="3607714" y="1492361"/>
                  <a:pt x="3608169" y="1490065"/>
                  <a:pt x="3608169" y="1487526"/>
                </a:cubicBezTo>
                <a:cubicBezTo>
                  <a:pt x="3608169" y="1484922"/>
                  <a:pt x="3607714" y="1482626"/>
                  <a:pt x="3606802" y="1480640"/>
                </a:cubicBezTo>
                <a:cubicBezTo>
                  <a:pt x="3605890" y="1478654"/>
                  <a:pt x="3604442" y="1477010"/>
                  <a:pt x="3602456" y="1475708"/>
                </a:cubicBezTo>
                <a:cubicBezTo>
                  <a:pt x="3600470" y="1474406"/>
                  <a:pt x="3597930" y="1473429"/>
                  <a:pt x="3594838" y="1472778"/>
                </a:cubicBezTo>
                <a:cubicBezTo>
                  <a:pt x="3591745" y="1472127"/>
                  <a:pt x="3588082" y="1471801"/>
                  <a:pt x="3583850" y="1471801"/>
                </a:cubicBezTo>
                <a:close/>
                <a:moveTo>
                  <a:pt x="2548951" y="1471801"/>
                </a:moveTo>
                <a:lnTo>
                  <a:pt x="2548951" y="1502958"/>
                </a:lnTo>
                <a:cubicBezTo>
                  <a:pt x="2550188" y="1503153"/>
                  <a:pt x="2551473" y="1503299"/>
                  <a:pt x="2552809" y="1503397"/>
                </a:cubicBezTo>
                <a:cubicBezTo>
                  <a:pt x="2554143" y="1503495"/>
                  <a:pt x="2555510" y="1503593"/>
                  <a:pt x="2556911" y="1503690"/>
                </a:cubicBezTo>
                <a:cubicBezTo>
                  <a:pt x="2558310" y="1503788"/>
                  <a:pt x="2559710" y="1503869"/>
                  <a:pt x="2561110" y="1503934"/>
                </a:cubicBezTo>
                <a:cubicBezTo>
                  <a:pt x="2562510" y="1503999"/>
                  <a:pt x="2563796" y="1504032"/>
                  <a:pt x="2564968" y="1504032"/>
                </a:cubicBezTo>
                <a:cubicBezTo>
                  <a:pt x="2569200" y="1504032"/>
                  <a:pt x="2572814" y="1503658"/>
                  <a:pt x="2575809" y="1502909"/>
                </a:cubicBezTo>
                <a:cubicBezTo>
                  <a:pt x="2578805" y="1502160"/>
                  <a:pt x="2581295" y="1501069"/>
                  <a:pt x="2583281" y="1499637"/>
                </a:cubicBezTo>
                <a:cubicBezTo>
                  <a:pt x="2585267" y="1498204"/>
                  <a:pt x="2586716" y="1496463"/>
                  <a:pt x="2587627" y="1494412"/>
                </a:cubicBezTo>
                <a:cubicBezTo>
                  <a:pt x="2588539" y="1492361"/>
                  <a:pt x="2588994" y="1490065"/>
                  <a:pt x="2588994" y="1487526"/>
                </a:cubicBezTo>
                <a:cubicBezTo>
                  <a:pt x="2588994" y="1484922"/>
                  <a:pt x="2588539" y="1482626"/>
                  <a:pt x="2587627" y="1480640"/>
                </a:cubicBezTo>
                <a:cubicBezTo>
                  <a:pt x="2586716" y="1478654"/>
                  <a:pt x="2585267" y="1477010"/>
                  <a:pt x="2583281" y="1475708"/>
                </a:cubicBezTo>
                <a:cubicBezTo>
                  <a:pt x="2581295" y="1474406"/>
                  <a:pt x="2578756" y="1473429"/>
                  <a:pt x="2575663" y="1472778"/>
                </a:cubicBezTo>
                <a:cubicBezTo>
                  <a:pt x="2572570" y="1472127"/>
                  <a:pt x="2568908" y="1471801"/>
                  <a:pt x="2564675" y="1471801"/>
                </a:cubicBezTo>
                <a:close/>
                <a:moveTo>
                  <a:pt x="5422017" y="1470396"/>
                </a:moveTo>
                <a:lnTo>
                  <a:pt x="5500709" y="1470396"/>
                </a:lnTo>
                <a:cubicBezTo>
                  <a:pt x="5501305" y="1470396"/>
                  <a:pt x="5501844" y="1470563"/>
                  <a:pt x="5502328" y="1470898"/>
                </a:cubicBezTo>
                <a:cubicBezTo>
                  <a:pt x="5502812" y="1471233"/>
                  <a:pt x="5503202" y="1471754"/>
                  <a:pt x="5503500" y="1472461"/>
                </a:cubicBezTo>
                <a:cubicBezTo>
                  <a:pt x="5503798" y="1473168"/>
                  <a:pt x="5504039" y="1474061"/>
                  <a:pt x="5504225" y="1475140"/>
                </a:cubicBezTo>
                <a:cubicBezTo>
                  <a:pt x="5504411" y="1476219"/>
                  <a:pt x="5504505" y="1477428"/>
                  <a:pt x="5504505" y="1478767"/>
                </a:cubicBezTo>
                <a:cubicBezTo>
                  <a:pt x="5504505" y="1480256"/>
                  <a:pt x="5504430" y="1481521"/>
                  <a:pt x="5504281" y="1482562"/>
                </a:cubicBezTo>
                <a:cubicBezTo>
                  <a:pt x="5504132" y="1483604"/>
                  <a:pt x="5503891" y="1484460"/>
                  <a:pt x="5503556" y="1485130"/>
                </a:cubicBezTo>
                <a:cubicBezTo>
                  <a:pt x="5503221" y="1485799"/>
                  <a:pt x="5502830" y="1486302"/>
                  <a:pt x="5502384" y="1486637"/>
                </a:cubicBezTo>
                <a:cubicBezTo>
                  <a:pt x="5501937" y="1486971"/>
                  <a:pt x="5501379" y="1487139"/>
                  <a:pt x="5500709" y="1487139"/>
                </a:cubicBezTo>
                <a:lnTo>
                  <a:pt x="5470572" y="1487139"/>
                </a:lnTo>
                <a:lnTo>
                  <a:pt x="5470572" y="1573757"/>
                </a:lnTo>
                <a:cubicBezTo>
                  <a:pt x="5470572" y="1574352"/>
                  <a:pt x="5470423" y="1574854"/>
                  <a:pt x="5470125" y="1575264"/>
                </a:cubicBezTo>
                <a:cubicBezTo>
                  <a:pt x="5469828" y="1575673"/>
                  <a:pt x="5469344" y="1576026"/>
                  <a:pt x="5468674" y="1576324"/>
                </a:cubicBezTo>
                <a:cubicBezTo>
                  <a:pt x="5468004" y="1576622"/>
                  <a:pt x="5467074" y="1576845"/>
                  <a:pt x="5465884" y="1576994"/>
                </a:cubicBezTo>
                <a:cubicBezTo>
                  <a:pt x="5464693" y="1577143"/>
                  <a:pt x="5463168" y="1577217"/>
                  <a:pt x="5461307" y="1577217"/>
                </a:cubicBezTo>
                <a:cubicBezTo>
                  <a:pt x="5459521" y="1577217"/>
                  <a:pt x="5458033" y="1577143"/>
                  <a:pt x="5456842" y="1576994"/>
                </a:cubicBezTo>
                <a:cubicBezTo>
                  <a:pt x="5455652" y="1576845"/>
                  <a:pt x="5454703" y="1576622"/>
                  <a:pt x="5453996" y="1576324"/>
                </a:cubicBezTo>
                <a:cubicBezTo>
                  <a:pt x="5453289" y="1576026"/>
                  <a:pt x="5452805" y="1575673"/>
                  <a:pt x="5452545" y="1575264"/>
                </a:cubicBezTo>
                <a:cubicBezTo>
                  <a:pt x="5452284" y="1574854"/>
                  <a:pt x="5452154" y="1574352"/>
                  <a:pt x="5452154" y="1573757"/>
                </a:cubicBezTo>
                <a:lnTo>
                  <a:pt x="5452154" y="1487139"/>
                </a:lnTo>
                <a:lnTo>
                  <a:pt x="5422017" y="1487139"/>
                </a:lnTo>
                <a:cubicBezTo>
                  <a:pt x="5421421" y="1487139"/>
                  <a:pt x="5420882" y="1486971"/>
                  <a:pt x="5420398" y="1486637"/>
                </a:cubicBezTo>
                <a:cubicBezTo>
                  <a:pt x="5419914" y="1486302"/>
                  <a:pt x="5419524" y="1485799"/>
                  <a:pt x="5419226" y="1485130"/>
                </a:cubicBezTo>
                <a:cubicBezTo>
                  <a:pt x="5418928" y="1484460"/>
                  <a:pt x="5418687" y="1483586"/>
                  <a:pt x="5418500" y="1482507"/>
                </a:cubicBezTo>
                <a:cubicBezTo>
                  <a:pt x="5418314" y="1481428"/>
                  <a:pt x="5418221" y="1480144"/>
                  <a:pt x="5418221" y="1478656"/>
                </a:cubicBezTo>
                <a:cubicBezTo>
                  <a:pt x="5418221" y="1477316"/>
                  <a:pt x="5418314" y="1476126"/>
                  <a:pt x="5418500" y="1475084"/>
                </a:cubicBezTo>
                <a:cubicBezTo>
                  <a:pt x="5418687" y="1474042"/>
                  <a:pt x="5418947" y="1473168"/>
                  <a:pt x="5419282" y="1472461"/>
                </a:cubicBezTo>
                <a:cubicBezTo>
                  <a:pt x="5419617" y="1471754"/>
                  <a:pt x="5420007" y="1471233"/>
                  <a:pt x="5420454" y="1470898"/>
                </a:cubicBezTo>
                <a:cubicBezTo>
                  <a:pt x="5420900" y="1470563"/>
                  <a:pt x="5421421" y="1470396"/>
                  <a:pt x="5422017" y="1470396"/>
                </a:cubicBezTo>
                <a:close/>
                <a:moveTo>
                  <a:pt x="4973151" y="1470396"/>
                </a:moveTo>
                <a:lnTo>
                  <a:pt x="5046709" y="1470396"/>
                </a:lnTo>
                <a:cubicBezTo>
                  <a:pt x="5048495" y="1470396"/>
                  <a:pt x="5049872" y="1470935"/>
                  <a:pt x="5050839" y="1472014"/>
                </a:cubicBezTo>
                <a:cubicBezTo>
                  <a:pt x="5051807" y="1473093"/>
                  <a:pt x="5052290" y="1474749"/>
                  <a:pt x="5052290" y="1476981"/>
                </a:cubicBezTo>
                <a:lnTo>
                  <a:pt x="5052290" y="1573757"/>
                </a:lnTo>
                <a:cubicBezTo>
                  <a:pt x="5052290" y="1574352"/>
                  <a:pt x="5052141" y="1574854"/>
                  <a:pt x="5051844" y="1575264"/>
                </a:cubicBezTo>
                <a:cubicBezTo>
                  <a:pt x="5051546" y="1575673"/>
                  <a:pt x="5051062" y="1576026"/>
                  <a:pt x="5050393" y="1576324"/>
                </a:cubicBezTo>
                <a:cubicBezTo>
                  <a:pt x="5049723" y="1576622"/>
                  <a:pt x="5048793" y="1576845"/>
                  <a:pt x="5047602" y="1576994"/>
                </a:cubicBezTo>
                <a:cubicBezTo>
                  <a:pt x="5046412" y="1577143"/>
                  <a:pt x="5044923" y="1577217"/>
                  <a:pt x="5043137" y="1577217"/>
                </a:cubicBezTo>
                <a:cubicBezTo>
                  <a:pt x="5041277" y="1577217"/>
                  <a:pt x="5039752" y="1577143"/>
                  <a:pt x="5038561" y="1576994"/>
                </a:cubicBezTo>
                <a:cubicBezTo>
                  <a:pt x="5037370" y="1576845"/>
                  <a:pt x="5036422" y="1576622"/>
                  <a:pt x="5035715" y="1576324"/>
                </a:cubicBezTo>
                <a:cubicBezTo>
                  <a:pt x="5035008" y="1576026"/>
                  <a:pt x="5034505" y="1575673"/>
                  <a:pt x="5034208" y="1575264"/>
                </a:cubicBezTo>
                <a:cubicBezTo>
                  <a:pt x="5033910" y="1574854"/>
                  <a:pt x="5033761" y="1574352"/>
                  <a:pt x="5033761" y="1573757"/>
                </a:cubicBezTo>
                <a:lnTo>
                  <a:pt x="5033761" y="1486023"/>
                </a:lnTo>
                <a:lnTo>
                  <a:pt x="4985876" y="1486023"/>
                </a:lnTo>
                <a:lnTo>
                  <a:pt x="4985876" y="1573757"/>
                </a:lnTo>
                <a:cubicBezTo>
                  <a:pt x="4985876" y="1574352"/>
                  <a:pt x="4985727" y="1574854"/>
                  <a:pt x="4985429" y="1575264"/>
                </a:cubicBezTo>
                <a:cubicBezTo>
                  <a:pt x="4985132" y="1575673"/>
                  <a:pt x="4984629" y="1576026"/>
                  <a:pt x="4983922" y="1576324"/>
                </a:cubicBezTo>
                <a:cubicBezTo>
                  <a:pt x="4983215" y="1576622"/>
                  <a:pt x="4982267" y="1576845"/>
                  <a:pt x="4981076" y="1576994"/>
                </a:cubicBezTo>
                <a:cubicBezTo>
                  <a:pt x="4979885" y="1577143"/>
                  <a:pt x="4978397" y="1577217"/>
                  <a:pt x="4976611" y="1577217"/>
                </a:cubicBezTo>
                <a:cubicBezTo>
                  <a:pt x="4974825" y="1577217"/>
                  <a:pt x="4973337" y="1577143"/>
                  <a:pt x="4972146" y="1576994"/>
                </a:cubicBezTo>
                <a:cubicBezTo>
                  <a:pt x="4970956" y="1576845"/>
                  <a:pt x="4970007" y="1576622"/>
                  <a:pt x="4969300" y="1576324"/>
                </a:cubicBezTo>
                <a:cubicBezTo>
                  <a:pt x="4968593" y="1576026"/>
                  <a:pt x="4968109" y="1575673"/>
                  <a:pt x="4967849" y="1575264"/>
                </a:cubicBezTo>
                <a:cubicBezTo>
                  <a:pt x="4967589" y="1574854"/>
                  <a:pt x="4967458" y="1574352"/>
                  <a:pt x="4967458" y="1573757"/>
                </a:cubicBezTo>
                <a:lnTo>
                  <a:pt x="4967458" y="1476981"/>
                </a:lnTo>
                <a:cubicBezTo>
                  <a:pt x="4967458" y="1474749"/>
                  <a:pt x="4967961" y="1473093"/>
                  <a:pt x="4968965" y="1472014"/>
                </a:cubicBezTo>
                <a:cubicBezTo>
                  <a:pt x="4969970" y="1470935"/>
                  <a:pt x="4971365" y="1470396"/>
                  <a:pt x="4973151" y="1470396"/>
                </a:cubicBezTo>
                <a:close/>
                <a:moveTo>
                  <a:pt x="5652886" y="1469838"/>
                </a:moveTo>
                <a:cubicBezTo>
                  <a:pt x="5654449" y="1469838"/>
                  <a:pt x="5655826" y="1469893"/>
                  <a:pt x="5657016" y="1470005"/>
                </a:cubicBezTo>
                <a:cubicBezTo>
                  <a:pt x="5658207" y="1470117"/>
                  <a:pt x="5659174" y="1470284"/>
                  <a:pt x="5659918" y="1470507"/>
                </a:cubicBezTo>
                <a:cubicBezTo>
                  <a:pt x="5660662" y="1470731"/>
                  <a:pt x="5661221" y="1471010"/>
                  <a:pt x="5661593" y="1471344"/>
                </a:cubicBezTo>
                <a:cubicBezTo>
                  <a:pt x="5661965" y="1471679"/>
                  <a:pt x="5662151" y="1472033"/>
                  <a:pt x="5662151" y="1472405"/>
                </a:cubicBezTo>
                <a:lnTo>
                  <a:pt x="5662151" y="1514486"/>
                </a:lnTo>
                <a:lnTo>
                  <a:pt x="5669964" y="1514486"/>
                </a:lnTo>
                <a:cubicBezTo>
                  <a:pt x="5672792" y="1514486"/>
                  <a:pt x="5675378" y="1514170"/>
                  <a:pt x="5677722" y="1513537"/>
                </a:cubicBezTo>
                <a:cubicBezTo>
                  <a:pt x="5680066" y="1512905"/>
                  <a:pt x="5682205" y="1511863"/>
                  <a:pt x="5684140" y="1510412"/>
                </a:cubicBezTo>
                <a:cubicBezTo>
                  <a:pt x="5686075" y="1508961"/>
                  <a:pt x="5687805" y="1507082"/>
                  <a:pt x="5689330" y="1504775"/>
                </a:cubicBezTo>
                <a:cubicBezTo>
                  <a:pt x="5690856" y="1502468"/>
                  <a:pt x="5692251" y="1499678"/>
                  <a:pt x="5693516" y="1496403"/>
                </a:cubicBezTo>
                <a:lnTo>
                  <a:pt x="5702892" y="1473298"/>
                </a:lnTo>
                <a:cubicBezTo>
                  <a:pt x="5703041" y="1472703"/>
                  <a:pt x="5703302" y="1472182"/>
                  <a:pt x="5703674" y="1471735"/>
                </a:cubicBezTo>
                <a:cubicBezTo>
                  <a:pt x="5704046" y="1471289"/>
                  <a:pt x="5704604" y="1470917"/>
                  <a:pt x="5705348" y="1470619"/>
                </a:cubicBezTo>
                <a:cubicBezTo>
                  <a:pt x="5706092" y="1470321"/>
                  <a:pt x="5707078" y="1470117"/>
                  <a:pt x="5708306" y="1470005"/>
                </a:cubicBezTo>
                <a:cubicBezTo>
                  <a:pt x="5709534" y="1469893"/>
                  <a:pt x="5711152" y="1469838"/>
                  <a:pt x="5713162" y="1469838"/>
                </a:cubicBezTo>
                <a:cubicBezTo>
                  <a:pt x="5714947" y="1469838"/>
                  <a:pt x="5716417" y="1469893"/>
                  <a:pt x="5717571" y="1470005"/>
                </a:cubicBezTo>
                <a:cubicBezTo>
                  <a:pt x="5718724" y="1470117"/>
                  <a:pt x="5719617" y="1470284"/>
                  <a:pt x="5720249" y="1470507"/>
                </a:cubicBezTo>
                <a:cubicBezTo>
                  <a:pt x="5720882" y="1470731"/>
                  <a:pt x="5721310" y="1471010"/>
                  <a:pt x="5721533" y="1471344"/>
                </a:cubicBezTo>
                <a:cubicBezTo>
                  <a:pt x="5721756" y="1471679"/>
                  <a:pt x="5721868" y="1472033"/>
                  <a:pt x="5721868" y="1472405"/>
                </a:cubicBezTo>
                <a:cubicBezTo>
                  <a:pt x="5721868" y="1473075"/>
                  <a:pt x="5721775" y="1473782"/>
                  <a:pt x="5721589" y="1474526"/>
                </a:cubicBezTo>
                <a:cubicBezTo>
                  <a:pt x="5721403" y="1475270"/>
                  <a:pt x="5721124" y="1476126"/>
                  <a:pt x="5720752" y="1477093"/>
                </a:cubicBezTo>
                <a:lnTo>
                  <a:pt x="5711152" y="1499194"/>
                </a:lnTo>
                <a:cubicBezTo>
                  <a:pt x="5709664" y="1502915"/>
                  <a:pt x="5708046" y="1506040"/>
                  <a:pt x="5706297" y="1508570"/>
                </a:cubicBezTo>
                <a:cubicBezTo>
                  <a:pt x="5704548" y="1511100"/>
                  <a:pt x="5702781" y="1513202"/>
                  <a:pt x="5700995" y="1514877"/>
                </a:cubicBezTo>
                <a:cubicBezTo>
                  <a:pt x="5699209" y="1516551"/>
                  <a:pt x="5697386" y="1517853"/>
                  <a:pt x="5695525" y="1518783"/>
                </a:cubicBezTo>
                <a:cubicBezTo>
                  <a:pt x="5693665" y="1519714"/>
                  <a:pt x="5691879" y="1520439"/>
                  <a:pt x="5690168" y="1520960"/>
                </a:cubicBezTo>
                <a:lnTo>
                  <a:pt x="5690168" y="1521183"/>
                </a:lnTo>
                <a:cubicBezTo>
                  <a:pt x="5692772" y="1522076"/>
                  <a:pt x="5695172" y="1523155"/>
                  <a:pt x="5697367" y="1524420"/>
                </a:cubicBezTo>
                <a:cubicBezTo>
                  <a:pt x="5699562" y="1525685"/>
                  <a:pt x="5701609" y="1527248"/>
                  <a:pt x="5703506" y="1529108"/>
                </a:cubicBezTo>
                <a:cubicBezTo>
                  <a:pt x="5705404" y="1530969"/>
                  <a:pt x="5707171" y="1533183"/>
                  <a:pt x="5708808" y="1535750"/>
                </a:cubicBezTo>
                <a:cubicBezTo>
                  <a:pt x="5710445" y="1538317"/>
                  <a:pt x="5711971" y="1541275"/>
                  <a:pt x="5713385" y="1544624"/>
                </a:cubicBezTo>
                <a:lnTo>
                  <a:pt x="5724435" y="1570073"/>
                </a:lnTo>
                <a:cubicBezTo>
                  <a:pt x="5724733" y="1570594"/>
                  <a:pt x="5724956" y="1571078"/>
                  <a:pt x="5725105" y="1571524"/>
                </a:cubicBezTo>
                <a:cubicBezTo>
                  <a:pt x="5725254" y="1571971"/>
                  <a:pt x="5725365" y="1572399"/>
                  <a:pt x="5725440" y="1572808"/>
                </a:cubicBezTo>
                <a:cubicBezTo>
                  <a:pt x="5725514" y="1573217"/>
                  <a:pt x="5725570" y="1573552"/>
                  <a:pt x="5725607" y="1573813"/>
                </a:cubicBezTo>
                <a:cubicBezTo>
                  <a:pt x="5725645" y="1574073"/>
                  <a:pt x="5725663" y="1574315"/>
                  <a:pt x="5725663" y="1574538"/>
                </a:cubicBezTo>
                <a:cubicBezTo>
                  <a:pt x="5725663" y="1574985"/>
                  <a:pt x="5725533" y="1575375"/>
                  <a:pt x="5725272" y="1575710"/>
                </a:cubicBezTo>
                <a:cubicBezTo>
                  <a:pt x="5725012" y="1576045"/>
                  <a:pt x="5724528" y="1576324"/>
                  <a:pt x="5723821" y="1576547"/>
                </a:cubicBezTo>
                <a:cubicBezTo>
                  <a:pt x="5723114" y="1576771"/>
                  <a:pt x="5722184" y="1576938"/>
                  <a:pt x="5721031" y="1577050"/>
                </a:cubicBezTo>
                <a:cubicBezTo>
                  <a:pt x="5719877" y="1577161"/>
                  <a:pt x="5718408" y="1577217"/>
                  <a:pt x="5716622" y="1577217"/>
                </a:cubicBezTo>
                <a:cubicBezTo>
                  <a:pt x="5714538" y="1577217"/>
                  <a:pt x="5712845" y="1577143"/>
                  <a:pt x="5711543" y="1576994"/>
                </a:cubicBezTo>
                <a:cubicBezTo>
                  <a:pt x="5710241" y="1576845"/>
                  <a:pt x="5709180" y="1576640"/>
                  <a:pt x="5708362" y="1576380"/>
                </a:cubicBezTo>
                <a:cubicBezTo>
                  <a:pt x="5707543" y="1576119"/>
                  <a:pt x="5706948" y="1575785"/>
                  <a:pt x="5706576" y="1575375"/>
                </a:cubicBezTo>
                <a:cubicBezTo>
                  <a:pt x="5706204" y="1574966"/>
                  <a:pt x="5705943" y="1574501"/>
                  <a:pt x="5705795" y="1573980"/>
                </a:cubicBezTo>
                <a:lnTo>
                  <a:pt x="5695079" y="1547972"/>
                </a:lnTo>
                <a:cubicBezTo>
                  <a:pt x="5693739" y="1544624"/>
                  <a:pt x="5692307" y="1541740"/>
                  <a:pt x="5690782" y="1539322"/>
                </a:cubicBezTo>
                <a:cubicBezTo>
                  <a:pt x="5689256" y="1536903"/>
                  <a:pt x="5687489" y="1534950"/>
                  <a:pt x="5685480" y="1533462"/>
                </a:cubicBezTo>
                <a:cubicBezTo>
                  <a:pt x="5683470" y="1531973"/>
                  <a:pt x="5681201" y="1530894"/>
                  <a:pt x="5678671" y="1530225"/>
                </a:cubicBezTo>
                <a:cubicBezTo>
                  <a:pt x="5676141" y="1529555"/>
                  <a:pt x="5673238" y="1529220"/>
                  <a:pt x="5669964" y="1529220"/>
                </a:cubicBezTo>
                <a:lnTo>
                  <a:pt x="5662151" y="1529220"/>
                </a:lnTo>
                <a:lnTo>
                  <a:pt x="5662151" y="1574427"/>
                </a:lnTo>
                <a:cubicBezTo>
                  <a:pt x="5662151" y="1574799"/>
                  <a:pt x="5661965" y="1575171"/>
                  <a:pt x="5661593" y="1575543"/>
                </a:cubicBezTo>
                <a:cubicBezTo>
                  <a:pt x="5661221" y="1575915"/>
                  <a:pt x="5660662" y="1576212"/>
                  <a:pt x="5659918" y="1576436"/>
                </a:cubicBezTo>
                <a:cubicBezTo>
                  <a:pt x="5659174" y="1576659"/>
                  <a:pt x="5658207" y="1576845"/>
                  <a:pt x="5657016" y="1576994"/>
                </a:cubicBezTo>
                <a:cubicBezTo>
                  <a:pt x="5655826" y="1577143"/>
                  <a:pt x="5654449" y="1577217"/>
                  <a:pt x="5652886" y="1577217"/>
                </a:cubicBezTo>
                <a:cubicBezTo>
                  <a:pt x="5651323" y="1577217"/>
                  <a:pt x="5649947" y="1577143"/>
                  <a:pt x="5648756" y="1576994"/>
                </a:cubicBezTo>
                <a:cubicBezTo>
                  <a:pt x="5647566" y="1576845"/>
                  <a:pt x="5646598" y="1576659"/>
                  <a:pt x="5645854" y="1576436"/>
                </a:cubicBezTo>
                <a:cubicBezTo>
                  <a:pt x="5645110" y="1576212"/>
                  <a:pt x="5644570" y="1575915"/>
                  <a:pt x="5644236" y="1575543"/>
                </a:cubicBezTo>
                <a:cubicBezTo>
                  <a:pt x="5643901" y="1575171"/>
                  <a:pt x="5643733" y="1574799"/>
                  <a:pt x="5643733" y="1574427"/>
                </a:cubicBezTo>
                <a:lnTo>
                  <a:pt x="5643733" y="1472405"/>
                </a:lnTo>
                <a:cubicBezTo>
                  <a:pt x="5643733" y="1472033"/>
                  <a:pt x="5643901" y="1471679"/>
                  <a:pt x="5644236" y="1471344"/>
                </a:cubicBezTo>
                <a:cubicBezTo>
                  <a:pt x="5644570" y="1471010"/>
                  <a:pt x="5645110" y="1470731"/>
                  <a:pt x="5645854" y="1470507"/>
                </a:cubicBezTo>
                <a:cubicBezTo>
                  <a:pt x="5646598" y="1470284"/>
                  <a:pt x="5647566" y="1470117"/>
                  <a:pt x="5648756" y="1470005"/>
                </a:cubicBezTo>
                <a:cubicBezTo>
                  <a:pt x="5649947" y="1469893"/>
                  <a:pt x="5651323" y="1469838"/>
                  <a:pt x="5652886" y="1469838"/>
                </a:cubicBezTo>
                <a:close/>
                <a:moveTo>
                  <a:pt x="5528950" y="1469838"/>
                </a:moveTo>
                <a:cubicBezTo>
                  <a:pt x="5532521" y="1469838"/>
                  <a:pt x="5534977" y="1470117"/>
                  <a:pt x="5536317" y="1470675"/>
                </a:cubicBezTo>
                <a:cubicBezTo>
                  <a:pt x="5537656" y="1471233"/>
                  <a:pt x="5538326" y="1472070"/>
                  <a:pt x="5538326" y="1473186"/>
                </a:cubicBezTo>
                <a:lnTo>
                  <a:pt x="5538326" y="1531341"/>
                </a:lnTo>
                <a:cubicBezTo>
                  <a:pt x="5538326" y="1534243"/>
                  <a:pt x="5538251" y="1537126"/>
                  <a:pt x="5538102" y="1539991"/>
                </a:cubicBezTo>
                <a:cubicBezTo>
                  <a:pt x="5537954" y="1542856"/>
                  <a:pt x="5537768" y="1545703"/>
                  <a:pt x="5537544" y="1548530"/>
                </a:cubicBezTo>
                <a:cubicBezTo>
                  <a:pt x="5539256" y="1545703"/>
                  <a:pt x="5540986" y="1542931"/>
                  <a:pt x="5542735" y="1540215"/>
                </a:cubicBezTo>
                <a:cubicBezTo>
                  <a:pt x="5544483" y="1537499"/>
                  <a:pt x="5546362" y="1534838"/>
                  <a:pt x="5548372" y="1532234"/>
                </a:cubicBezTo>
                <a:lnTo>
                  <a:pt x="5591569" y="1473186"/>
                </a:lnTo>
                <a:cubicBezTo>
                  <a:pt x="5592015" y="1472591"/>
                  <a:pt x="5592481" y="1472070"/>
                  <a:pt x="5592964" y="1471624"/>
                </a:cubicBezTo>
                <a:cubicBezTo>
                  <a:pt x="5593448" y="1471177"/>
                  <a:pt x="5594043" y="1470824"/>
                  <a:pt x="5594750" y="1470563"/>
                </a:cubicBezTo>
                <a:cubicBezTo>
                  <a:pt x="5595457" y="1470303"/>
                  <a:pt x="5596294" y="1470117"/>
                  <a:pt x="5597262" y="1470005"/>
                </a:cubicBezTo>
                <a:cubicBezTo>
                  <a:pt x="5598229" y="1469893"/>
                  <a:pt x="5599494" y="1469838"/>
                  <a:pt x="5601057" y="1469838"/>
                </a:cubicBezTo>
                <a:cubicBezTo>
                  <a:pt x="5602619" y="1469838"/>
                  <a:pt x="5603940" y="1469893"/>
                  <a:pt x="5605019" y="1470005"/>
                </a:cubicBezTo>
                <a:cubicBezTo>
                  <a:pt x="5606098" y="1470117"/>
                  <a:pt x="5606954" y="1470321"/>
                  <a:pt x="5607587" y="1470619"/>
                </a:cubicBezTo>
                <a:cubicBezTo>
                  <a:pt x="5608219" y="1470917"/>
                  <a:pt x="5608666" y="1471289"/>
                  <a:pt x="5608926" y="1471735"/>
                </a:cubicBezTo>
                <a:cubicBezTo>
                  <a:pt x="5609186" y="1472182"/>
                  <a:pt x="5609317" y="1472703"/>
                  <a:pt x="5609317" y="1473298"/>
                </a:cubicBezTo>
                <a:lnTo>
                  <a:pt x="5609317" y="1573868"/>
                </a:lnTo>
                <a:cubicBezTo>
                  <a:pt x="5609317" y="1574389"/>
                  <a:pt x="5609168" y="1574873"/>
                  <a:pt x="5608870" y="1575320"/>
                </a:cubicBezTo>
                <a:cubicBezTo>
                  <a:pt x="5608573" y="1575766"/>
                  <a:pt x="5608089" y="1576119"/>
                  <a:pt x="5607419" y="1576380"/>
                </a:cubicBezTo>
                <a:cubicBezTo>
                  <a:pt x="5606749" y="1576640"/>
                  <a:pt x="5605819" y="1576845"/>
                  <a:pt x="5604629" y="1576994"/>
                </a:cubicBezTo>
                <a:cubicBezTo>
                  <a:pt x="5603438" y="1577143"/>
                  <a:pt x="5601950" y="1577217"/>
                  <a:pt x="5600164" y="1577217"/>
                </a:cubicBezTo>
                <a:cubicBezTo>
                  <a:pt x="5598378" y="1577217"/>
                  <a:pt x="5596890" y="1577143"/>
                  <a:pt x="5595699" y="1576994"/>
                </a:cubicBezTo>
                <a:cubicBezTo>
                  <a:pt x="5594508" y="1576845"/>
                  <a:pt x="5593541" y="1576640"/>
                  <a:pt x="5592797" y="1576380"/>
                </a:cubicBezTo>
                <a:cubicBezTo>
                  <a:pt x="5592053" y="1576119"/>
                  <a:pt x="5591532" y="1575766"/>
                  <a:pt x="5591234" y="1575320"/>
                </a:cubicBezTo>
                <a:cubicBezTo>
                  <a:pt x="5590936" y="1574873"/>
                  <a:pt x="5590788" y="1574389"/>
                  <a:pt x="5590788" y="1573868"/>
                </a:cubicBezTo>
                <a:lnTo>
                  <a:pt x="5590788" y="1516049"/>
                </a:lnTo>
                <a:cubicBezTo>
                  <a:pt x="5590788" y="1513147"/>
                  <a:pt x="5590862" y="1510189"/>
                  <a:pt x="5591011" y="1507175"/>
                </a:cubicBezTo>
                <a:cubicBezTo>
                  <a:pt x="5591160" y="1504161"/>
                  <a:pt x="5591346" y="1501203"/>
                  <a:pt x="5591569" y="1498301"/>
                </a:cubicBezTo>
                <a:cubicBezTo>
                  <a:pt x="5589857" y="1501278"/>
                  <a:pt x="5587978" y="1504198"/>
                  <a:pt x="5585932" y="1507063"/>
                </a:cubicBezTo>
                <a:cubicBezTo>
                  <a:pt x="5583886" y="1509928"/>
                  <a:pt x="5581821" y="1512774"/>
                  <a:pt x="5579737" y="1515602"/>
                </a:cubicBezTo>
                <a:lnTo>
                  <a:pt x="5537098" y="1573868"/>
                </a:lnTo>
                <a:cubicBezTo>
                  <a:pt x="5536577" y="1574464"/>
                  <a:pt x="5536112" y="1574985"/>
                  <a:pt x="5535703" y="1575431"/>
                </a:cubicBezTo>
                <a:cubicBezTo>
                  <a:pt x="5535293" y="1575878"/>
                  <a:pt x="5534772" y="1576231"/>
                  <a:pt x="5534140" y="1576492"/>
                </a:cubicBezTo>
                <a:cubicBezTo>
                  <a:pt x="5533507" y="1576752"/>
                  <a:pt x="5532707" y="1576938"/>
                  <a:pt x="5531740" y="1577050"/>
                </a:cubicBezTo>
                <a:cubicBezTo>
                  <a:pt x="5530773" y="1577161"/>
                  <a:pt x="5529582" y="1577217"/>
                  <a:pt x="5528168" y="1577217"/>
                </a:cubicBezTo>
                <a:cubicBezTo>
                  <a:pt x="5526531" y="1577217"/>
                  <a:pt x="5525192" y="1577143"/>
                  <a:pt x="5524150" y="1576994"/>
                </a:cubicBezTo>
                <a:cubicBezTo>
                  <a:pt x="5523108" y="1576845"/>
                  <a:pt x="5522271" y="1576640"/>
                  <a:pt x="5521638" y="1576380"/>
                </a:cubicBezTo>
                <a:cubicBezTo>
                  <a:pt x="5521006" y="1576119"/>
                  <a:pt x="5520559" y="1575766"/>
                  <a:pt x="5520299" y="1575320"/>
                </a:cubicBezTo>
                <a:cubicBezTo>
                  <a:pt x="5520038" y="1574873"/>
                  <a:pt x="5519908" y="1574389"/>
                  <a:pt x="5519908" y="1573868"/>
                </a:cubicBezTo>
                <a:lnTo>
                  <a:pt x="5519908" y="1473186"/>
                </a:lnTo>
                <a:cubicBezTo>
                  <a:pt x="5519908" y="1472665"/>
                  <a:pt x="5520038" y="1472182"/>
                  <a:pt x="5520299" y="1471735"/>
                </a:cubicBezTo>
                <a:cubicBezTo>
                  <a:pt x="5520559" y="1471289"/>
                  <a:pt x="5521043" y="1470917"/>
                  <a:pt x="5521750" y="1470619"/>
                </a:cubicBezTo>
                <a:cubicBezTo>
                  <a:pt x="5522457" y="1470321"/>
                  <a:pt x="5523406" y="1470117"/>
                  <a:pt x="5524596" y="1470005"/>
                </a:cubicBezTo>
                <a:cubicBezTo>
                  <a:pt x="5525787" y="1469893"/>
                  <a:pt x="5527238" y="1469838"/>
                  <a:pt x="5528950" y="1469838"/>
                </a:cubicBezTo>
                <a:close/>
                <a:moveTo>
                  <a:pt x="5338561" y="1469838"/>
                </a:moveTo>
                <a:cubicBezTo>
                  <a:pt x="5340124" y="1469838"/>
                  <a:pt x="5341501" y="1469893"/>
                  <a:pt x="5342691" y="1470005"/>
                </a:cubicBezTo>
                <a:cubicBezTo>
                  <a:pt x="5343882" y="1470117"/>
                  <a:pt x="5344849" y="1470284"/>
                  <a:pt x="5345593" y="1470507"/>
                </a:cubicBezTo>
                <a:cubicBezTo>
                  <a:pt x="5346337" y="1470731"/>
                  <a:pt x="5346896" y="1471010"/>
                  <a:pt x="5347268" y="1471344"/>
                </a:cubicBezTo>
                <a:cubicBezTo>
                  <a:pt x="5347640" y="1471679"/>
                  <a:pt x="5347826" y="1472033"/>
                  <a:pt x="5347826" y="1472405"/>
                </a:cubicBezTo>
                <a:lnTo>
                  <a:pt x="5347826" y="1514486"/>
                </a:lnTo>
                <a:lnTo>
                  <a:pt x="5355639" y="1514486"/>
                </a:lnTo>
                <a:cubicBezTo>
                  <a:pt x="5358467" y="1514486"/>
                  <a:pt x="5361053" y="1514170"/>
                  <a:pt x="5363397" y="1513537"/>
                </a:cubicBezTo>
                <a:cubicBezTo>
                  <a:pt x="5365741" y="1512905"/>
                  <a:pt x="5367880" y="1511863"/>
                  <a:pt x="5369815" y="1510412"/>
                </a:cubicBezTo>
                <a:cubicBezTo>
                  <a:pt x="5371750" y="1508961"/>
                  <a:pt x="5373480" y="1507082"/>
                  <a:pt x="5375005" y="1504775"/>
                </a:cubicBezTo>
                <a:cubicBezTo>
                  <a:pt x="5376531" y="1502468"/>
                  <a:pt x="5377926" y="1499678"/>
                  <a:pt x="5379191" y="1496403"/>
                </a:cubicBezTo>
                <a:lnTo>
                  <a:pt x="5388567" y="1473298"/>
                </a:lnTo>
                <a:cubicBezTo>
                  <a:pt x="5388716" y="1472703"/>
                  <a:pt x="5388977" y="1472182"/>
                  <a:pt x="5389349" y="1471735"/>
                </a:cubicBezTo>
                <a:cubicBezTo>
                  <a:pt x="5389721" y="1471289"/>
                  <a:pt x="5390279" y="1470917"/>
                  <a:pt x="5391023" y="1470619"/>
                </a:cubicBezTo>
                <a:cubicBezTo>
                  <a:pt x="5391767" y="1470321"/>
                  <a:pt x="5392753" y="1470117"/>
                  <a:pt x="5393981" y="1470005"/>
                </a:cubicBezTo>
                <a:cubicBezTo>
                  <a:pt x="5395209" y="1469893"/>
                  <a:pt x="5396827" y="1469838"/>
                  <a:pt x="5398837" y="1469838"/>
                </a:cubicBezTo>
                <a:cubicBezTo>
                  <a:pt x="5400623" y="1469838"/>
                  <a:pt x="5402092" y="1469893"/>
                  <a:pt x="5403246" y="1470005"/>
                </a:cubicBezTo>
                <a:cubicBezTo>
                  <a:pt x="5404399" y="1470117"/>
                  <a:pt x="5405292" y="1470284"/>
                  <a:pt x="5405925" y="1470507"/>
                </a:cubicBezTo>
                <a:cubicBezTo>
                  <a:pt x="5406557" y="1470731"/>
                  <a:pt x="5406985" y="1471010"/>
                  <a:pt x="5407208" y="1471344"/>
                </a:cubicBezTo>
                <a:cubicBezTo>
                  <a:pt x="5407431" y="1471679"/>
                  <a:pt x="5407543" y="1472033"/>
                  <a:pt x="5407543" y="1472405"/>
                </a:cubicBezTo>
                <a:cubicBezTo>
                  <a:pt x="5407543" y="1473075"/>
                  <a:pt x="5407450" y="1473782"/>
                  <a:pt x="5407264" y="1474526"/>
                </a:cubicBezTo>
                <a:cubicBezTo>
                  <a:pt x="5407078" y="1475270"/>
                  <a:pt x="5406799" y="1476126"/>
                  <a:pt x="5406427" y="1477093"/>
                </a:cubicBezTo>
                <a:lnTo>
                  <a:pt x="5396827" y="1499194"/>
                </a:lnTo>
                <a:cubicBezTo>
                  <a:pt x="5395339" y="1502915"/>
                  <a:pt x="5393721" y="1506040"/>
                  <a:pt x="5391972" y="1508570"/>
                </a:cubicBezTo>
                <a:cubicBezTo>
                  <a:pt x="5390223" y="1511100"/>
                  <a:pt x="5388456" y="1513202"/>
                  <a:pt x="5386670" y="1514877"/>
                </a:cubicBezTo>
                <a:cubicBezTo>
                  <a:pt x="5384884" y="1516551"/>
                  <a:pt x="5383061" y="1517853"/>
                  <a:pt x="5381200" y="1518783"/>
                </a:cubicBezTo>
                <a:cubicBezTo>
                  <a:pt x="5379340" y="1519714"/>
                  <a:pt x="5377554" y="1520439"/>
                  <a:pt x="5375843" y="1520960"/>
                </a:cubicBezTo>
                <a:lnTo>
                  <a:pt x="5375843" y="1521183"/>
                </a:lnTo>
                <a:cubicBezTo>
                  <a:pt x="5378447" y="1522076"/>
                  <a:pt x="5380847" y="1523155"/>
                  <a:pt x="5383042" y="1524420"/>
                </a:cubicBezTo>
                <a:cubicBezTo>
                  <a:pt x="5385237" y="1525685"/>
                  <a:pt x="5387284" y="1527248"/>
                  <a:pt x="5389181" y="1529108"/>
                </a:cubicBezTo>
                <a:cubicBezTo>
                  <a:pt x="5391079" y="1530969"/>
                  <a:pt x="5392846" y="1533183"/>
                  <a:pt x="5394483" y="1535750"/>
                </a:cubicBezTo>
                <a:cubicBezTo>
                  <a:pt x="5396120" y="1538317"/>
                  <a:pt x="5397646" y="1541275"/>
                  <a:pt x="5399060" y="1544624"/>
                </a:cubicBezTo>
                <a:lnTo>
                  <a:pt x="5410110" y="1570073"/>
                </a:lnTo>
                <a:cubicBezTo>
                  <a:pt x="5410408" y="1570594"/>
                  <a:pt x="5410631" y="1571078"/>
                  <a:pt x="5410780" y="1571524"/>
                </a:cubicBezTo>
                <a:cubicBezTo>
                  <a:pt x="5410929" y="1571971"/>
                  <a:pt x="5411040" y="1572399"/>
                  <a:pt x="5411115" y="1572808"/>
                </a:cubicBezTo>
                <a:cubicBezTo>
                  <a:pt x="5411189" y="1573217"/>
                  <a:pt x="5411245" y="1573552"/>
                  <a:pt x="5411282" y="1573813"/>
                </a:cubicBezTo>
                <a:cubicBezTo>
                  <a:pt x="5411320" y="1574073"/>
                  <a:pt x="5411338" y="1574315"/>
                  <a:pt x="5411338" y="1574538"/>
                </a:cubicBezTo>
                <a:cubicBezTo>
                  <a:pt x="5411338" y="1574985"/>
                  <a:pt x="5411208" y="1575375"/>
                  <a:pt x="5410948" y="1575710"/>
                </a:cubicBezTo>
                <a:cubicBezTo>
                  <a:pt x="5410687" y="1576045"/>
                  <a:pt x="5410203" y="1576324"/>
                  <a:pt x="5409496" y="1576547"/>
                </a:cubicBezTo>
                <a:cubicBezTo>
                  <a:pt x="5408789" y="1576771"/>
                  <a:pt x="5407859" y="1576938"/>
                  <a:pt x="5406706" y="1577050"/>
                </a:cubicBezTo>
                <a:cubicBezTo>
                  <a:pt x="5405552" y="1577161"/>
                  <a:pt x="5404083" y="1577217"/>
                  <a:pt x="5402297" y="1577217"/>
                </a:cubicBezTo>
                <a:cubicBezTo>
                  <a:pt x="5400213" y="1577217"/>
                  <a:pt x="5398520" y="1577143"/>
                  <a:pt x="5397218" y="1576994"/>
                </a:cubicBezTo>
                <a:cubicBezTo>
                  <a:pt x="5395916" y="1576845"/>
                  <a:pt x="5394855" y="1576640"/>
                  <a:pt x="5394037" y="1576380"/>
                </a:cubicBezTo>
                <a:cubicBezTo>
                  <a:pt x="5393218" y="1576119"/>
                  <a:pt x="5392623" y="1575785"/>
                  <a:pt x="5392251" y="1575375"/>
                </a:cubicBezTo>
                <a:cubicBezTo>
                  <a:pt x="5391879" y="1574966"/>
                  <a:pt x="5391618" y="1574501"/>
                  <a:pt x="5391470" y="1573980"/>
                </a:cubicBezTo>
                <a:lnTo>
                  <a:pt x="5380754" y="1547972"/>
                </a:lnTo>
                <a:cubicBezTo>
                  <a:pt x="5379415" y="1544624"/>
                  <a:pt x="5377982" y="1541740"/>
                  <a:pt x="5376457" y="1539322"/>
                </a:cubicBezTo>
                <a:cubicBezTo>
                  <a:pt x="5374931" y="1536903"/>
                  <a:pt x="5373164" y="1534950"/>
                  <a:pt x="5371155" y="1533462"/>
                </a:cubicBezTo>
                <a:cubicBezTo>
                  <a:pt x="5369145" y="1531973"/>
                  <a:pt x="5366876" y="1530894"/>
                  <a:pt x="5364346" y="1530225"/>
                </a:cubicBezTo>
                <a:cubicBezTo>
                  <a:pt x="5361816" y="1529555"/>
                  <a:pt x="5358913" y="1529220"/>
                  <a:pt x="5355639" y="1529220"/>
                </a:cubicBezTo>
                <a:lnTo>
                  <a:pt x="5347826" y="1529220"/>
                </a:lnTo>
                <a:lnTo>
                  <a:pt x="5347826" y="1574427"/>
                </a:lnTo>
                <a:cubicBezTo>
                  <a:pt x="5347826" y="1574799"/>
                  <a:pt x="5347640" y="1575171"/>
                  <a:pt x="5347268" y="1575543"/>
                </a:cubicBezTo>
                <a:cubicBezTo>
                  <a:pt x="5346896" y="1575915"/>
                  <a:pt x="5346337" y="1576212"/>
                  <a:pt x="5345593" y="1576436"/>
                </a:cubicBezTo>
                <a:cubicBezTo>
                  <a:pt x="5344849" y="1576659"/>
                  <a:pt x="5343882" y="1576845"/>
                  <a:pt x="5342691" y="1576994"/>
                </a:cubicBezTo>
                <a:cubicBezTo>
                  <a:pt x="5341501" y="1577143"/>
                  <a:pt x="5340124" y="1577217"/>
                  <a:pt x="5338561" y="1577217"/>
                </a:cubicBezTo>
                <a:cubicBezTo>
                  <a:pt x="5336999" y="1577217"/>
                  <a:pt x="5335622" y="1577143"/>
                  <a:pt x="5334431" y="1576994"/>
                </a:cubicBezTo>
                <a:cubicBezTo>
                  <a:pt x="5333241" y="1576845"/>
                  <a:pt x="5332273" y="1576659"/>
                  <a:pt x="5331529" y="1576436"/>
                </a:cubicBezTo>
                <a:cubicBezTo>
                  <a:pt x="5330785" y="1576212"/>
                  <a:pt x="5330245" y="1575915"/>
                  <a:pt x="5329911" y="1575543"/>
                </a:cubicBezTo>
                <a:cubicBezTo>
                  <a:pt x="5329576" y="1575171"/>
                  <a:pt x="5329408" y="1574799"/>
                  <a:pt x="5329408" y="1574427"/>
                </a:cubicBezTo>
                <a:lnTo>
                  <a:pt x="5329408" y="1472405"/>
                </a:lnTo>
                <a:cubicBezTo>
                  <a:pt x="5329408" y="1472033"/>
                  <a:pt x="5329576" y="1471679"/>
                  <a:pt x="5329911" y="1471344"/>
                </a:cubicBezTo>
                <a:cubicBezTo>
                  <a:pt x="5330245" y="1471010"/>
                  <a:pt x="5330785" y="1470731"/>
                  <a:pt x="5331529" y="1470507"/>
                </a:cubicBezTo>
                <a:cubicBezTo>
                  <a:pt x="5332273" y="1470284"/>
                  <a:pt x="5333241" y="1470117"/>
                  <a:pt x="5334431" y="1470005"/>
                </a:cubicBezTo>
                <a:cubicBezTo>
                  <a:pt x="5335622" y="1469893"/>
                  <a:pt x="5336999" y="1469838"/>
                  <a:pt x="5338561" y="1469838"/>
                </a:cubicBezTo>
                <a:close/>
                <a:moveTo>
                  <a:pt x="5908275" y="1468833"/>
                </a:moveTo>
                <a:cubicBezTo>
                  <a:pt x="5915493" y="1468833"/>
                  <a:pt x="5921744" y="1469428"/>
                  <a:pt x="5927028" y="1470619"/>
                </a:cubicBezTo>
                <a:cubicBezTo>
                  <a:pt x="5932311" y="1471810"/>
                  <a:pt x="5936701" y="1473558"/>
                  <a:pt x="5940199" y="1475865"/>
                </a:cubicBezTo>
                <a:cubicBezTo>
                  <a:pt x="5943696" y="1478172"/>
                  <a:pt x="5946282" y="1481000"/>
                  <a:pt x="5947956" y="1484348"/>
                </a:cubicBezTo>
                <a:cubicBezTo>
                  <a:pt x="5949631" y="1487697"/>
                  <a:pt x="5950468" y="1491529"/>
                  <a:pt x="5950468" y="1495845"/>
                </a:cubicBezTo>
                <a:cubicBezTo>
                  <a:pt x="5950468" y="1501501"/>
                  <a:pt x="5948961" y="1506338"/>
                  <a:pt x="5945947" y="1510356"/>
                </a:cubicBezTo>
                <a:cubicBezTo>
                  <a:pt x="5942934" y="1514374"/>
                  <a:pt x="5938487" y="1517239"/>
                  <a:pt x="5932609" y="1518951"/>
                </a:cubicBezTo>
                <a:cubicBezTo>
                  <a:pt x="5939976" y="1520514"/>
                  <a:pt x="5945519" y="1523527"/>
                  <a:pt x="5949240" y="1527992"/>
                </a:cubicBezTo>
                <a:cubicBezTo>
                  <a:pt x="5952961" y="1532457"/>
                  <a:pt x="5954821" y="1538075"/>
                  <a:pt x="5954821" y="1544847"/>
                </a:cubicBezTo>
                <a:cubicBezTo>
                  <a:pt x="5954821" y="1550130"/>
                  <a:pt x="5953817" y="1554837"/>
                  <a:pt x="5951807" y="1558967"/>
                </a:cubicBezTo>
                <a:cubicBezTo>
                  <a:pt x="5949798" y="1563097"/>
                  <a:pt x="5946822" y="1566557"/>
                  <a:pt x="5942878" y="1569348"/>
                </a:cubicBezTo>
                <a:cubicBezTo>
                  <a:pt x="5938934" y="1572138"/>
                  <a:pt x="5934022" y="1574259"/>
                  <a:pt x="5928144" y="1575710"/>
                </a:cubicBezTo>
                <a:cubicBezTo>
                  <a:pt x="5922265" y="1577161"/>
                  <a:pt x="5915419" y="1577887"/>
                  <a:pt x="5907605" y="1577887"/>
                </a:cubicBezTo>
                <a:cubicBezTo>
                  <a:pt x="5905150" y="1577887"/>
                  <a:pt x="5902769" y="1577868"/>
                  <a:pt x="5900462" y="1577831"/>
                </a:cubicBezTo>
                <a:cubicBezTo>
                  <a:pt x="5898155" y="1577794"/>
                  <a:pt x="5895922" y="1577719"/>
                  <a:pt x="5893764" y="1577608"/>
                </a:cubicBezTo>
                <a:cubicBezTo>
                  <a:pt x="5891606" y="1577496"/>
                  <a:pt x="5889467" y="1577366"/>
                  <a:pt x="5887346" y="1577217"/>
                </a:cubicBezTo>
                <a:cubicBezTo>
                  <a:pt x="5885225" y="1577068"/>
                  <a:pt x="5883123" y="1576882"/>
                  <a:pt x="5881040" y="1576659"/>
                </a:cubicBezTo>
                <a:cubicBezTo>
                  <a:pt x="5878063" y="1576287"/>
                  <a:pt x="5875868" y="1575301"/>
                  <a:pt x="5874454" y="1573701"/>
                </a:cubicBezTo>
                <a:cubicBezTo>
                  <a:pt x="5873040" y="1572101"/>
                  <a:pt x="5872333" y="1569738"/>
                  <a:pt x="5872333" y="1566613"/>
                </a:cubicBezTo>
                <a:lnTo>
                  <a:pt x="5872333" y="1480107"/>
                </a:lnTo>
                <a:cubicBezTo>
                  <a:pt x="5872333" y="1477056"/>
                  <a:pt x="5873022" y="1474712"/>
                  <a:pt x="5874398" y="1473075"/>
                </a:cubicBezTo>
                <a:cubicBezTo>
                  <a:pt x="5875775" y="1471437"/>
                  <a:pt x="5877877" y="1470470"/>
                  <a:pt x="5880705" y="1470172"/>
                </a:cubicBezTo>
                <a:cubicBezTo>
                  <a:pt x="5882640" y="1469949"/>
                  <a:pt x="5884705" y="1469763"/>
                  <a:pt x="5886900" y="1469614"/>
                </a:cubicBezTo>
                <a:cubicBezTo>
                  <a:pt x="5889095" y="1469466"/>
                  <a:pt x="5891346" y="1469335"/>
                  <a:pt x="5893653" y="1469224"/>
                </a:cubicBezTo>
                <a:cubicBezTo>
                  <a:pt x="5895960" y="1469112"/>
                  <a:pt x="5898341" y="1469019"/>
                  <a:pt x="5900797" y="1468945"/>
                </a:cubicBezTo>
                <a:cubicBezTo>
                  <a:pt x="5903252" y="1468870"/>
                  <a:pt x="5905745" y="1468833"/>
                  <a:pt x="5908275" y="1468833"/>
                </a:cubicBezTo>
                <a:close/>
                <a:moveTo>
                  <a:pt x="5792710" y="1468275"/>
                </a:moveTo>
                <a:cubicBezTo>
                  <a:pt x="5800970" y="1468275"/>
                  <a:pt x="5808170" y="1469503"/>
                  <a:pt x="5814309" y="1471958"/>
                </a:cubicBezTo>
                <a:cubicBezTo>
                  <a:pt x="5820448" y="1474414"/>
                  <a:pt x="5825564" y="1477986"/>
                  <a:pt x="5829657" y="1482674"/>
                </a:cubicBezTo>
                <a:cubicBezTo>
                  <a:pt x="5833750" y="1487362"/>
                  <a:pt x="5836819" y="1493055"/>
                  <a:pt x="5838865" y="1499752"/>
                </a:cubicBezTo>
                <a:cubicBezTo>
                  <a:pt x="5840912" y="1506449"/>
                  <a:pt x="5841935" y="1514002"/>
                  <a:pt x="5841935" y="1522411"/>
                </a:cubicBezTo>
                <a:cubicBezTo>
                  <a:pt x="5841935" y="1530597"/>
                  <a:pt x="5840856" y="1538131"/>
                  <a:pt x="5838698" y="1545014"/>
                </a:cubicBezTo>
                <a:cubicBezTo>
                  <a:pt x="5836540" y="1551898"/>
                  <a:pt x="5833322" y="1557832"/>
                  <a:pt x="5829043" y="1562818"/>
                </a:cubicBezTo>
                <a:cubicBezTo>
                  <a:pt x="5824764" y="1567804"/>
                  <a:pt x="5819406" y="1571692"/>
                  <a:pt x="5812969" y="1574482"/>
                </a:cubicBezTo>
                <a:cubicBezTo>
                  <a:pt x="5806533" y="1577273"/>
                  <a:pt x="5799073" y="1578668"/>
                  <a:pt x="5790589" y="1578668"/>
                </a:cubicBezTo>
                <a:cubicBezTo>
                  <a:pt x="5782329" y="1578668"/>
                  <a:pt x="5775130" y="1577440"/>
                  <a:pt x="5768991" y="1574985"/>
                </a:cubicBezTo>
                <a:cubicBezTo>
                  <a:pt x="5762852" y="1572529"/>
                  <a:pt x="5757736" y="1568957"/>
                  <a:pt x="5753643" y="1564269"/>
                </a:cubicBezTo>
                <a:cubicBezTo>
                  <a:pt x="5749550" y="1559581"/>
                  <a:pt x="5746499" y="1553888"/>
                  <a:pt x="5744490" y="1547191"/>
                </a:cubicBezTo>
                <a:cubicBezTo>
                  <a:pt x="5742481" y="1540494"/>
                  <a:pt x="5741476" y="1532903"/>
                  <a:pt x="5741476" y="1524420"/>
                </a:cubicBezTo>
                <a:cubicBezTo>
                  <a:pt x="5741476" y="1516235"/>
                  <a:pt x="5742536" y="1508700"/>
                  <a:pt x="5744657" y="1501817"/>
                </a:cubicBezTo>
                <a:cubicBezTo>
                  <a:pt x="5746778" y="1494934"/>
                  <a:pt x="5749978" y="1488999"/>
                  <a:pt x="5754257" y="1484013"/>
                </a:cubicBezTo>
                <a:cubicBezTo>
                  <a:pt x="5758536" y="1479028"/>
                  <a:pt x="5763875" y="1475158"/>
                  <a:pt x="5770274" y="1472405"/>
                </a:cubicBezTo>
                <a:cubicBezTo>
                  <a:pt x="5776674" y="1469652"/>
                  <a:pt x="5784153" y="1468275"/>
                  <a:pt x="5792710" y="1468275"/>
                </a:cubicBezTo>
                <a:close/>
                <a:moveTo>
                  <a:pt x="5251162" y="1468275"/>
                </a:moveTo>
                <a:cubicBezTo>
                  <a:pt x="5258380" y="1468275"/>
                  <a:pt x="5264519" y="1469093"/>
                  <a:pt x="5269579" y="1470731"/>
                </a:cubicBezTo>
                <a:cubicBezTo>
                  <a:pt x="5274640" y="1472368"/>
                  <a:pt x="5278732" y="1474768"/>
                  <a:pt x="5281858" y="1477930"/>
                </a:cubicBezTo>
                <a:cubicBezTo>
                  <a:pt x="5284983" y="1481093"/>
                  <a:pt x="5287253" y="1485018"/>
                  <a:pt x="5288667" y="1489706"/>
                </a:cubicBezTo>
                <a:cubicBezTo>
                  <a:pt x="5290080" y="1494394"/>
                  <a:pt x="5290787" y="1499864"/>
                  <a:pt x="5290787" y="1506114"/>
                </a:cubicBezTo>
                <a:lnTo>
                  <a:pt x="5290787" y="1573868"/>
                </a:lnTo>
                <a:cubicBezTo>
                  <a:pt x="5290787" y="1574761"/>
                  <a:pt x="5290490" y="1575431"/>
                  <a:pt x="5289894" y="1575878"/>
                </a:cubicBezTo>
                <a:cubicBezTo>
                  <a:pt x="5289299" y="1576324"/>
                  <a:pt x="5288481" y="1576659"/>
                  <a:pt x="5287439" y="1576882"/>
                </a:cubicBezTo>
                <a:cubicBezTo>
                  <a:pt x="5286397" y="1577105"/>
                  <a:pt x="5284871" y="1577217"/>
                  <a:pt x="5282862" y="1577217"/>
                </a:cubicBezTo>
                <a:cubicBezTo>
                  <a:pt x="5280928" y="1577217"/>
                  <a:pt x="5279383" y="1577105"/>
                  <a:pt x="5278230" y="1576882"/>
                </a:cubicBezTo>
                <a:cubicBezTo>
                  <a:pt x="5277077" y="1576659"/>
                  <a:pt x="5276239" y="1576324"/>
                  <a:pt x="5275719" y="1575878"/>
                </a:cubicBezTo>
                <a:cubicBezTo>
                  <a:pt x="5275198" y="1575431"/>
                  <a:pt x="5274937" y="1574761"/>
                  <a:pt x="5274937" y="1573868"/>
                </a:cubicBezTo>
                <a:lnTo>
                  <a:pt x="5274937" y="1563823"/>
                </a:lnTo>
                <a:cubicBezTo>
                  <a:pt x="5270547" y="1568511"/>
                  <a:pt x="5265654" y="1572157"/>
                  <a:pt x="5260259" y="1574761"/>
                </a:cubicBezTo>
                <a:cubicBezTo>
                  <a:pt x="5254864" y="1577366"/>
                  <a:pt x="5249153" y="1578668"/>
                  <a:pt x="5243125" y="1578668"/>
                </a:cubicBezTo>
                <a:cubicBezTo>
                  <a:pt x="5237842" y="1578668"/>
                  <a:pt x="5233061" y="1577980"/>
                  <a:pt x="5228782" y="1576603"/>
                </a:cubicBezTo>
                <a:cubicBezTo>
                  <a:pt x="5224503" y="1575226"/>
                  <a:pt x="5220857" y="1573236"/>
                  <a:pt x="5217843" y="1570631"/>
                </a:cubicBezTo>
                <a:cubicBezTo>
                  <a:pt x="5214829" y="1568027"/>
                  <a:pt x="5212485" y="1564827"/>
                  <a:pt x="5210811" y="1561032"/>
                </a:cubicBezTo>
                <a:cubicBezTo>
                  <a:pt x="5209137" y="1557237"/>
                  <a:pt x="5208299" y="1552921"/>
                  <a:pt x="5208299" y="1548084"/>
                </a:cubicBezTo>
                <a:cubicBezTo>
                  <a:pt x="5208299" y="1542428"/>
                  <a:pt x="5209453" y="1537517"/>
                  <a:pt x="5211760" y="1533350"/>
                </a:cubicBezTo>
                <a:cubicBezTo>
                  <a:pt x="5214066" y="1529183"/>
                  <a:pt x="5217378" y="1525723"/>
                  <a:pt x="5221694" y="1522969"/>
                </a:cubicBezTo>
                <a:cubicBezTo>
                  <a:pt x="5226010" y="1520216"/>
                  <a:pt x="5231293" y="1518151"/>
                  <a:pt x="5237544" y="1516774"/>
                </a:cubicBezTo>
                <a:cubicBezTo>
                  <a:pt x="5243795" y="1515398"/>
                  <a:pt x="5250827" y="1514709"/>
                  <a:pt x="5258641" y="1514709"/>
                </a:cubicBezTo>
                <a:lnTo>
                  <a:pt x="5272482" y="1514709"/>
                </a:lnTo>
                <a:lnTo>
                  <a:pt x="5272482" y="1506896"/>
                </a:lnTo>
                <a:cubicBezTo>
                  <a:pt x="5272482" y="1503026"/>
                  <a:pt x="5272072" y="1499603"/>
                  <a:pt x="5271254" y="1496627"/>
                </a:cubicBezTo>
                <a:cubicBezTo>
                  <a:pt x="5270435" y="1493650"/>
                  <a:pt x="5269114" y="1491176"/>
                  <a:pt x="5267291" y="1489204"/>
                </a:cubicBezTo>
                <a:cubicBezTo>
                  <a:pt x="5265468" y="1487232"/>
                  <a:pt x="5263105" y="1485744"/>
                  <a:pt x="5260203" y="1484739"/>
                </a:cubicBezTo>
                <a:cubicBezTo>
                  <a:pt x="5257301" y="1483734"/>
                  <a:pt x="5253729" y="1483232"/>
                  <a:pt x="5249488" y="1483232"/>
                </a:cubicBezTo>
                <a:cubicBezTo>
                  <a:pt x="5244948" y="1483232"/>
                  <a:pt x="5240874" y="1483772"/>
                  <a:pt x="5237265" y="1484851"/>
                </a:cubicBezTo>
                <a:cubicBezTo>
                  <a:pt x="5233656" y="1485930"/>
                  <a:pt x="5230493" y="1487120"/>
                  <a:pt x="5227777" y="1488422"/>
                </a:cubicBezTo>
                <a:cubicBezTo>
                  <a:pt x="5225061" y="1489725"/>
                  <a:pt x="5222792" y="1490915"/>
                  <a:pt x="5220968" y="1491994"/>
                </a:cubicBezTo>
                <a:cubicBezTo>
                  <a:pt x="5219145" y="1493073"/>
                  <a:pt x="5217787" y="1493613"/>
                  <a:pt x="5216894" y="1493613"/>
                </a:cubicBezTo>
                <a:cubicBezTo>
                  <a:pt x="5216299" y="1493613"/>
                  <a:pt x="5215778" y="1493464"/>
                  <a:pt x="5215332" y="1493166"/>
                </a:cubicBezTo>
                <a:cubicBezTo>
                  <a:pt x="5214885" y="1492869"/>
                  <a:pt x="5214494" y="1492422"/>
                  <a:pt x="5214159" y="1491827"/>
                </a:cubicBezTo>
                <a:cubicBezTo>
                  <a:pt x="5213825" y="1491232"/>
                  <a:pt x="5213583" y="1490469"/>
                  <a:pt x="5213434" y="1489539"/>
                </a:cubicBezTo>
                <a:cubicBezTo>
                  <a:pt x="5213285" y="1488609"/>
                  <a:pt x="5213211" y="1487585"/>
                  <a:pt x="5213211" y="1486469"/>
                </a:cubicBezTo>
                <a:cubicBezTo>
                  <a:pt x="5213211" y="1484609"/>
                  <a:pt x="5213341" y="1483139"/>
                  <a:pt x="5213601" y="1482060"/>
                </a:cubicBezTo>
                <a:cubicBezTo>
                  <a:pt x="5213862" y="1480981"/>
                  <a:pt x="5214494" y="1479958"/>
                  <a:pt x="5215499" y="1478991"/>
                </a:cubicBezTo>
                <a:cubicBezTo>
                  <a:pt x="5216504" y="1478023"/>
                  <a:pt x="5218234" y="1476888"/>
                  <a:pt x="5220689" y="1475586"/>
                </a:cubicBezTo>
                <a:cubicBezTo>
                  <a:pt x="5223145" y="1474284"/>
                  <a:pt x="5225973" y="1473093"/>
                  <a:pt x="5229173" y="1472014"/>
                </a:cubicBezTo>
                <a:cubicBezTo>
                  <a:pt x="5232372" y="1470935"/>
                  <a:pt x="5235870" y="1470042"/>
                  <a:pt x="5239665" y="1469335"/>
                </a:cubicBezTo>
                <a:cubicBezTo>
                  <a:pt x="5243460" y="1468628"/>
                  <a:pt x="5247292" y="1468275"/>
                  <a:pt x="5251162" y="1468275"/>
                </a:cubicBezTo>
                <a:close/>
                <a:moveTo>
                  <a:pt x="5143187" y="1468275"/>
                </a:moveTo>
                <a:cubicBezTo>
                  <a:pt x="5150480" y="1468275"/>
                  <a:pt x="5156693" y="1469689"/>
                  <a:pt x="5161828" y="1472516"/>
                </a:cubicBezTo>
                <a:cubicBezTo>
                  <a:pt x="5166962" y="1475344"/>
                  <a:pt x="5171148" y="1479214"/>
                  <a:pt x="5174385" y="1484125"/>
                </a:cubicBezTo>
                <a:cubicBezTo>
                  <a:pt x="5177622" y="1489036"/>
                  <a:pt x="5179985" y="1494748"/>
                  <a:pt x="5181473" y="1501259"/>
                </a:cubicBezTo>
                <a:cubicBezTo>
                  <a:pt x="5182961" y="1507770"/>
                  <a:pt x="5183706" y="1514672"/>
                  <a:pt x="5183706" y="1521965"/>
                </a:cubicBezTo>
                <a:cubicBezTo>
                  <a:pt x="5183706" y="1530745"/>
                  <a:pt x="5182757" y="1538633"/>
                  <a:pt x="5180859" y="1545628"/>
                </a:cubicBezTo>
                <a:cubicBezTo>
                  <a:pt x="5178962" y="1552623"/>
                  <a:pt x="5176171" y="1558558"/>
                  <a:pt x="5172488" y="1563432"/>
                </a:cubicBezTo>
                <a:cubicBezTo>
                  <a:pt x="5168804" y="1568306"/>
                  <a:pt x="5164246" y="1572064"/>
                  <a:pt x="5158814" y="1574706"/>
                </a:cubicBezTo>
                <a:cubicBezTo>
                  <a:pt x="5153382" y="1577347"/>
                  <a:pt x="5147168" y="1578668"/>
                  <a:pt x="5140173" y="1578668"/>
                </a:cubicBezTo>
                <a:cubicBezTo>
                  <a:pt x="5137197" y="1578668"/>
                  <a:pt x="5134443" y="1578370"/>
                  <a:pt x="5131913" y="1577775"/>
                </a:cubicBezTo>
                <a:cubicBezTo>
                  <a:pt x="5129383" y="1577180"/>
                  <a:pt x="5126909" y="1576250"/>
                  <a:pt x="5124491" y="1574985"/>
                </a:cubicBezTo>
                <a:cubicBezTo>
                  <a:pt x="5122072" y="1573720"/>
                  <a:pt x="5119672" y="1572120"/>
                  <a:pt x="5117291" y="1570185"/>
                </a:cubicBezTo>
                <a:cubicBezTo>
                  <a:pt x="5114910" y="1568250"/>
                  <a:pt x="5112380" y="1565981"/>
                  <a:pt x="5109701" y="1563376"/>
                </a:cubicBezTo>
                <a:lnTo>
                  <a:pt x="5109701" y="1613606"/>
                </a:lnTo>
                <a:cubicBezTo>
                  <a:pt x="5109701" y="1614201"/>
                  <a:pt x="5109552" y="1614722"/>
                  <a:pt x="5109254" y="1615168"/>
                </a:cubicBezTo>
                <a:cubicBezTo>
                  <a:pt x="5108957" y="1615615"/>
                  <a:pt x="5108473" y="1615987"/>
                  <a:pt x="5107803" y="1616284"/>
                </a:cubicBezTo>
                <a:cubicBezTo>
                  <a:pt x="5107133" y="1616582"/>
                  <a:pt x="5106203" y="1616805"/>
                  <a:pt x="5105013" y="1616954"/>
                </a:cubicBezTo>
                <a:cubicBezTo>
                  <a:pt x="5103822" y="1617103"/>
                  <a:pt x="5102297" y="1617177"/>
                  <a:pt x="5100436" y="1617177"/>
                </a:cubicBezTo>
                <a:cubicBezTo>
                  <a:pt x="5098650" y="1617177"/>
                  <a:pt x="5097162" y="1617103"/>
                  <a:pt x="5095971" y="1616954"/>
                </a:cubicBezTo>
                <a:cubicBezTo>
                  <a:pt x="5094781" y="1616805"/>
                  <a:pt x="5093832" y="1616582"/>
                  <a:pt x="5093125" y="1616284"/>
                </a:cubicBezTo>
                <a:cubicBezTo>
                  <a:pt x="5092418" y="1615987"/>
                  <a:pt x="5091934" y="1615615"/>
                  <a:pt x="5091674" y="1615168"/>
                </a:cubicBezTo>
                <a:cubicBezTo>
                  <a:pt x="5091413" y="1614722"/>
                  <a:pt x="5091283" y="1614201"/>
                  <a:pt x="5091283" y="1613606"/>
                </a:cubicBezTo>
                <a:lnTo>
                  <a:pt x="5091283" y="1473298"/>
                </a:lnTo>
                <a:cubicBezTo>
                  <a:pt x="5091283" y="1472628"/>
                  <a:pt x="5091395" y="1472089"/>
                  <a:pt x="5091618" y="1471679"/>
                </a:cubicBezTo>
                <a:cubicBezTo>
                  <a:pt x="5091841" y="1471270"/>
                  <a:pt x="5092288" y="1470917"/>
                  <a:pt x="5092958" y="1470619"/>
                </a:cubicBezTo>
                <a:cubicBezTo>
                  <a:pt x="5093627" y="1470321"/>
                  <a:pt x="5094483" y="1470117"/>
                  <a:pt x="5095525" y="1470005"/>
                </a:cubicBezTo>
                <a:cubicBezTo>
                  <a:pt x="5096567" y="1469893"/>
                  <a:pt x="5097832" y="1469838"/>
                  <a:pt x="5099320" y="1469838"/>
                </a:cubicBezTo>
                <a:cubicBezTo>
                  <a:pt x="5100883" y="1469838"/>
                  <a:pt x="5102166" y="1469893"/>
                  <a:pt x="5103171" y="1470005"/>
                </a:cubicBezTo>
                <a:cubicBezTo>
                  <a:pt x="5104176" y="1470117"/>
                  <a:pt x="5105013" y="1470321"/>
                  <a:pt x="5105682" y="1470619"/>
                </a:cubicBezTo>
                <a:cubicBezTo>
                  <a:pt x="5106352" y="1470917"/>
                  <a:pt x="5106817" y="1471270"/>
                  <a:pt x="5107078" y="1471679"/>
                </a:cubicBezTo>
                <a:cubicBezTo>
                  <a:pt x="5107338" y="1472089"/>
                  <a:pt x="5107468" y="1472628"/>
                  <a:pt x="5107468" y="1473298"/>
                </a:cubicBezTo>
                <a:lnTo>
                  <a:pt x="5107468" y="1486804"/>
                </a:lnTo>
                <a:cubicBezTo>
                  <a:pt x="5110519" y="1483679"/>
                  <a:pt x="5113459" y="1480962"/>
                  <a:pt x="5116286" y="1478656"/>
                </a:cubicBezTo>
                <a:cubicBezTo>
                  <a:pt x="5119114" y="1476349"/>
                  <a:pt x="5121960" y="1474433"/>
                  <a:pt x="5124825" y="1472907"/>
                </a:cubicBezTo>
                <a:cubicBezTo>
                  <a:pt x="5127690" y="1471382"/>
                  <a:pt x="5130630" y="1470228"/>
                  <a:pt x="5133643" y="1469447"/>
                </a:cubicBezTo>
                <a:cubicBezTo>
                  <a:pt x="5136657" y="1468666"/>
                  <a:pt x="5139838" y="1468275"/>
                  <a:pt x="5143187" y="1468275"/>
                </a:cubicBezTo>
                <a:close/>
                <a:moveTo>
                  <a:pt x="2658753" y="1468090"/>
                </a:moveTo>
                <a:cubicBezTo>
                  <a:pt x="2656083" y="1468090"/>
                  <a:pt x="2653609" y="1468155"/>
                  <a:pt x="2651330" y="1468285"/>
                </a:cubicBezTo>
                <a:cubicBezTo>
                  <a:pt x="2649051" y="1468416"/>
                  <a:pt x="2646838" y="1468578"/>
                  <a:pt x="2644689" y="1468774"/>
                </a:cubicBezTo>
                <a:lnTo>
                  <a:pt x="2644689" y="1502567"/>
                </a:lnTo>
                <a:cubicBezTo>
                  <a:pt x="2646968" y="1502827"/>
                  <a:pt x="2649214" y="1503055"/>
                  <a:pt x="2651428" y="1503251"/>
                </a:cubicBezTo>
                <a:cubicBezTo>
                  <a:pt x="2653642" y="1503446"/>
                  <a:pt x="2656344" y="1503544"/>
                  <a:pt x="2659534" y="1503544"/>
                </a:cubicBezTo>
                <a:cubicBezTo>
                  <a:pt x="2667478" y="1503544"/>
                  <a:pt x="2673306" y="1501965"/>
                  <a:pt x="2677017" y="1498807"/>
                </a:cubicBezTo>
                <a:cubicBezTo>
                  <a:pt x="2680728" y="1495649"/>
                  <a:pt x="2682584" y="1491270"/>
                  <a:pt x="2682584" y="1485670"/>
                </a:cubicBezTo>
                <a:cubicBezTo>
                  <a:pt x="2682584" y="1483001"/>
                  <a:pt x="2682177" y="1480575"/>
                  <a:pt x="2681364" y="1478394"/>
                </a:cubicBezTo>
                <a:cubicBezTo>
                  <a:pt x="2680550" y="1476213"/>
                  <a:pt x="2679215" y="1474357"/>
                  <a:pt x="2677359" y="1472827"/>
                </a:cubicBezTo>
                <a:cubicBezTo>
                  <a:pt x="2675503" y="1471297"/>
                  <a:pt x="2673045" y="1470125"/>
                  <a:pt x="2669985" y="1469311"/>
                </a:cubicBezTo>
                <a:cubicBezTo>
                  <a:pt x="2666925" y="1468497"/>
                  <a:pt x="2663181" y="1468090"/>
                  <a:pt x="2658753" y="1468090"/>
                </a:cubicBezTo>
                <a:close/>
                <a:moveTo>
                  <a:pt x="4128251" y="1434101"/>
                </a:moveTo>
                <a:cubicBezTo>
                  <a:pt x="4126155" y="1434101"/>
                  <a:pt x="4124091" y="1434411"/>
                  <a:pt x="4122060" y="1435029"/>
                </a:cubicBezTo>
                <a:cubicBezTo>
                  <a:pt x="4120029" y="1435648"/>
                  <a:pt x="4117966" y="1436624"/>
                  <a:pt x="4115870" y="1437959"/>
                </a:cubicBezTo>
                <a:cubicBezTo>
                  <a:pt x="4113773" y="1439294"/>
                  <a:pt x="4111579" y="1441052"/>
                  <a:pt x="4109285" y="1443233"/>
                </a:cubicBezTo>
                <a:cubicBezTo>
                  <a:pt x="4106992" y="1445415"/>
                  <a:pt x="4104568" y="1448101"/>
                  <a:pt x="4102014" y="1451291"/>
                </a:cubicBezTo>
                <a:lnTo>
                  <a:pt x="4102014" y="1486256"/>
                </a:lnTo>
                <a:cubicBezTo>
                  <a:pt x="4106469" y="1491661"/>
                  <a:pt x="4110694" y="1495795"/>
                  <a:pt x="4114691" y="1498660"/>
                </a:cubicBezTo>
                <a:cubicBezTo>
                  <a:pt x="4118687" y="1501525"/>
                  <a:pt x="4122880" y="1502958"/>
                  <a:pt x="4127269" y="1502958"/>
                </a:cubicBezTo>
                <a:cubicBezTo>
                  <a:pt x="4131330" y="1502958"/>
                  <a:pt x="4134818" y="1501981"/>
                  <a:pt x="4137734" y="1500028"/>
                </a:cubicBezTo>
                <a:cubicBezTo>
                  <a:pt x="4140649" y="1498074"/>
                  <a:pt x="4143008" y="1495470"/>
                  <a:pt x="4144809" y="1492214"/>
                </a:cubicBezTo>
                <a:cubicBezTo>
                  <a:pt x="4146611" y="1488959"/>
                  <a:pt x="4147938" y="1485312"/>
                  <a:pt x="4148789" y="1481275"/>
                </a:cubicBezTo>
                <a:cubicBezTo>
                  <a:pt x="4149641" y="1477238"/>
                  <a:pt x="4150067" y="1473169"/>
                  <a:pt x="4150067" y="1469067"/>
                </a:cubicBezTo>
                <a:cubicBezTo>
                  <a:pt x="4150067" y="1464574"/>
                  <a:pt x="4149723" y="1460228"/>
                  <a:pt x="4149035" y="1456028"/>
                </a:cubicBezTo>
                <a:cubicBezTo>
                  <a:pt x="4148347" y="1451828"/>
                  <a:pt x="4147168" y="1448101"/>
                  <a:pt x="4145498" y="1444845"/>
                </a:cubicBezTo>
                <a:cubicBezTo>
                  <a:pt x="4143827" y="1441589"/>
                  <a:pt x="4141583" y="1438985"/>
                  <a:pt x="4138766" y="1437031"/>
                </a:cubicBezTo>
                <a:cubicBezTo>
                  <a:pt x="4135949" y="1435078"/>
                  <a:pt x="4132444" y="1434101"/>
                  <a:pt x="4128251" y="1434101"/>
                </a:cubicBezTo>
                <a:close/>
                <a:moveTo>
                  <a:pt x="3852026" y="1434101"/>
                </a:moveTo>
                <a:cubicBezTo>
                  <a:pt x="3849930" y="1434101"/>
                  <a:pt x="3847866" y="1434411"/>
                  <a:pt x="3845835" y="1435029"/>
                </a:cubicBezTo>
                <a:cubicBezTo>
                  <a:pt x="3843804" y="1435648"/>
                  <a:pt x="3841741" y="1436624"/>
                  <a:pt x="3839645" y="1437959"/>
                </a:cubicBezTo>
                <a:cubicBezTo>
                  <a:pt x="3837548" y="1439294"/>
                  <a:pt x="3835354" y="1441052"/>
                  <a:pt x="3833060" y="1443233"/>
                </a:cubicBezTo>
                <a:cubicBezTo>
                  <a:pt x="3830767" y="1445415"/>
                  <a:pt x="3828343" y="1448101"/>
                  <a:pt x="3825789" y="1451291"/>
                </a:cubicBezTo>
                <a:lnTo>
                  <a:pt x="3825789" y="1486256"/>
                </a:lnTo>
                <a:cubicBezTo>
                  <a:pt x="3830244" y="1491661"/>
                  <a:pt x="3834469" y="1495795"/>
                  <a:pt x="3838466" y="1498660"/>
                </a:cubicBezTo>
                <a:cubicBezTo>
                  <a:pt x="3842462" y="1501525"/>
                  <a:pt x="3846655" y="1502958"/>
                  <a:pt x="3851044" y="1502958"/>
                </a:cubicBezTo>
                <a:cubicBezTo>
                  <a:pt x="3855105" y="1502958"/>
                  <a:pt x="3858593" y="1501981"/>
                  <a:pt x="3861509" y="1500028"/>
                </a:cubicBezTo>
                <a:cubicBezTo>
                  <a:pt x="3864424" y="1498074"/>
                  <a:pt x="3866782" y="1495470"/>
                  <a:pt x="3868584" y="1492214"/>
                </a:cubicBezTo>
                <a:cubicBezTo>
                  <a:pt x="3870386" y="1488959"/>
                  <a:pt x="3871713" y="1485312"/>
                  <a:pt x="3872564" y="1481275"/>
                </a:cubicBezTo>
                <a:cubicBezTo>
                  <a:pt x="3873416" y="1477238"/>
                  <a:pt x="3873842" y="1473169"/>
                  <a:pt x="3873842" y="1469067"/>
                </a:cubicBezTo>
                <a:cubicBezTo>
                  <a:pt x="3873842" y="1464574"/>
                  <a:pt x="3873498" y="1460228"/>
                  <a:pt x="3872810" y="1456028"/>
                </a:cubicBezTo>
                <a:cubicBezTo>
                  <a:pt x="3872122" y="1451828"/>
                  <a:pt x="3870943" y="1448101"/>
                  <a:pt x="3869273" y="1444845"/>
                </a:cubicBezTo>
                <a:cubicBezTo>
                  <a:pt x="3867602" y="1441589"/>
                  <a:pt x="3865358" y="1438985"/>
                  <a:pt x="3862541" y="1437031"/>
                </a:cubicBezTo>
                <a:cubicBezTo>
                  <a:pt x="3859724" y="1435078"/>
                  <a:pt x="3856219" y="1434101"/>
                  <a:pt x="3852026" y="1434101"/>
                </a:cubicBezTo>
                <a:close/>
                <a:moveTo>
                  <a:pt x="3952492" y="1433711"/>
                </a:moveTo>
                <a:cubicBezTo>
                  <a:pt x="3947696" y="1433711"/>
                  <a:pt x="3943573" y="1434557"/>
                  <a:pt x="3940124" y="1436250"/>
                </a:cubicBezTo>
                <a:cubicBezTo>
                  <a:pt x="3936674" y="1437943"/>
                  <a:pt x="3933833" y="1440336"/>
                  <a:pt x="3931599" y="1443429"/>
                </a:cubicBezTo>
                <a:cubicBezTo>
                  <a:pt x="3929366" y="1446522"/>
                  <a:pt x="3927707" y="1450184"/>
                  <a:pt x="3926623" y="1454416"/>
                </a:cubicBezTo>
                <a:cubicBezTo>
                  <a:pt x="3925539" y="1458649"/>
                  <a:pt x="3924997" y="1463272"/>
                  <a:pt x="3924997" y="1468285"/>
                </a:cubicBezTo>
                <a:cubicBezTo>
                  <a:pt x="3924997" y="1473104"/>
                  <a:pt x="3925440" y="1477629"/>
                  <a:pt x="3926327" y="1481861"/>
                </a:cubicBezTo>
                <a:cubicBezTo>
                  <a:pt x="3927215" y="1486094"/>
                  <a:pt x="3928693" y="1489789"/>
                  <a:pt x="3930762" y="1492947"/>
                </a:cubicBezTo>
                <a:cubicBezTo>
                  <a:pt x="3932831" y="1496105"/>
                  <a:pt x="3935607" y="1498611"/>
                  <a:pt x="3939089" y="1500467"/>
                </a:cubicBezTo>
                <a:cubicBezTo>
                  <a:pt x="3942571" y="1502323"/>
                  <a:pt x="3946908" y="1503251"/>
                  <a:pt x="3952098" y="1503251"/>
                </a:cubicBezTo>
                <a:cubicBezTo>
                  <a:pt x="3956829" y="1503251"/>
                  <a:pt x="3960935" y="1502404"/>
                  <a:pt x="3964417" y="1500711"/>
                </a:cubicBezTo>
                <a:cubicBezTo>
                  <a:pt x="3967899" y="1499018"/>
                  <a:pt x="3970757" y="1496642"/>
                  <a:pt x="3972991" y="1493581"/>
                </a:cubicBezTo>
                <a:cubicBezTo>
                  <a:pt x="3975224" y="1490521"/>
                  <a:pt x="3976867" y="1486875"/>
                  <a:pt x="3977918" y="1482643"/>
                </a:cubicBezTo>
                <a:cubicBezTo>
                  <a:pt x="3978970" y="1478410"/>
                  <a:pt x="3979496" y="1473755"/>
                  <a:pt x="3979496" y="1468676"/>
                </a:cubicBezTo>
                <a:cubicBezTo>
                  <a:pt x="3979496" y="1463923"/>
                  <a:pt x="3979052" y="1459430"/>
                  <a:pt x="3978165" y="1455198"/>
                </a:cubicBezTo>
                <a:cubicBezTo>
                  <a:pt x="3977278" y="1450965"/>
                  <a:pt x="3975816" y="1447254"/>
                  <a:pt x="3973779" y="1444064"/>
                </a:cubicBezTo>
                <a:cubicBezTo>
                  <a:pt x="3971742" y="1440873"/>
                  <a:pt x="3968983" y="1438350"/>
                  <a:pt x="3965501" y="1436494"/>
                </a:cubicBezTo>
                <a:cubicBezTo>
                  <a:pt x="3962019" y="1434639"/>
                  <a:pt x="3957683" y="1433711"/>
                  <a:pt x="3952492" y="1433711"/>
                </a:cubicBezTo>
                <a:close/>
                <a:moveTo>
                  <a:pt x="3485767" y="1433711"/>
                </a:moveTo>
                <a:cubicBezTo>
                  <a:pt x="3480971" y="1433711"/>
                  <a:pt x="3476848" y="1434557"/>
                  <a:pt x="3473399" y="1436250"/>
                </a:cubicBezTo>
                <a:cubicBezTo>
                  <a:pt x="3469949" y="1437943"/>
                  <a:pt x="3467108" y="1440336"/>
                  <a:pt x="3464874" y="1443429"/>
                </a:cubicBezTo>
                <a:cubicBezTo>
                  <a:pt x="3462641" y="1446522"/>
                  <a:pt x="3460982" y="1450184"/>
                  <a:pt x="3459898" y="1454416"/>
                </a:cubicBezTo>
                <a:cubicBezTo>
                  <a:pt x="3458814" y="1458649"/>
                  <a:pt x="3458272" y="1463272"/>
                  <a:pt x="3458272" y="1468285"/>
                </a:cubicBezTo>
                <a:cubicBezTo>
                  <a:pt x="3458272" y="1473104"/>
                  <a:pt x="3458715" y="1477629"/>
                  <a:pt x="3459602" y="1481861"/>
                </a:cubicBezTo>
                <a:cubicBezTo>
                  <a:pt x="3460490" y="1486094"/>
                  <a:pt x="3461968" y="1489789"/>
                  <a:pt x="3464037" y="1492947"/>
                </a:cubicBezTo>
                <a:cubicBezTo>
                  <a:pt x="3466107" y="1496105"/>
                  <a:pt x="3468882" y="1498611"/>
                  <a:pt x="3472364" y="1500467"/>
                </a:cubicBezTo>
                <a:cubicBezTo>
                  <a:pt x="3475846" y="1502323"/>
                  <a:pt x="3480183" y="1503251"/>
                  <a:pt x="3485373" y="1503251"/>
                </a:cubicBezTo>
                <a:cubicBezTo>
                  <a:pt x="3490104" y="1503251"/>
                  <a:pt x="3494210" y="1502404"/>
                  <a:pt x="3497692" y="1500711"/>
                </a:cubicBezTo>
                <a:cubicBezTo>
                  <a:pt x="3501174" y="1499018"/>
                  <a:pt x="3504032" y="1496642"/>
                  <a:pt x="3506266" y="1493581"/>
                </a:cubicBezTo>
                <a:cubicBezTo>
                  <a:pt x="3508499" y="1490521"/>
                  <a:pt x="3510142" y="1486875"/>
                  <a:pt x="3511194" y="1482643"/>
                </a:cubicBezTo>
                <a:cubicBezTo>
                  <a:pt x="3512245" y="1478410"/>
                  <a:pt x="3512771" y="1473755"/>
                  <a:pt x="3512771" y="1468676"/>
                </a:cubicBezTo>
                <a:cubicBezTo>
                  <a:pt x="3512771" y="1463923"/>
                  <a:pt x="3512327" y="1459430"/>
                  <a:pt x="3511440" y="1455198"/>
                </a:cubicBezTo>
                <a:cubicBezTo>
                  <a:pt x="3510553" y="1450965"/>
                  <a:pt x="3509091" y="1447254"/>
                  <a:pt x="3507054" y="1444064"/>
                </a:cubicBezTo>
                <a:cubicBezTo>
                  <a:pt x="3505017" y="1440873"/>
                  <a:pt x="3502258" y="1438350"/>
                  <a:pt x="3498776" y="1436494"/>
                </a:cubicBezTo>
                <a:cubicBezTo>
                  <a:pt x="3495294" y="1434639"/>
                  <a:pt x="3490957" y="1433711"/>
                  <a:pt x="3485767" y="1433711"/>
                </a:cubicBezTo>
                <a:close/>
                <a:moveTo>
                  <a:pt x="3582971" y="1432832"/>
                </a:moveTo>
                <a:cubicBezTo>
                  <a:pt x="3579911" y="1432832"/>
                  <a:pt x="3577111" y="1432913"/>
                  <a:pt x="3574572" y="1433076"/>
                </a:cubicBezTo>
                <a:cubicBezTo>
                  <a:pt x="3572032" y="1433239"/>
                  <a:pt x="3569883" y="1433418"/>
                  <a:pt x="3568125" y="1433613"/>
                </a:cubicBezTo>
                <a:lnTo>
                  <a:pt x="3568125" y="1460960"/>
                </a:lnTo>
                <a:lnTo>
                  <a:pt x="3584534" y="1460960"/>
                </a:lnTo>
                <a:cubicBezTo>
                  <a:pt x="3591240" y="1460960"/>
                  <a:pt x="3596368" y="1459707"/>
                  <a:pt x="3599916" y="1457200"/>
                </a:cubicBezTo>
                <a:cubicBezTo>
                  <a:pt x="3603465" y="1454693"/>
                  <a:pt x="3605239" y="1451096"/>
                  <a:pt x="3605239" y="1446408"/>
                </a:cubicBezTo>
                <a:cubicBezTo>
                  <a:pt x="3605239" y="1444259"/>
                  <a:pt x="3604849" y="1442338"/>
                  <a:pt x="3604067" y="1440645"/>
                </a:cubicBezTo>
                <a:cubicBezTo>
                  <a:pt x="3603286" y="1438952"/>
                  <a:pt x="3602000" y="1437520"/>
                  <a:pt x="3600209" y="1436348"/>
                </a:cubicBezTo>
                <a:cubicBezTo>
                  <a:pt x="3598419" y="1435176"/>
                  <a:pt x="3596107" y="1434297"/>
                  <a:pt x="3593275" y="1433711"/>
                </a:cubicBezTo>
                <a:cubicBezTo>
                  <a:pt x="3590443" y="1433125"/>
                  <a:pt x="3587008" y="1432832"/>
                  <a:pt x="3582971" y="1432832"/>
                </a:cubicBezTo>
                <a:close/>
                <a:moveTo>
                  <a:pt x="2563796" y="1432832"/>
                </a:moveTo>
                <a:cubicBezTo>
                  <a:pt x="2560736" y="1432832"/>
                  <a:pt x="2557936" y="1432913"/>
                  <a:pt x="2555397" y="1433076"/>
                </a:cubicBezTo>
                <a:cubicBezTo>
                  <a:pt x="2552857" y="1433239"/>
                  <a:pt x="2550708" y="1433418"/>
                  <a:pt x="2548951" y="1433613"/>
                </a:cubicBezTo>
                <a:lnTo>
                  <a:pt x="2548951" y="1460960"/>
                </a:lnTo>
                <a:lnTo>
                  <a:pt x="2565359" y="1460960"/>
                </a:lnTo>
                <a:cubicBezTo>
                  <a:pt x="2572065" y="1460960"/>
                  <a:pt x="2577193" y="1459707"/>
                  <a:pt x="2580742" y="1457200"/>
                </a:cubicBezTo>
                <a:cubicBezTo>
                  <a:pt x="2584290" y="1454693"/>
                  <a:pt x="2586065" y="1451096"/>
                  <a:pt x="2586065" y="1446408"/>
                </a:cubicBezTo>
                <a:cubicBezTo>
                  <a:pt x="2586065" y="1444259"/>
                  <a:pt x="2585674" y="1442338"/>
                  <a:pt x="2584892" y="1440645"/>
                </a:cubicBezTo>
                <a:cubicBezTo>
                  <a:pt x="2584111" y="1438952"/>
                  <a:pt x="2582825" y="1437520"/>
                  <a:pt x="2581034" y="1436348"/>
                </a:cubicBezTo>
                <a:cubicBezTo>
                  <a:pt x="2579244" y="1435176"/>
                  <a:pt x="2576933" y="1434297"/>
                  <a:pt x="2574100" y="1433711"/>
                </a:cubicBezTo>
                <a:cubicBezTo>
                  <a:pt x="2571268" y="1433125"/>
                  <a:pt x="2567833" y="1432832"/>
                  <a:pt x="2563796" y="1432832"/>
                </a:cubicBezTo>
                <a:close/>
                <a:moveTo>
                  <a:pt x="4430847" y="1422088"/>
                </a:moveTo>
                <a:lnTo>
                  <a:pt x="4438563" y="1422088"/>
                </a:lnTo>
                <a:cubicBezTo>
                  <a:pt x="4440451" y="1422088"/>
                  <a:pt x="4442063" y="1422235"/>
                  <a:pt x="4443398" y="1422528"/>
                </a:cubicBezTo>
                <a:cubicBezTo>
                  <a:pt x="4444732" y="1422821"/>
                  <a:pt x="4445872" y="1423325"/>
                  <a:pt x="4446816" y="1424042"/>
                </a:cubicBezTo>
                <a:cubicBezTo>
                  <a:pt x="4447760" y="1424758"/>
                  <a:pt x="4448558" y="1425718"/>
                  <a:pt x="4449209" y="1426923"/>
                </a:cubicBezTo>
                <a:cubicBezTo>
                  <a:pt x="4449860" y="1428127"/>
                  <a:pt x="4450479" y="1429641"/>
                  <a:pt x="4451065" y="1431464"/>
                </a:cubicBezTo>
                <a:lnTo>
                  <a:pt x="4464054" y="1468871"/>
                </a:lnTo>
                <a:cubicBezTo>
                  <a:pt x="4464771" y="1471150"/>
                  <a:pt x="4465519" y="1473446"/>
                  <a:pt x="4466301" y="1475757"/>
                </a:cubicBezTo>
                <a:cubicBezTo>
                  <a:pt x="4467082" y="1478068"/>
                  <a:pt x="4467815" y="1480347"/>
                  <a:pt x="4468498" y="1482594"/>
                </a:cubicBezTo>
                <a:cubicBezTo>
                  <a:pt x="4469182" y="1484840"/>
                  <a:pt x="4469833" y="1487038"/>
                  <a:pt x="4470452" y="1489186"/>
                </a:cubicBezTo>
                <a:cubicBezTo>
                  <a:pt x="4471070" y="1491335"/>
                  <a:pt x="4471640" y="1493386"/>
                  <a:pt x="4472161" y="1495340"/>
                </a:cubicBezTo>
                <a:lnTo>
                  <a:pt x="4472356" y="1495340"/>
                </a:lnTo>
                <a:cubicBezTo>
                  <a:pt x="4472942" y="1493321"/>
                  <a:pt x="4473545" y="1491189"/>
                  <a:pt x="4474163" y="1488942"/>
                </a:cubicBezTo>
                <a:cubicBezTo>
                  <a:pt x="4474782" y="1486696"/>
                  <a:pt x="4475449" y="1484417"/>
                  <a:pt x="4476165" y="1482105"/>
                </a:cubicBezTo>
                <a:cubicBezTo>
                  <a:pt x="4476882" y="1479794"/>
                  <a:pt x="4477614" y="1477499"/>
                  <a:pt x="4478363" y="1475220"/>
                </a:cubicBezTo>
                <a:cubicBezTo>
                  <a:pt x="4479112" y="1472941"/>
                  <a:pt x="4479844" y="1470760"/>
                  <a:pt x="4480560" y="1468676"/>
                </a:cubicBezTo>
                <a:lnTo>
                  <a:pt x="4493550" y="1431464"/>
                </a:lnTo>
                <a:cubicBezTo>
                  <a:pt x="4494071" y="1429837"/>
                  <a:pt x="4494641" y="1428420"/>
                  <a:pt x="4495259" y="1427216"/>
                </a:cubicBezTo>
                <a:cubicBezTo>
                  <a:pt x="4495878" y="1426011"/>
                  <a:pt x="4496643" y="1425035"/>
                  <a:pt x="4497555" y="1424286"/>
                </a:cubicBezTo>
                <a:cubicBezTo>
                  <a:pt x="4498466" y="1423537"/>
                  <a:pt x="4499557" y="1422983"/>
                  <a:pt x="4500827" y="1422625"/>
                </a:cubicBezTo>
                <a:cubicBezTo>
                  <a:pt x="4502096" y="1422267"/>
                  <a:pt x="4503643" y="1422088"/>
                  <a:pt x="4505466" y="1422088"/>
                </a:cubicBezTo>
                <a:lnTo>
                  <a:pt x="4513084" y="1422088"/>
                </a:lnTo>
                <a:cubicBezTo>
                  <a:pt x="4515428" y="1422088"/>
                  <a:pt x="4517202" y="1422577"/>
                  <a:pt x="4518407" y="1423553"/>
                </a:cubicBezTo>
                <a:cubicBezTo>
                  <a:pt x="4519611" y="1424530"/>
                  <a:pt x="4520311" y="1426093"/>
                  <a:pt x="4520507" y="1428241"/>
                </a:cubicBezTo>
                <a:lnTo>
                  <a:pt x="4530274" y="1511650"/>
                </a:lnTo>
                <a:cubicBezTo>
                  <a:pt x="4530339" y="1513083"/>
                  <a:pt x="4529883" y="1514092"/>
                  <a:pt x="4528906" y="1514678"/>
                </a:cubicBezTo>
                <a:cubicBezTo>
                  <a:pt x="4527930" y="1515264"/>
                  <a:pt x="4525944" y="1515557"/>
                  <a:pt x="4522948" y="1515557"/>
                </a:cubicBezTo>
                <a:cubicBezTo>
                  <a:pt x="4521321" y="1515557"/>
                  <a:pt x="4519986" y="1515524"/>
                  <a:pt x="4518944" y="1515459"/>
                </a:cubicBezTo>
                <a:cubicBezTo>
                  <a:pt x="4517902" y="1515394"/>
                  <a:pt x="4517088" y="1515264"/>
                  <a:pt x="4516502" y="1515069"/>
                </a:cubicBezTo>
                <a:cubicBezTo>
                  <a:pt x="4515916" y="1514873"/>
                  <a:pt x="4515509" y="1514596"/>
                  <a:pt x="4515281" y="1514238"/>
                </a:cubicBezTo>
                <a:cubicBezTo>
                  <a:pt x="4515054" y="1513880"/>
                  <a:pt x="4514907" y="1513408"/>
                  <a:pt x="4514842" y="1512822"/>
                </a:cubicBezTo>
                <a:lnTo>
                  <a:pt x="4508494" y="1461546"/>
                </a:lnTo>
                <a:cubicBezTo>
                  <a:pt x="4508298" y="1459723"/>
                  <a:pt x="4508103" y="1457770"/>
                  <a:pt x="4507908" y="1455686"/>
                </a:cubicBezTo>
                <a:cubicBezTo>
                  <a:pt x="4507712" y="1453603"/>
                  <a:pt x="4507517" y="1451486"/>
                  <a:pt x="4507321" y="1449338"/>
                </a:cubicBezTo>
                <a:cubicBezTo>
                  <a:pt x="4507126" y="1447189"/>
                  <a:pt x="4506947" y="1445040"/>
                  <a:pt x="4506784" y="1442892"/>
                </a:cubicBezTo>
                <a:cubicBezTo>
                  <a:pt x="4506622" y="1440743"/>
                  <a:pt x="4506442" y="1438724"/>
                  <a:pt x="4506247" y="1436836"/>
                </a:cubicBezTo>
                <a:lnTo>
                  <a:pt x="4506149" y="1434590"/>
                </a:lnTo>
                <a:cubicBezTo>
                  <a:pt x="4505563" y="1436478"/>
                  <a:pt x="4504945" y="1438464"/>
                  <a:pt x="4504294" y="1440548"/>
                </a:cubicBezTo>
                <a:cubicBezTo>
                  <a:pt x="4503643" y="1442631"/>
                  <a:pt x="4502943" y="1444747"/>
                  <a:pt x="4502194" y="1446896"/>
                </a:cubicBezTo>
                <a:cubicBezTo>
                  <a:pt x="4501445" y="1449045"/>
                  <a:pt x="4500729" y="1451193"/>
                  <a:pt x="4500045" y="1453342"/>
                </a:cubicBezTo>
                <a:cubicBezTo>
                  <a:pt x="4499362" y="1455491"/>
                  <a:pt x="4498727" y="1457509"/>
                  <a:pt x="4498141" y="1459398"/>
                </a:cubicBezTo>
                <a:lnTo>
                  <a:pt x="4479681" y="1511455"/>
                </a:lnTo>
                <a:cubicBezTo>
                  <a:pt x="4479421" y="1512236"/>
                  <a:pt x="4479112" y="1512887"/>
                  <a:pt x="4478754" y="1513408"/>
                </a:cubicBezTo>
                <a:cubicBezTo>
                  <a:pt x="4478395" y="1513929"/>
                  <a:pt x="4477907" y="1514352"/>
                  <a:pt x="4477289" y="1514678"/>
                </a:cubicBezTo>
                <a:cubicBezTo>
                  <a:pt x="4476670" y="1515003"/>
                  <a:pt x="4475889" y="1515231"/>
                  <a:pt x="4474944" y="1515362"/>
                </a:cubicBezTo>
                <a:cubicBezTo>
                  <a:pt x="4474000" y="1515492"/>
                  <a:pt x="4472845" y="1515557"/>
                  <a:pt x="4471477" y="1515557"/>
                </a:cubicBezTo>
                <a:cubicBezTo>
                  <a:pt x="4470110" y="1515557"/>
                  <a:pt x="4468970" y="1515492"/>
                  <a:pt x="4468059" y="1515362"/>
                </a:cubicBezTo>
                <a:cubicBezTo>
                  <a:pt x="4467147" y="1515231"/>
                  <a:pt x="4466382" y="1515020"/>
                  <a:pt x="4465764" y="1514727"/>
                </a:cubicBezTo>
                <a:cubicBezTo>
                  <a:pt x="4465145" y="1514434"/>
                  <a:pt x="4464640" y="1514027"/>
                  <a:pt x="4464250" y="1513506"/>
                </a:cubicBezTo>
                <a:cubicBezTo>
                  <a:pt x="4463859" y="1512985"/>
                  <a:pt x="4463534" y="1512334"/>
                  <a:pt x="4463273" y="1511552"/>
                </a:cubicBezTo>
                <a:lnTo>
                  <a:pt x="4445497" y="1459398"/>
                </a:lnTo>
                <a:cubicBezTo>
                  <a:pt x="4444846" y="1457574"/>
                  <a:pt x="4444179" y="1455621"/>
                  <a:pt x="4443495" y="1453537"/>
                </a:cubicBezTo>
                <a:cubicBezTo>
                  <a:pt x="4442812" y="1451454"/>
                  <a:pt x="4442128" y="1449321"/>
                  <a:pt x="4441444" y="1447140"/>
                </a:cubicBezTo>
                <a:cubicBezTo>
                  <a:pt x="4440760" y="1444959"/>
                  <a:pt x="4440093" y="1442794"/>
                  <a:pt x="4439442" y="1440645"/>
                </a:cubicBezTo>
                <a:cubicBezTo>
                  <a:pt x="4438791" y="1438496"/>
                  <a:pt x="4438237" y="1436478"/>
                  <a:pt x="4437782" y="1434590"/>
                </a:cubicBezTo>
                <a:lnTo>
                  <a:pt x="4437684" y="1436836"/>
                </a:lnTo>
                <a:cubicBezTo>
                  <a:pt x="4437489" y="1438724"/>
                  <a:pt x="4437293" y="1440743"/>
                  <a:pt x="4437098" y="1442892"/>
                </a:cubicBezTo>
                <a:cubicBezTo>
                  <a:pt x="4436903" y="1445040"/>
                  <a:pt x="4436691" y="1447189"/>
                  <a:pt x="4436463" y="1449338"/>
                </a:cubicBezTo>
                <a:cubicBezTo>
                  <a:pt x="4436235" y="1451486"/>
                  <a:pt x="4436007" y="1453603"/>
                  <a:pt x="4435779" y="1455686"/>
                </a:cubicBezTo>
                <a:cubicBezTo>
                  <a:pt x="4435552" y="1457770"/>
                  <a:pt x="4435372" y="1459723"/>
                  <a:pt x="4435242" y="1461546"/>
                </a:cubicBezTo>
                <a:lnTo>
                  <a:pt x="4429187" y="1511943"/>
                </a:lnTo>
                <a:cubicBezTo>
                  <a:pt x="4429122" y="1512725"/>
                  <a:pt x="4428975" y="1513359"/>
                  <a:pt x="4428747" y="1513848"/>
                </a:cubicBezTo>
                <a:cubicBezTo>
                  <a:pt x="4428519" y="1514336"/>
                  <a:pt x="4428080" y="1514694"/>
                  <a:pt x="4427429" y="1514922"/>
                </a:cubicBezTo>
                <a:cubicBezTo>
                  <a:pt x="4426778" y="1515150"/>
                  <a:pt x="4425931" y="1515313"/>
                  <a:pt x="4424889" y="1515410"/>
                </a:cubicBezTo>
                <a:cubicBezTo>
                  <a:pt x="4423848" y="1515508"/>
                  <a:pt x="4422480" y="1515557"/>
                  <a:pt x="4420787" y="1515557"/>
                </a:cubicBezTo>
                <a:cubicBezTo>
                  <a:pt x="4419159" y="1515557"/>
                  <a:pt x="4417874" y="1515492"/>
                  <a:pt x="4416929" y="1515362"/>
                </a:cubicBezTo>
                <a:cubicBezTo>
                  <a:pt x="4415985" y="1515231"/>
                  <a:pt x="4415269" y="1515003"/>
                  <a:pt x="4414781" y="1514678"/>
                </a:cubicBezTo>
                <a:cubicBezTo>
                  <a:pt x="4414292" y="1514352"/>
                  <a:pt x="4413983" y="1513945"/>
                  <a:pt x="4413853" y="1513457"/>
                </a:cubicBezTo>
                <a:cubicBezTo>
                  <a:pt x="4413723" y="1512969"/>
                  <a:pt x="4413723" y="1512366"/>
                  <a:pt x="4413853" y="1511650"/>
                </a:cubicBezTo>
                <a:lnTo>
                  <a:pt x="4423522" y="1428437"/>
                </a:lnTo>
                <a:cubicBezTo>
                  <a:pt x="4423848" y="1426353"/>
                  <a:pt x="4424580" y="1424774"/>
                  <a:pt x="4425720" y="1423700"/>
                </a:cubicBezTo>
                <a:cubicBezTo>
                  <a:pt x="4426859" y="1422625"/>
                  <a:pt x="4428568" y="1422088"/>
                  <a:pt x="4430847" y="1422088"/>
                </a:cubicBezTo>
                <a:close/>
                <a:moveTo>
                  <a:pt x="4297497" y="1422088"/>
                </a:moveTo>
                <a:lnTo>
                  <a:pt x="4305213" y="1422088"/>
                </a:lnTo>
                <a:cubicBezTo>
                  <a:pt x="4307101" y="1422088"/>
                  <a:pt x="4308713" y="1422235"/>
                  <a:pt x="4310048" y="1422528"/>
                </a:cubicBezTo>
                <a:cubicBezTo>
                  <a:pt x="4311382" y="1422821"/>
                  <a:pt x="4312522" y="1423325"/>
                  <a:pt x="4313466" y="1424042"/>
                </a:cubicBezTo>
                <a:cubicBezTo>
                  <a:pt x="4314410" y="1424758"/>
                  <a:pt x="4315208" y="1425718"/>
                  <a:pt x="4315859" y="1426923"/>
                </a:cubicBezTo>
                <a:cubicBezTo>
                  <a:pt x="4316510" y="1428127"/>
                  <a:pt x="4317129" y="1429641"/>
                  <a:pt x="4317715" y="1431464"/>
                </a:cubicBezTo>
                <a:lnTo>
                  <a:pt x="4330704" y="1468871"/>
                </a:lnTo>
                <a:cubicBezTo>
                  <a:pt x="4331421" y="1471150"/>
                  <a:pt x="4332169" y="1473446"/>
                  <a:pt x="4332951" y="1475757"/>
                </a:cubicBezTo>
                <a:cubicBezTo>
                  <a:pt x="4333732" y="1478068"/>
                  <a:pt x="4334465" y="1480347"/>
                  <a:pt x="4335148" y="1482594"/>
                </a:cubicBezTo>
                <a:cubicBezTo>
                  <a:pt x="4335832" y="1484840"/>
                  <a:pt x="4336483" y="1487038"/>
                  <a:pt x="4337102" y="1489186"/>
                </a:cubicBezTo>
                <a:cubicBezTo>
                  <a:pt x="4337720" y="1491335"/>
                  <a:pt x="4338290" y="1493386"/>
                  <a:pt x="4338811" y="1495340"/>
                </a:cubicBezTo>
                <a:lnTo>
                  <a:pt x="4339006" y="1495340"/>
                </a:lnTo>
                <a:cubicBezTo>
                  <a:pt x="4339592" y="1493321"/>
                  <a:pt x="4340195" y="1491189"/>
                  <a:pt x="4340813" y="1488942"/>
                </a:cubicBezTo>
                <a:cubicBezTo>
                  <a:pt x="4341432" y="1486696"/>
                  <a:pt x="4342099" y="1484417"/>
                  <a:pt x="4342815" y="1482105"/>
                </a:cubicBezTo>
                <a:cubicBezTo>
                  <a:pt x="4343532" y="1479794"/>
                  <a:pt x="4344264" y="1477499"/>
                  <a:pt x="4345013" y="1475220"/>
                </a:cubicBezTo>
                <a:cubicBezTo>
                  <a:pt x="4345762" y="1472941"/>
                  <a:pt x="4346494" y="1470760"/>
                  <a:pt x="4347210" y="1468676"/>
                </a:cubicBezTo>
                <a:lnTo>
                  <a:pt x="4360200" y="1431464"/>
                </a:lnTo>
                <a:cubicBezTo>
                  <a:pt x="4360721" y="1429837"/>
                  <a:pt x="4361291" y="1428420"/>
                  <a:pt x="4361909" y="1427216"/>
                </a:cubicBezTo>
                <a:cubicBezTo>
                  <a:pt x="4362528" y="1426011"/>
                  <a:pt x="4363293" y="1425035"/>
                  <a:pt x="4364205" y="1424286"/>
                </a:cubicBezTo>
                <a:cubicBezTo>
                  <a:pt x="4365116" y="1423537"/>
                  <a:pt x="4366207" y="1422983"/>
                  <a:pt x="4367477" y="1422625"/>
                </a:cubicBezTo>
                <a:cubicBezTo>
                  <a:pt x="4368746" y="1422267"/>
                  <a:pt x="4370293" y="1422088"/>
                  <a:pt x="4372116" y="1422088"/>
                </a:cubicBezTo>
                <a:lnTo>
                  <a:pt x="4379734" y="1422088"/>
                </a:lnTo>
                <a:cubicBezTo>
                  <a:pt x="4382078" y="1422088"/>
                  <a:pt x="4383852" y="1422577"/>
                  <a:pt x="4385057" y="1423553"/>
                </a:cubicBezTo>
                <a:cubicBezTo>
                  <a:pt x="4386261" y="1424530"/>
                  <a:pt x="4386961" y="1426093"/>
                  <a:pt x="4387157" y="1428241"/>
                </a:cubicBezTo>
                <a:lnTo>
                  <a:pt x="4396924" y="1511650"/>
                </a:lnTo>
                <a:cubicBezTo>
                  <a:pt x="4396989" y="1513083"/>
                  <a:pt x="4396533" y="1514092"/>
                  <a:pt x="4395556" y="1514678"/>
                </a:cubicBezTo>
                <a:cubicBezTo>
                  <a:pt x="4394580" y="1515264"/>
                  <a:pt x="4392594" y="1515557"/>
                  <a:pt x="4389599" y="1515557"/>
                </a:cubicBezTo>
                <a:cubicBezTo>
                  <a:pt x="4387971" y="1515557"/>
                  <a:pt x="4386636" y="1515524"/>
                  <a:pt x="4385594" y="1515459"/>
                </a:cubicBezTo>
                <a:cubicBezTo>
                  <a:pt x="4384552" y="1515394"/>
                  <a:pt x="4383738" y="1515264"/>
                  <a:pt x="4383152" y="1515069"/>
                </a:cubicBezTo>
                <a:cubicBezTo>
                  <a:pt x="4382566" y="1514873"/>
                  <a:pt x="4382159" y="1514596"/>
                  <a:pt x="4381932" y="1514238"/>
                </a:cubicBezTo>
                <a:cubicBezTo>
                  <a:pt x="4381704" y="1513880"/>
                  <a:pt x="4381557" y="1513408"/>
                  <a:pt x="4381492" y="1512822"/>
                </a:cubicBezTo>
                <a:lnTo>
                  <a:pt x="4375144" y="1461546"/>
                </a:lnTo>
                <a:cubicBezTo>
                  <a:pt x="4374948" y="1459723"/>
                  <a:pt x="4374753" y="1457770"/>
                  <a:pt x="4374558" y="1455686"/>
                </a:cubicBezTo>
                <a:cubicBezTo>
                  <a:pt x="4374362" y="1453603"/>
                  <a:pt x="4374167" y="1451486"/>
                  <a:pt x="4373972" y="1449338"/>
                </a:cubicBezTo>
                <a:cubicBezTo>
                  <a:pt x="4373776" y="1447189"/>
                  <a:pt x="4373597" y="1445040"/>
                  <a:pt x="4373434" y="1442892"/>
                </a:cubicBezTo>
                <a:cubicBezTo>
                  <a:pt x="4373272" y="1440743"/>
                  <a:pt x="4373093" y="1438724"/>
                  <a:pt x="4372897" y="1436836"/>
                </a:cubicBezTo>
                <a:lnTo>
                  <a:pt x="4372800" y="1434590"/>
                </a:lnTo>
                <a:cubicBezTo>
                  <a:pt x="4372214" y="1436478"/>
                  <a:pt x="4371595" y="1438464"/>
                  <a:pt x="4370944" y="1440548"/>
                </a:cubicBezTo>
                <a:cubicBezTo>
                  <a:pt x="4370293" y="1442631"/>
                  <a:pt x="4369593" y="1444747"/>
                  <a:pt x="4368844" y="1446896"/>
                </a:cubicBezTo>
                <a:cubicBezTo>
                  <a:pt x="4368095" y="1449045"/>
                  <a:pt x="4367379" y="1451193"/>
                  <a:pt x="4366695" y="1453342"/>
                </a:cubicBezTo>
                <a:cubicBezTo>
                  <a:pt x="4366012" y="1455491"/>
                  <a:pt x="4365377" y="1457509"/>
                  <a:pt x="4364791" y="1459398"/>
                </a:cubicBezTo>
                <a:lnTo>
                  <a:pt x="4346331" y="1511455"/>
                </a:lnTo>
                <a:cubicBezTo>
                  <a:pt x="4346071" y="1512236"/>
                  <a:pt x="4345762" y="1512887"/>
                  <a:pt x="4345404" y="1513408"/>
                </a:cubicBezTo>
                <a:cubicBezTo>
                  <a:pt x="4345045" y="1513929"/>
                  <a:pt x="4344557" y="1514352"/>
                  <a:pt x="4343939" y="1514678"/>
                </a:cubicBezTo>
                <a:cubicBezTo>
                  <a:pt x="4343320" y="1515003"/>
                  <a:pt x="4342539" y="1515231"/>
                  <a:pt x="4341594" y="1515362"/>
                </a:cubicBezTo>
                <a:cubicBezTo>
                  <a:pt x="4340650" y="1515492"/>
                  <a:pt x="4339495" y="1515557"/>
                  <a:pt x="4338127" y="1515557"/>
                </a:cubicBezTo>
                <a:cubicBezTo>
                  <a:pt x="4336760" y="1515557"/>
                  <a:pt x="4335620" y="1515492"/>
                  <a:pt x="4334709" y="1515362"/>
                </a:cubicBezTo>
                <a:cubicBezTo>
                  <a:pt x="4333797" y="1515231"/>
                  <a:pt x="4333032" y="1515020"/>
                  <a:pt x="4332414" y="1514727"/>
                </a:cubicBezTo>
                <a:cubicBezTo>
                  <a:pt x="4331795" y="1514434"/>
                  <a:pt x="4331290" y="1514027"/>
                  <a:pt x="4330900" y="1513506"/>
                </a:cubicBezTo>
                <a:cubicBezTo>
                  <a:pt x="4330509" y="1512985"/>
                  <a:pt x="4330184" y="1512334"/>
                  <a:pt x="4329923" y="1511552"/>
                </a:cubicBezTo>
                <a:lnTo>
                  <a:pt x="4312147" y="1459398"/>
                </a:lnTo>
                <a:cubicBezTo>
                  <a:pt x="4311496" y="1457574"/>
                  <a:pt x="4310829" y="1455621"/>
                  <a:pt x="4310145" y="1453537"/>
                </a:cubicBezTo>
                <a:cubicBezTo>
                  <a:pt x="4309462" y="1451454"/>
                  <a:pt x="4308778" y="1449321"/>
                  <a:pt x="4308094" y="1447140"/>
                </a:cubicBezTo>
                <a:cubicBezTo>
                  <a:pt x="4307410" y="1444959"/>
                  <a:pt x="4306743" y="1442794"/>
                  <a:pt x="4306092" y="1440645"/>
                </a:cubicBezTo>
                <a:cubicBezTo>
                  <a:pt x="4305441" y="1438496"/>
                  <a:pt x="4304887" y="1436478"/>
                  <a:pt x="4304432" y="1434590"/>
                </a:cubicBezTo>
                <a:lnTo>
                  <a:pt x="4304334" y="1436836"/>
                </a:lnTo>
                <a:cubicBezTo>
                  <a:pt x="4304139" y="1438724"/>
                  <a:pt x="4303943" y="1440743"/>
                  <a:pt x="4303748" y="1442892"/>
                </a:cubicBezTo>
                <a:cubicBezTo>
                  <a:pt x="4303553" y="1445040"/>
                  <a:pt x="4303341" y="1447189"/>
                  <a:pt x="4303113" y="1449338"/>
                </a:cubicBezTo>
                <a:cubicBezTo>
                  <a:pt x="4302885" y="1451486"/>
                  <a:pt x="4302657" y="1453603"/>
                  <a:pt x="4302429" y="1455686"/>
                </a:cubicBezTo>
                <a:cubicBezTo>
                  <a:pt x="4302202" y="1457770"/>
                  <a:pt x="4302022" y="1459723"/>
                  <a:pt x="4301892" y="1461546"/>
                </a:cubicBezTo>
                <a:lnTo>
                  <a:pt x="4295837" y="1511943"/>
                </a:lnTo>
                <a:cubicBezTo>
                  <a:pt x="4295772" y="1512725"/>
                  <a:pt x="4295625" y="1513359"/>
                  <a:pt x="4295397" y="1513848"/>
                </a:cubicBezTo>
                <a:cubicBezTo>
                  <a:pt x="4295169" y="1514336"/>
                  <a:pt x="4294730" y="1514694"/>
                  <a:pt x="4294079" y="1514922"/>
                </a:cubicBezTo>
                <a:cubicBezTo>
                  <a:pt x="4293428" y="1515150"/>
                  <a:pt x="4292581" y="1515313"/>
                  <a:pt x="4291539" y="1515410"/>
                </a:cubicBezTo>
                <a:cubicBezTo>
                  <a:pt x="4290498" y="1515508"/>
                  <a:pt x="4289130" y="1515557"/>
                  <a:pt x="4287437" y="1515557"/>
                </a:cubicBezTo>
                <a:cubicBezTo>
                  <a:pt x="4285809" y="1515557"/>
                  <a:pt x="4284524" y="1515492"/>
                  <a:pt x="4283579" y="1515362"/>
                </a:cubicBezTo>
                <a:cubicBezTo>
                  <a:pt x="4282635" y="1515231"/>
                  <a:pt x="4281919" y="1515003"/>
                  <a:pt x="4281431" y="1514678"/>
                </a:cubicBezTo>
                <a:cubicBezTo>
                  <a:pt x="4280942" y="1514352"/>
                  <a:pt x="4280633" y="1513945"/>
                  <a:pt x="4280503" y="1513457"/>
                </a:cubicBezTo>
                <a:cubicBezTo>
                  <a:pt x="4280373" y="1512969"/>
                  <a:pt x="4280373" y="1512366"/>
                  <a:pt x="4280503" y="1511650"/>
                </a:cubicBezTo>
                <a:lnTo>
                  <a:pt x="4290172" y="1428437"/>
                </a:lnTo>
                <a:cubicBezTo>
                  <a:pt x="4290498" y="1426353"/>
                  <a:pt x="4291230" y="1424774"/>
                  <a:pt x="4292370" y="1423700"/>
                </a:cubicBezTo>
                <a:cubicBezTo>
                  <a:pt x="4293509" y="1422625"/>
                  <a:pt x="4295218" y="1422088"/>
                  <a:pt x="4297497" y="1422088"/>
                </a:cubicBezTo>
                <a:close/>
                <a:moveTo>
                  <a:pt x="4024205" y="1422088"/>
                </a:moveTo>
                <a:lnTo>
                  <a:pt x="4068448" y="1422088"/>
                </a:lnTo>
                <a:cubicBezTo>
                  <a:pt x="4068969" y="1422088"/>
                  <a:pt x="4069409" y="1422235"/>
                  <a:pt x="4069767" y="1422528"/>
                </a:cubicBezTo>
                <a:cubicBezTo>
                  <a:pt x="4070125" y="1422821"/>
                  <a:pt x="4070451" y="1423276"/>
                  <a:pt x="4070744" y="1423895"/>
                </a:cubicBezTo>
                <a:cubicBezTo>
                  <a:pt x="4071037" y="1424514"/>
                  <a:pt x="4071264" y="1425262"/>
                  <a:pt x="4071427" y="1426141"/>
                </a:cubicBezTo>
                <a:cubicBezTo>
                  <a:pt x="4071590" y="1427020"/>
                  <a:pt x="4071671" y="1428079"/>
                  <a:pt x="4071671" y="1429316"/>
                </a:cubicBezTo>
                <a:cubicBezTo>
                  <a:pt x="4071671" y="1430618"/>
                  <a:pt x="4071590" y="1431725"/>
                  <a:pt x="4071427" y="1432636"/>
                </a:cubicBezTo>
                <a:cubicBezTo>
                  <a:pt x="4071264" y="1433548"/>
                  <a:pt x="4071037" y="1434297"/>
                  <a:pt x="4070744" y="1434883"/>
                </a:cubicBezTo>
                <a:cubicBezTo>
                  <a:pt x="4070451" y="1435469"/>
                  <a:pt x="4070125" y="1435892"/>
                  <a:pt x="4069767" y="1436152"/>
                </a:cubicBezTo>
                <a:cubicBezTo>
                  <a:pt x="4069409" y="1436413"/>
                  <a:pt x="4068969" y="1436543"/>
                  <a:pt x="4068448" y="1436543"/>
                </a:cubicBezTo>
                <a:lnTo>
                  <a:pt x="4035339" y="1436543"/>
                </a:lnTo>
                <a:lnTo>
                  <a:pt x="4035339" y="1512529"/>
                </a:lnTo>
                <a:cubicBezTo>
                  <a:pt x="4035339" y="1513050"/>
                  <a:pt x="4035209" y="1513490"/>
                  <a:pt x="4034948" y="1513848"/>
                </a:cubicBezTo>
                <a:cubicBezTo>
                  <a:pt x="4034688" y="1514206"/>
                  <a:pt x="4034264" y="1514515"/>
                  <a:pt x="4033678" y="1514776"/>
                </a:cubicBezTo>
                <a:cubicBezTo>
                  <a:pt x="4033092" y="1515036"/>
                  <a:pt x="4032278" y="1515231"/>
                  <a:pt x="4031237" y="1515362"/>
                </a:cubicBezTo>
                <a:cubicBezTo>
                  <a:pt x="4030195" y="1515492"/>
                  <a:pt x="4028860" y="1515557"/>
                  <a:pt x="4027232" y="1515557"/>
                </a:cubicBezTo>
                <a:cubicBezTo>
                  <a:pt x="4025670" y="1515557"/>
                  <a:pt x="4024367" y="1515492"/>
                  <a:pt x="4023326" y="1515362"/>
                </a:cubicBezTo>
                <a:cubicBezTo>
                  <a:pt x="4022284" y="1515231"/>
                  <a:pt x="4021454" y="1515036"/>
                  <a:pt x="4020835" y="1514776"/>
                </a:cubicBezTo>
                <a:cubicBezTo>
                  <a:pt x="4020216" y="1514515"/>
                  <a:pt x="4019793" y="1514206"/>
                  <a:pt x="4019565" y="1513848"/>
                </a:cubicBezTo>
                <a:cubicBezTo>
                  <a:pt x="4019337" y="1513490"/>
                  <a:pt x="4019223" y="1513050"/>
                  <a:pt x="4019223" y="1512529"/>
                </a:cubicBezTo>
                <a:lnTo>
                  <a:pt x="4019223" y="1427851"/>
                </a:lnTo>
                <a:cubicBezTo>
                  <a:pt x="4019223" y="1425897"/>
                  <a:pt x="4019663" y="1424448"/>
                  <a:pt x="4020542" y="1423504"/>
                </a:cubicBezTo>
                <a:cubicBezTo>
                  <a:pt x="4021421" y="1422560"/>
                  <a:pt x="4022642" y="1422088"/>
                  <a:pt x="4024205" y="1422088"/>
                </a:cubicBezTo>
                <a:close/>
                <a:moveTo>
                  <a:pt x="3709880" y="1422088"/>
                </a:moveTo>
                <a:lnTo>
                  <a:pt x="3774243" y="1422088"/>
                </a:lnTo>
                <a:cubicBezTo>
                  <a:pt x="3775806" y="1422088"/>
                  <a:pt x="3777010" y="1422560"/>
                  <a:pt x="3777857" y="1423504"/>
                </a:cubicBezTo>
                <a:cubicBezTo>
                  <a:pt x="3778703" y="1424448"/>
                  <a:pt x="3779126" y="1425897"/>
                  <a:pt x="3779126" y="1427851"/>
                </a:cubicBezTo>
                <a:lnTo>
                  <a:pt x="3779126" y="1512529"/>
                </a:lnTo>
                <a:cubicBezTo>
                  <a:pt x="3779126" y="1513050"/>
                  <a:pt x="3778996" y="1513490"/>
                  <a:pt x="3778736" y="1513848"/>
                </a:cubicBezTo>
                <a:cubicBezTo>
                  <a:pt x="3778475" y="1514206"/>
                  <a:pt x="3778052" y="1514515"/>
                  <a:pt x="3777466" y="1514776"/>
                </a:cubicBezTo>
                <a:cubicBezTo>
                  <a:pt x="3776880" y="1515036"/>
                  <a:pt x="3776066" y="1515231"/>
                  <a:pt x="3775024" y="1515362"/>
                </a:cubicBezTo>
                <a:cubicBezTo>
                  <a:pt x="3773983" y="1515492"/>
                  <a:pt x="3772680" y="1515557"/>
                  <a:pt x="3771118" y="1515557"/>
                </a:cubicBezTo>
                <a:cubicBezTo>
                  <a:pt x="3769490" y="1515557"/>
                  <a:pt x="3768155" y="1515492"/>
                  <a:pt x="3767113" y="1515362"/>
                </a:cubicBezTo>
                <a:cubicBezTo>
                  <a:pt x="3766071" y="1515231"/>
                  <a:pt x="3765241" y="1515036"/>
                  <a:pt x="3764623" y="1514776"/>
                </a:cubicBezTo>
                <a:cubicBezTo>
                  <a:pt x="3764004" y="1514515"/>
                  <a:pt x="3763565" y="1514206"/>
                  <a:pt x="3763304" y="1513848"/>
                </a:cubicBezTo>
                <a:cubicBezTo>
                  <a:pt x="3763044" y="1513490"/>
                  <a:pt x="3762914" y="1513050"/>
                  <a:pt x="3762914" y="1512529"/>
                </a:cubicBezTo>
                <a:lnTo>
                  <a:pt x="3762914" y="1435762"/>
                </a:lnTo>
                <a:lnTo>
                  <a:pt x="3721014" y="1435762"/>
                </a:lnTo>
                <a:lnTo>
                  <a:pt x="3721014" y="1512529"/>
                </a:lnTo>
                <a:cubicBezTo>
                  <a:pt x="3721014" y="1513050"/>
                  <a:pt x="3720884" y="1513490"/>
                  <a:pt x="3720623" y="1513848"/>
                </a:cubicBezTo>
                <a:cubicBezTo>
                  <a:pt x="3720363" y="1514206"/>
                  <a:pt x="3719923" y="1514515"/>
                  <a:pt x="3719305" y="1514776"/>
                </a:cubicBezTo>
                <a:cubicBezTo>
                  <a:pt x="3718686" y="1515036"/>
                  <a:pt x="3717856" y="1515231"/>
                  <a:pt x="3716814" y="1515362"/>
                </a:cubicBezTo>
                <a:cubicBezTo>
                  <a:pt x="3715772" y="1515492"/>
                  <a:pt x="3714470" y="1515557"/>
                  <a:pt x="3712907" y="1515557"/>
                </a:cubicBezTo>
                <a:cubicBezTo>
                  <a:pt x="3711345" y="1515557"/>
                  <a:pt x="3710042" y="1515492"/>
                  <a:pt x="3709001" y="1515362"/>
                </a:cubicBezTo>
                <a:cubicBezTo>
                  <a:pt x="3707959" y="1515231"/>
                  <a:pt x="3707129" y="1515036"/>
                  <a:pt x="3706510" y="1514776"/>
                </a:cubicBezTo>
                <a:cubicBezTo>
                  <a:pt x="3705892" y="1514515"/>
                  <a:pt x="3705468" y="1514206"/>
                  <a:pt x="3705240" y="1513848"/>
                </a:cubicBezTo>
                <a:cubicBezTo>
                  <a:pt x="3705013" y="1513490"/>
                  <a:pt x="3704898" y="1513050"/>
                  <a:pt x="3704898" y="1512529"/>
                </a:cubicBezTo>
                <a:lnTo>
                  <a:pt x="3704898" y="1427851"/>
                </a:lnTo>
                <a:cubicBezTo>
                  <a:pt x="3704898" y="1425897"/>
                  <a:pt x="3705338" y="1424448"/>
                  <a:pt x="3706217" y="1423504"/>
                </a:cubicBezTo>
                <a:cubicBezTo>
                  <a:pt x="3707096" y="1422560"/>
                  <a:pt x="3708317" y="1422088"/>
                  <a:pt x="3709880" y="1422088"/>
                </a:cubicBezTo>
                <a:close/>
                <a:moveTo>
                  <a:pt x="2766905" y="1422088"/>
                </a:moveTo>
                <a:lnTo>
                  <a:pt x="2831268" y="1422088"/>
                </a:lnTo>
                <a:cubicBezTo>
                  <a:pt x="2832831" y="1422088"/>
                  <a:pt x="2834035" y="1422560"/>
                  <a:pt x="2834882" y="1423504"/>
                </a:cubicBezTo>
                <a:cubicBezTo>
                  <a:pt x="2835728" y="1424448"/>
                  <a:pt x="2836151" y="1425897"/>
                  <a:pt x="2836151" y="1427851"/>
                </a:cubicBezTo>
                <a:lnTo>
                  <a:pt x="2836151" y="1512529"/>
                </a:lnTo>
                <a:cubicBezTo>
                  <a:pt x="2836151" y="1513050"/>
                  <a:pt x="2836021" y="1513490"/>
                  <a:pt x="2835761" y="1513848"/>
                </a:cubicBezTo>
                <a:cubicBezTo>
                  <a:pt x="2835500" y="1514206"/>
                  <a:pt x="2835077" y="1514515"/>
                  <a:pt x="2834491" y="1514776"/>
                </a:cubicBezTo>
                <a:cubicBezTo>
                  <a:pt x="2833906" y="1515036"/>
                  <a:pt x="2833091" y="1515231"/>
                  <a:pt x="2832049" y="1515362"/>
                </a:cubicBezTo>
                <a:cubicBezTo>
                  <a:pt x="2831008" y="1515492"/>
                  <a:pt x="2829705" y="1515557"/>
                  <a:pt x="2828143" y="1515557"/>
                </a:cubicBezTo>
                <a:cubicBezTo>
                  <a:pt x="2826515" y="1515557"/>
                  <a:pt x="2825180" y="1515492"/>
                  <a:pt x="2824139" y="1515362"/>
                </a:cubicBezTo>
                <a:cubicBezTo>
                  <a:pt x="2823096" y="1515231"/>
                  <a:pt x="2822267" y="1515036"/>
                  <a:pt x="2821648" y="1514776"/>
                </a:cubicBezTo>
                <a:cubicBezTo>
                  <a:pt x="2821029" y="1514515"/>
                  <a:pt x="2820590" y="1514206"/>
                  <a:pt x="2820329" y="1513848"/>
                </a:cubicBezTo>
                <a:cubicBezTo>
                  <a:pt x="2820069" y="1513490"/>
                  <a:pt x="2819939" y="1513050"/>
                  <a:pt x="2819939" y="1512529"/>
                </a:cubicBezTo>
                <a:lnTo>
                  <a:pt x="2819939" y="1435762"/>
                </a:lnTo>
                <a:lnTo>
                  <a:pt x="2778039" y="1435762"/>
                </a:lnTo>
                <a:lnTo>
                  <a:pt x="2778039" y="1512529"/>
                </a:lnTo>
                <a:cubicBezTo>
                  <a:pt x="2778039" y="1513050"/>
                  <a:pt x="2777909" y="1513490"/>
                  <a:pt x="2777648" y="1513848"/>
                </a:cubicBezTo>
                <a:cubicBezTo>
                  <a:pt x="2777388" y="1514206"/>
                  <a:pt x="2776948" y="1514515"/>
                  <a:pt x="2776330" y="1514776"/>
                </a:cubicBezTo>
                <a:cubicBezTo>
                  <a:pt x="2775711" y="1515036"/>
                  <a:pt x="2774881" y="1515231"/>
                  <a:pt x="2773839" y="1515362"/>
                </a:cubicBezTo>
                <a:cubicBezTo>
                  <a:pt x="2772797" y="1515492"/>
                  <a:pt x="2771495" y="1515557"/>
                  <a:pt x="2769933" y="1515557"/>
                </a:cubicBezTo>
                <a:cubicBezTo>
                  <a:pt x="2768370" y="1515557"/>
                  <a:pt x="2767068" y="1515492"/>
                  <a:pt x="2766026" y="1515362"/>
                </a:cubicBezTo>
                <a:cubicBezTo>
                  <a:pt x="2764984" y="1515231"/>
                  <a:pt x="2764154" y="1515036"/>
                  <a:pt x="2763535" y="1514776"/>
                </a:cubicBezTo>
                <a:cubicBezTo>
                  <a:pt x="2762917" y="1514515"/>
                  <a:pt x="2762493" y="1514206"/>
                  <a:pt x="2762265" y="1513848"/>
                </a:cubicBezTo>
                <a:cubicBezTo>
                  <a:pt x="2762038" y="1513490"/>
                  <a:pt x="2761924" y="1513050"/>
                  <a:pt x="2761924" y="1512529"/>
                </a:cubicBezTo>
                <a:lnTo>
                  <a:pt x="2761924" y="1427851"/>
                </a:lnTo>
                <a:cubicBezTo>
                  <a:pt x="2761924" y="1425897"/>
                  <a:pt x="2762363" y="1424448"/>
                  <a:pt x="2763242" y="1423504"/>
                </a:cubicBezTo>
                <a:cubicBezTo>
                  <a:pt x="2764121" y="1422560"/>
                  <a:pt x="2765342" y="1422088"/>
                  <a:pt x="2766905" y="1422088"/>
                </a:cubicBezTo>
                <a:close/>
                <a:moveTo>
                  <a:pt x="3360482" y="1421600"/>
                </a:moveTo>
                <a:cubicBezTo>
                  <a:pt x="3361850" y="1421600"/>
                  <a:pt x="3363054" y="1421649"/>
                  <a:pt x="3364096" y="1421746"/>
                </a:cubicBezTo>
                <a:cubicBezTo>
                  <a:pt x="3365138" y="1421844"/>
                  <a:pt x="3365984" y="1421991"/>
                  <a:pt x="3366635" y="1422186"/>
                </a:cubicBezTo>
                <a:cubicBezTo>
                  <a:pt x="3367286" y="1422381"/>
                  <a:pt x="3367775" y="1422625"/>
                  <a:pt x="3368100" y="1422918"/>
                </a:cubicBezTo>
                <a:cubicBezTo>
                  <a:pt x="3368426" y="1423211"/>
                  <a:pt x="3368589" y="1423521"/>
                  <a:pt x="3368589" y="1423846"/>
                </a:cubicBezTo>
                <a:lnTo>
                  <a:pt x="3368589" y="1460667"/>
                </a:lnTo>
                <a:lnTo>
                  <a:pt x="3375425" y="1460667"/>
                </a:lnTo>
                <a:cubicBezTo>
                  <a:pt x="3377900" y="1460667"/>
                  <a:pt x="3380162" y="1460390"/>
                  <a:pt x="3382213" y="1459837"/>
                </a:cubicBezTo>
                <a:cubicBezTo>
                  <a:pt x="3384264" y="1459284"/>
                  <a:pt x="3386136" y="1458372"/>
                  <a:pt x="3387829" y="1457102"/>
                </a:cubicBezTo>
                <a:cubicBezTo>
                  <a:pt x="3389522" y="1455833"/>
                  <a:pt x="3391036" y="1454189"/>
                  <a:pt x="3392371" y="1452170"/>
                </a:cubicBezTo>
                <a:cubicBezTo>
                  <a:pt x="3393706" y="1450152"/>
                  <a:pt x="3394927" y="1447710"/>
                  <a:pt x="3396034" y="1444845"/>
                </a:cubicBezTo>
                <a:lnTo>
                  <a:pt x="3404238" y="1424628"/>
                </a:lnTo>
                <a:cubicBezTo>
                  <a:pt x="3404368" y="1424107"/>
                  <a:pt x="3404596" y="1423651"/>
                  <a:pt x="3404921" y="1423260"/>
                </a:cubicBezTo>
                <a:cubicBezTo>
                  <a:pt x="3405247" y="1422870"/>
                  <a:pt x="3405735" y="1422544"/>
                  <a:pt x="3406386" y="1422284"/>
                </a:cubicBezTo>
                <a:cubicBezTo>
                  <a:pt x="3407038" y="1422023"/>
                  <a:pt x="3407900" y="1421844"/>
                  <a:pt x="3408975" y="1421746"/>
                </a:cubicBezTo>
                <a:cubicBezTo>
                  <a:pt x="3410049" y="1421649"/>
                  <a:pt x="3411465" y="1421600"/>
                  <a:pt x="3413223" y="1421600"/>
                </a:cubicBezTo>
                <a:cubicBezTo>
                  <a:pt x="3414786" y="1421600"/>
                  <a:pt x="3416072" y="1421649"/>
                  <a:pt x="3417081" y="1421746"/>
                </a:cubicBezTo>
                <a:cubicBezTo>
                  <a:pt x="3418090" y="1421844"/>
                  <a:pt x="3418872" y="1421991"/>
                  <a:pt x="3419425" y="1422186"/>
                </a:cubicBezTo>
                <a:cubicBezTo>
                  <a:pt x="3419979" y="1422381"/>
                  <a:pt x="3420353" y="1422625"/>
                  <a:pt x="3420548" y="1422918"/>
                </a:cubicBezTo>
                <a:cubicBezTo>
                  <a:pt x="3420744" y="1423211"/>
                  <a:pt x="3420841" y="1423521"/>
                  <a:pt x="3420841" y="1423846"/>
                </a:cubicBezTo>
                <a:cubicBezTo>
                  <a:pt x="3420841" y="1424432"/>
                  <a:pt x="3420760" y="1425051"/>
                  <a:pt x="3420597" y="1425702"/>
                </a:cubicBezTo>
                <a:cubicBezTo>
                  <a:pt x="3420434" y="1426353"/>
                  <a:pt x="3420190" y="1427102"/>
                  <a:pt x="3419865" y="1427948"/>
                </a:cubicBezTo>
                <a:lnTo>
                  <a:pt x="3411465" y="1447287"/>
                </a:lnTo>
                <a:cubicBezTo>
                  <a:pt x="3410163" y="1450542"/>
                  <a:pt x="3408747" y="1453277"/>
                  <a:pt x="3407217" y="1455491"/>
                </a:cubicBezTo>
                <a:cubicBezTo>
                  <a:pt x="3405686" y="1457705"/>
                  <a:pt x="3404140" y="1459544"/>
                  <a:pt x="3402577" y="1461009"/>
                </a:cubicBezTo>
                <a:cubicBezTo>
                  <a:pt x="3401015" y="1462474"/>
                  <a:pt x="3399419" y="1463614"/>
                  <a:pt x="3397792" y="1464427"/>
                </a:cubicBezTo>
                <a:cubicBezTo>
                  <a:pt x="3396164" y="1465241"/>
                  <a:pt x="3394601" y="1465876"/>
                  <a:pt x="3393103" y="1466332"/>
                </a:cubicBezTo>
                <a:lnTo>
                  <a:pt x="3393103" y="1466527"/>
                </a:lnTo>
                <a:cubicBezTo>
                  <a:pt x="3395382" y="1467309"/>
                  <a:pt x="3397482" y="1468253"/>
                  <a:pt x="3399403" y="1469360"/>
                </a:cubicBezTo>
                <a:cubicBezTo>
                  <a:pt x="3401324" y="1470467"/>
                  <a:pt x="3403115" y="1471834"/>
                  <a:pt x="3404775" y="1473462"/>
                </a:cubicBezTo>
                <a:cubicBezTo>
                  <a:pt x="3406435" y="1475090"/>
                  <a:pt x="3407982" y="1477027"/>
                  <a:pt x="3409414" y="1479273"/>
                </a:cubicBezTo>
                <a:cubicBezTo>
                  <a:pt x="3410847" y="1481519"/>
                  <a:pt x="3412181" y="1484108"/>
                  <a:pt x="3413419" y="1487038"/>
                </a:cubicBezTo>
                <a:lnTo>
                  <a:pt x="3423088" y="1509306"/>
                </a:lnTo>
                <a:cubicBezTo>
                  <a:pt x="3423348" y="1509762"/>
                  <a:pt x="3423543" y="1510185"/>
                  <a:pt x="3423674" y="1510576"/>
                </a:cubicBezTo>
                <a:cubicBezTo>
                  <a:pt x="3423804" y="1510966"/>
                  <a:pt x="3423902" y="1511341"/>
                  <a:pt x="3423967" y="1511699"/>
                </a:cubicBezTo>
                <a:cubicBezTo>
                  <a:pt x="3424032" y="1512057"/>
                  <a:pt x="3424081" y="1512350"/>
                  <a:pt x="3424113" y="1512578"/>
                </a:cubicBezTo>
                <a:cubicBezTo>
                  <a:pt x="3424146" y="1512806"/>
                  <a:pt x="3424162" y="1513018"/>
                  <a:pt x="3424162" y="1513213"/>
                </a:cubicBezTo>
                <a:cubicBezTo>
                  <a:pt x="3424162" y="1513604"/>
                  <a:pt x="3424048" y="1513945"/>
                  <a:pt x="3423820" y="1514238"/>
                </a:cubicBezTo>
                <a:cubicBezTo>
                  <a:pt x="3423592" y="1514531"/>
                  <a:pt x="3423169" y="1514776"/>
                  <a:pt x="3422551" y="1514971"/>
                </a:cubicBezTo>
                <a:cubicBezTo>
                  <a:pt x="3421932" y="1515166"/>
                  <a:pt x="3421118" y="1515313"/>
                  <a:pt x="3420109" y="1515410"/>
                </a:cubicBezTo>
                <a:cubicBezTo>
                  <a:pt x="3419100" y="1515508"/>
                  <a:pt x="3417814" y="1515557"/>
                  <a:pt x="3416251" y="1515557"/>
                </a:cubicBezTo>
                <a:cubicBezTo>
                  <a:pt x="3414428" y="1515557"/>
                  <a:pt x="3412946" y="1515492"/>
                  <a:pt x="3411807" y="1515362"/>
                </a:cubicBezTo>
                <a:cubicBezTo>
                  <a:pt x="3410668" y="1515231"/>
                  <a:pt x="3409740" y="1515052"/>
                  <a:pt x="3409023" y="1514824"/>
                </a:cubicBezTo>
                <a:cubicBezTo>
                  <a:pt x="3408307" y="1514596"/>
                  <a:pt x="3407786" y="1514303"/>
                  <a:pt x="3407461" y="1513945"/>
                </a:cubicBezTo>
                <a:cubicBezTo>
                  <a:pt x="3407135" y="1513587"/>
                  <a:pt x="3406907" y="1513180"/>
                  <a:pt x="3406777" y="1512725"/>
                </a:cubicBezTo>
                <a:lnTo>
                  <a:pt x="3397401" y="1489968"/>
                </a:lnTo>
                <a:cubicBezTo>
                  <a:pt x="3396229" y="1487038"/>
                  <a:pt x="3394975" y="1484515"/>
                  <a:pt x="3393641" y="1482398"/>
                </a:cubicBezTo>
                <a:cubicBezTo>
                  <a:pt x="3392306" y="1480282"/>
                  <a:pt x="3390759" y="1478573"/>
                  <a:pt x="3389001" y="1477271"/>
                </a:cubicBezTo>
                <a:cubicBezTo>
                  <a:pt x="3387243" y="1475969"/>
                  <a:pt x="3385257" y="1475024"/>
                  <a:pt x="3383044" y="1474438"/>
                </a:cubicBezTo>
                <a:cubicBezTo>
                  <a:pt x="3380830" y="1473852"/>
                  <a:pt x="3378290" y="1473559"/>
                  <a:pt x="3375425" y="1473559"/>
                </a:cubicBezTo>
                <a:lnTo>
                  <a:pt x="3368589" y="1473559"/>
                </a:lnTo>
                <a:lnTo>
                  <a:pt x="3368589" y="1513115"/>
                </a:lnTo>
                <a:cubicBezTo>
                  <a:pt x="3368589" y="1513441"/>
                  <a:pt x="3368426" y="1513766"/>
                  <a:pt x="3368100" y="1514092"/>
                </a:cubicBezTo>
                <a:cubicBezTo>
                  <a:pt x="3367775" y="1514417"/>
                  <a:pt x="3367286" y="1514678"/>
                  <a:pt x="3366635" y="1514873"/>
                </a:cubicBezTo>
                <a:cubicBezTo>
                  <a:pt x="3365984" y="1515069"/>
                  <a:pt x="3365138" y="1515231"/>
                  <a:pt x="3364096" y="1515362"/>
                </a:cubicBezTo>
                <a:cubicBezTo>
                  <a:pt x="3363054" y="1515492"/>
                  <a:pt x="3361850" y="1515557"/>
                  <a:pt x="3360482" y="1515557"/>
                </a:cubicBezTo>
                <a:cubicBezTo>
                  <a:pt x="3359115" y="1515557"/>
                  <a:pt x="3357910" y="1515492"/>
                  <a:pt x="3356868" y="1515362"/>
                </a:cubicBezTo>
                <a:cubicBezTo>
                  <a:pt x="3355827" y="1515231"/>
                  <a:pt x="3354980" y="1515069"/>
                  <a:pt x="3354329" y="1514873"/>
                </a:cubicBezTo>
                <a:cubicBezTo>
                  <a:pt x="3353678" y="1514678"/>
                  <a:pt x="3353206" y="1514417"/>
                  <a:pt x="3352913" y="1514092"/>
                </a:cubicBezTo>
                <a:cubicBezTo>
                  <a:pt x="3352620" y="1513766"/>
                  <a:pt x="3352473" y="1513441"/>
                  <a:pt x="3352473" y="1513115"/>
                </a:cubicBezTo>
                <a:lnTo>
                  <a:pt x="3352473" y="1423846"/>
                </a:lnTo>
                <a:cubicBezTo>
                  <a:pt x="3352473" y="1423521"/>
                  <a:pt x="3352620" y="1423211"/>
                  <a:pt x="3352913" y="1422918"/>
                </a:cubicBezTo>
                <a:cubicBezTo>
                  <a:pt x="3353206" y="1422625"/>
                  <a:pt x="3353678" y="1422381"/>
                  <a:pt x="3354329" y="1422186"/>
                </a:cubicBezTo>
                <a:cubicBezTo>
                  <a:pt x="3354980" y="1421991"/>
                  <a:pt x="3355827" y="1421844"/>
                  <a:pt x="3356868" y="1421746"/>
                </a:cubicBezTo>
                <a:cubicBezTo>
                  <a:pt x="3357910" y="1421649"/>
                  <a:pt x="3359115" y="1421600"/>
                  <a:pt x="3360482" y="1421600"/>
                </a:cubicBezTo>
                <a:close/>
                <a:moveTo>
                  <a:pt x="3255610" y="1421600"/>
                </a:moveTo>
                <a:cubicBezTo>
                  <a:pt x="3258735" y="1421600"/>
                  <a:pt x="3260884" y="1421844"/>
                  <a:pt x="3262056" y="1422332"/>
                </a:cubicBezTo>
                <a:cubicBezTo>
                  <a:pt x="3263228" y="1422821"/>
                  <a:pt x="3263814" y="1423553"/>
                  <a:pt x="3263814" y="1424530"/>
                </a:cubicBezTo>
                <a:lnTo>
                  <a:pt x="3263814" y="1475415"/>
                </a:lnTo>
                <a:cubicBezTo>
                  <a:pt x="3263814" y="1477955"/>
                  <a:pt x="3263749" y="1480478"/>
                  <a:pt x="3263618" y="1482984"/>
                </a:cubicBezTo>
                <a:cubicBezTo>
                  <a:pt x="3263488" y="1485491"/>
                  <a:pt x="3263325" y="1487982"/>
                  <a:pt x="3263130" y="1490456"/>
                </a:cubicBezTo>
                <a:cubicBezTo>
                  <a:pt x="3264628" y="1487982"/>
                  <a:pt x="3266141" y="1485556"/>
                  <a:pt x="3267672" y="1483180"/>
                </a:cubicBezTo>
                <a:cubicBezTo>
                  <a:pt x="3269202" y="1480803"/>
                  <a:pt x="3270846" y="1478475"/>
                  <a:pt x="3272604" y="1476197"/>
                </a:cubicBezTo>
                <a:lnTo>
                  <a:pt x="3310402" y="1424530"/>
                </a:lnTo>
                <a:cubicBezTo>
                  <a:pt x="3310792" y="1424009"/>
                  <a:pt x="3311199" y="1423553"/>
                  <a:pt x="3311622" y="1423163"/>
                </a:cubicBezTo>
                <a:cubicBezTo>
                  <a:pt x="3312046" y="1422772"/>
                  <a:pt x="3312567" y="1422463"/>
                  <a:pt x="3313185" y="1422235"/>
                </a:cubicBezTo>
                <a:cubicBezTo>
                  <a:pt x="3313804" y="1422007"/>
                  <a:pt x="3314536" y="1421844"/>
                  <a:pt x="3315383" y="1421746"/>
                </a:cubicBezTo>
                <a:cubicBezTo>
                  <a:pt x="3316229" y="1421649"/>
                  <a:pt x="3317336" y="1421600"/>
                  <a:pt x="3318703" y="1421600"/>
                </a:cubicBezTo>
                <a:cubicBezTo>
                  <a:pt x="3320071" y="1421600"/>
                  <a:pt x="3321227" y="1421649"/>
                  <a:pt x="3322171" y="1421746"/>
                </a:cubicBezTo>
                <a:cubicBezTo>
                  <a:pt x="3323115" y="1421844"/>
                  <a:pt x="3323864" y="1422023"/>
                  <a:pt x="3324417" y="1422284"/>
                </a:cubicBezTo>
                <a:cubicBezTo>
                  <a:pt x="3324971" y="1422544"/>
                  <a:pt x="3325361" y="1422870"/>
                  <a:pt x="3325589" y="1423260"/>
                </a:cubicBezTo>
                <a:cubicBezTo>
                  <a:pt x="3325817" y="1423651"/>
                  <a:pt x="3325931" y="1424107"/>
                  <a:pt x="3325931" y="1424628"/>
                </a:cubicBezTo>
                <a:lnTo>
                  <a:pt x="3325931" y="1512627"/>
                </a:lnTo>
                <a:cubicBezTo>
                  <a:pt x="3325931" y="1513083"/>
                  <a:pt x="3325801" y="1513506"/>
                  <a:pt x="3325540" y="1513897"/>
                </a:cubicBezTo>
                <a:cubicBezTo>
                  <a:pt x="3325280" y="1514287"/>
                  <a:pt x="3324857" y="1514596"/>
                  <a:pt x="3324271" y="1514824"/>
                </a:cubicBezTo>
                <a:cubicBezTo>
                  <a:pt x="3323685" y="1515052"/>
                  <a:pt x="3322871" y="1515231"/>
                  <a:pt x="3321829" y="1515362"/>
                </a:cubicBezTo>
                <a:cubicBezTo>
                  <a:pt x="3320787" y="1515492"/>
                  <a:pt x="3319485" y="1515557"/>
                  <a:pt x="3317922" y="1515557"/>
                </a:cubicBezTo>
                <a:cubicBezTo>
                  <a:pt x="3316359" y="1515557"/>
                  <a:pt x="3315057" y="1515492"/>
                  <a:pt x="3314015" y="1515362"/>
                </a:cubicBezTo>
                <a:cubicBezTo>
                  <a:pt x="3312974" y="1515231"/>
                  <a:pt x="3312127" y="1515052"/>
                  <a:pt x="3311476" y="1514824"/>
                </a:cubicBezTo>
                <a:cubicBezTo>
                  <a:pt x="3310825" y="1514596"/>
                  <a:pt x="3310369" y="1514287"/>
                  <a:pt x="3310109" y="1513897"/>
                </a:cubicBezTo>
                <a:cubicBezTo>
                  <a:pt x="3309848" y="1513506"/>
                  <a:pt x="3309718" y="1513083"/>
                  <a:pt x="3309718" y="1512627"/>
                </a:cubicBezTo>
                <a:lnTo>
                  <a:pt x="3309718" y="1462035"/>
                </a:lnTo>
                <a:cubicBezTo>
                  <a:pt x="3309718" y="1459495"/>
                  <a:pt x="3309783" y="1456907"/>
                  <a:pt x="3309913" y="1454270"/>
                </a:cubicBezTo>
                <a:cubicBezTo>
                  <a:pt x="3310043" y="1451633"/>
                  <a:pt x="3310206" y="1449045"/>
                  <a:pt x="3310402" y="1446505"/>
                </a:cubicBezTo>
                <a:cubicBezTo>
                  <a:pt x="3308904" y="1449110"/>
                  <a:pt x="3307260" y="1451665"/>
                  <a:pt x="3305469" y="1454172"/>
                </a:cubicBezTo>
                <a:cubicBezTo>
                  <a:pt x="3303679" y="1456679"/>
                  <a:pt x="3301872" y="1459170"/>
                  <a:pt x="3300049" y="1461644"/>
                </a:cubicBezTo>
                <a:lnTo>
                  <a:pt x="3262739" y="1512627"/>
                </a:lnTo>
                <a:cubicBezTo>
                  <a:pt x="3262284" y="1513148"/>
                  <a:pt x="3261877" y="1513604"/>
                  <a:pt x="3261519" y="1513994"/>
                </a:cubicBezTo>
                <a:cubicBezTo>
                  <a:pt x="3261161" y="1514385"/>
                  <a:pt x="3260705" y="1514694"/>
                  <a:pt x="3260151" y="1514922"/>
                </a:cubicBezTo>
                <a:cubicBezTo>
                  <a:pt x="3259598" y="1515150"/>
                  <a:pt x="3258898" y="1515313"/>
                  <a:pt x="3258051" y="1515410"/>
                </a:cubicBezTo>
                <a:cubicBezTo>
                  <a:pt x="3257205" y="1515508"/>
                  <a:pt x="3256163" y="1515557"/>
                  <a:pt x="3254926" y="1515557"/>
                </a:cubicBezTo>
                <a:cubicBezTo>
                  <a:pt x="3253493" y="1515557"/>
                  <a:pt x="3252321" y="1515492"/>
                  <a:pt x="3251410" y="1515362"/>
                </a:cubicBezTo>
                <a:cubicBezTo>
                  <a:pt x="3250498" y="1515231"/>
                  <a:pt x="3249766" y="1515052"/>
                  <a:pt x="3249212" y="1514824"/>
                </a:cubicBezTo>
                <a:cubicBezTo>
                  <a:pt x="3248659" y="1514596"/>
                  <a:pt x="3248268" y="1514287"/>
                  <a:pt x="3248040" y="1513897"/>
                </a:cubicBezTo>
                <a:cubicBezTo>
                  <a:pt x="3247812" y="1513506"/>
                  <a:pt x="3247698" y="1513083"/>
                  <a:pt x="3247698" y="1512627"/>
                </a:cubicBezTo>
                <a:lnTo>
                  <a:pt x="3247698" y="1424530"/>
                </a:lnTo>
                <a:cubicBezTo>
                  <a:pt x="3247698" y="1424074"/>
                  <a:pt x="3247812" y="1423651"/>
                  <a:pt x="3248040" y="1423260"/>
                </a:cubicBezTo>
                <a:cubicBezTo>
                  <a:pt x="3248268" y="1422870"/>
                  <a:pt x="3248691" y="1422544"/>
                  <a:pt x="3249310" y="1422284"/>
                </a:cubicBezTo>
                <a:cubicBezTo>
                  <a:pt x="3249929" y="1422023"/>
                  <a:pt x="3250759" y="1421844"/>
                  <a:pt x="3251800" y="1421746"/>
                </a:cubicBezTo>
                <a:cubicBezTo>
                  <a:pt x="3252842" y="1421649"/>
                  <a:pt x="3254112" y="1421600"/>
                  <a:pt x="3255610" y="1421600"/>
                </a:cubicBezTo>
                <a:close/>
                <a:moveTo>
                  <a:pt x="3150932" y="1421600"/>
                </a:moveTo>
                <a:cubicBezTo>
                  <a:pt x="3152560" y="1421600"/>
                  <a:pt x="3153895" y="1421649"/>
                  <a:pt x="3154937" y="1421746"/>
                </a:cubicBezTo>
                <a:cubicBezTo>
                  <a:pt x="3155979" y="1421844"/>
                  <a:pt x="3156792" y="1422039"/>
                  <a:pt x="3157378" y="1422332"/>
                </a:cubicBezTo>
                <a:cubicBezTo>
                  <a:pt x="3157964" y="1422625"/>
                  <a:pt x="3158388" y="1422951"/>
                  <a:pt x="3158648" y="1423309"/>
                </a:cubicBezTo>
                <a:cubicBezTo>
                  <a:pt x="3158908" y="1423667"/>
                  <a:pt x="3159039" y="1424107"/>
                  <a:pt x="3159039" y="1424628"/>
                </a:cubicBezTo>
                <a:lnTo>
                  <a:pt x="3159039" y="1460374"/>
                </a:lnTo>
                <a:lnTo>
                  <a:pt x="3203869" y="1460374"/>
                </a:lnTo>
                <a:lnTo>
                  <a:pt x="3203869" y="1424628"/>
                </a:lnTo>
                <a:cubicBezTo>
                  <a:pt x="3203869" y="1424107"/>
                  <a:pt x="3203999" y="1423667"/>
                  <a:pt x="3204259" y="1423309"/>
                </a:cubicBezTo>
                <a:cubicBezTo>
                  <a:pt x="3204520" y="1422951"/>
                  <a:pt x="3204943" y="1422625"/>
                  <a:pt x="3205529" y="1422332"/>
                </a:cubicBezTo>
                <a:cubicBezTo>
                  <a:pt x="3206115" y="1422039"/>
                  <a:pt x="3206929" y="1421844"/>
                  <a:pt x="3207971" y="1421746"/>
                </a:cubicBezTo>
                <a:cubicBezTo>
                  <a:pt x="3209013" y="1421649"/>
                  <a:pt x="3210347" y="1421600"/>
                  <a:pt x="3211975" y="1421600"/>
                </a:cubicBezTo>
                <a:cubicBezTo>
                  <a:pt x="3213538" y="1421600"/>
                  <a:pt x="3214840" y="1421649"/>
                  <a:pt x="3215882" y="1421746"/>
                </a:cubicBezTo>
                <a:cubicBezTo>
                  <a:pt x="3216924" y="1421844"/>
                  <a:pt x="3217737" y="1422039"/>
                  <a:pt x="3218324" y="1422332"/>
                </a:cubicBezTo>
                <a:cubicBezTo>
                  <a:pt x="3218910" y="1422625"/>
                  <a:pt x="3219333" y="1422951"/>
                  <a:pt x="3219593" y="1423309"/>
                </a:cubicBezTo>
                <a:cubicBezTo>
                  <a:pt x="3219854" y="1423667"/>
                  <a:pt x="3219984" y="1424107"/>
                  <a:pt x="3219984" y="1424628"/>
                </a:cubicBezTo>
                <a:lnTo>
                  <a:pt x="3219984" y="1512529"/>
                </a:lnTo>
                <a:cubicBezTo>
                  <a:pt x="3219984" y="1513050"/>
                  <a:pt x="3219854" y="1513490"/>
                  <a:pt x="3219593" y="1513848"/>
                </a:cubicBezTo>
                <a:cubicBezTo>
                  <a:pt x="3219333" y="1514206"/>
                  <a:pt x="3218910" y="1514515"/>
                  <a:pt x="3218324" y="1514776"/>
                </a:cubicBezTo>
                <a:cubicBezTo>
                  <a:pt x="3217737" y="1515036"/>
                  <a:pt x="3216924" y="1515231"/>
                  <a:pt x="3215882" y="1515362"/>
                </a:cubicBezTo>
                <a:cubicBezTo>
                  <a:pt x="3214840" y="1515492"/>
                  <a:pt x="3213538" y="1515557"/>
                  <a:pt x="3211975" y="1515557"/>
                </a:cubicBezTo>
                <a:cubicBezTo>
                  <a:pt x="3210347" y="1515557"/>
                  <a:pt x="3209013" y="1515492"/>
                  <a:pt x="3207971" y="1515362"/>
                </a:cubicBezTo>
                <a:cubicBezTo>
                  <a:pt x="3206929" y="1515231"/>
                  <a:pt x="3206115" y="1515036"/>
                  <a:pt x="3205529" y="1514776"/>
                </a:cubicBezTo>
                <a:cubicBezTo>
                  <a:pt x="3204943" y="1514515"/>
                  <a:pt x="3204520" y="1514206"/>
                  <a:pt x="3204259" y="1513848"/>
                </a:cubicBezTo>
                <a:cubicBezTo>
                  <a:pt x="3203999" y="1513490"/>
                  <a:pt x="3203869" y="1513050"/>
                  <a:pt x="3203869" y="1512529"/>
                </a:cubicBezTo>
                <a:lnTo>
                  <a:pt x="3203869" y="1473950"/>
                </a:lnTo>
                <a:lnTo>
                  <a:pt x="3159039" y="1473950"/>
                </a:lnTo>
                <a:lnTo>
                  <a:pt x="3159039" y="1512529"/>
                </a:lnTo>
                <a:cubicBezTo>
                  <a:pt x="3159039" y="1513050"/>
                  <a:pt x="3158908" y="1513490"/>
                  <a:pt x="3158648" y="1513848"/>
                </a:cubicBezTo>
                <a:cubicBezTo>
                  <a:pt x="3158388" y="1514206"/>
                  <a:pt x="3157964" y="1514515"/>
                  <a:pt x="3157378" y="1514776"/>
                </a:cubicBezTo>
                <a:cubicBezTo>
                  <a:pt x="3156792" y="1515036"/>
                  <a:pt x="3155979" y="1515231"/>
                  <a:pt x="3154937" y="1515362"/>
                </a:cubicBezTo>
                <a:cubicBezTo>
                  <a:pt x="3153895" y="1515492"/>
                  <a:pt x="3152560" y="1515557"/>
                  <a:pt x="3150932" y="1515557"/>
                </a:cubicBezTo>
                <a:cubicBezTo>
                  <a:pt x="3149370" y="1515557"/>
                  <a:pt x="3148067" y="1515492"/>
                  <a:pt x="3147025" y="1515362"/>
                </a:cubicBezTo>
                <a:cubicBezTo>
                  <a:pt x="3145984" y="1515231"/>
                  <a:pt x="3145154" y="1515036"/>
                  <a:pt x="3144535" y="1514776"/>
                </a:cubicBezTo>
                <a:cubicBezTo>
                  <a:pt x="3143917" y="1514515"/>
                  <a:pt x="3143493" y="1514206"/>
                  <a:pt x="3143265" y="1513848"/>
                </a:cubicBezTo>
                <a:cubicBezTo>
                  <a:pt x="3143037" y="1513490"/>
                  <a:pt x="3142923" y="1513050"/>
                  <a:pt x="3142923" y="1512529"/>
                </a:cubicBezTo>
                <a:lnTo>
                  <a:pt x="3142923" y="1424628"/>
                </a:lnTo>
                <a:cubicBezTo>
                  <a:pt x="3142923" y="1424107"/>
                  <a:pt x="3143037" y="1423667"/>
                  <a:pt x="3143265" y="1423309"/>
                </a:cubicBezTo>
                <a:cubicBezTo>
                  <a:pt x="3143493" y="1422951"/>
                  <a:pt x="3143917" y="1422625"/>
                  <a:pt x="3144535" y="1422332"/>
                </a:cubicBezTo>
                <a:cubicBezTo>
                  <a:pt x="3145154" y="1422039"/>
                  <a:pt x="3145984" y="1421844"/>
                  <a:pt x="3147025" y="1421746"/>
                </a:cubicBezTo>
                <a:cubicBezTo>
                  <a:pt x="3148067" y="1421649"/>
                  <a:pt x="3149370" y="1421600"/>
                  <a:pt x="3150932" y="1421600"/>
                </a:cubicBezTo>
                <a:close/>
                <a:moveTo>
                  <a:pt x="3055683" y="1421600"/>
                </a:moveTo>
                <a:cubicBezTo>
                  <a:pt x="3057050" y="1421600"/>
                  <a:pt x="3058254" y="1421649"/>
                  <a:pt x="3059296" y="1421746"/>
                </a:cubicBezTo>
                <a:cubicBezTo>
                  <a:pt x="3060338" y="1421844"/>
                  <a:pt x="3061184" y="1421991"/>
                  <a:pt x="3061835" y="1422186"/>
                </a:cubicBezTo>
                <a:cubicBezTo>
                  <a:pt x="3062486" y="1422381"/>
                  <a:pt x="3062975" y="1422625"/>
                  <a:pt x="3063300" y="1422918"/>
                </a:cubicBezTo>
                <a:cubicBezTo>
                  <a:pt x="3063626" y="1423211"/>
                  <a:pt x="3063789" y="1423521"/>
                  <a:pt x="3063789" y="1423846"/>
                </a:cubicBezTo>
                <a:lnTo>
                  <a:pt x="3063789" y="1460667"/>
                </a:lnTo>
                <a:lnTo>
                  <a:pt x="3070626" y="1460667"/>
                </a:lnTo>
                <a:cubicBezTo>
                  <a:pt x="3073100" y="1460667"/>
                  <a:pt x="3075363" y="1460390"/>
                  <a:pt x="3077414" y="1459837"/>
                </a:cubicBezTo>
                <a:cubicBezTo>
                  <a:pt x="3079465" y="1459284"/>
                  <a:pt x="3081336" y="1458372"/>
                  <a:pt x="3083029" y="1457102"/>
                </a:cubicBezTo>
                <a:cubicBezTo>
                  <a:pt x="3084723" y="1455833"/>
                  <a:pt x="3086236" y="1454189"/>
                  <a:pt x="3087572" y="1452170"/>
                </a:cubicBezTo>
                <a:cubicBezTo>
                  <a:pt x="3088906" y="1450152"/>
                  <a:pt x="3090127" y="1447710"/>
                  <a:pt x="3091234" y="1444845"/>
                </a:cubicBezTo>
                <a:lnTo>
                  <a:pt x="3099438" y="1424628"/>
                </a:lnTo>
                <a:cubicBezTo>
                  <a:pt x="3099568" y="1424107"/>
                  <a:pt x="3099796" y="1423651"/>
                  <a:pt x="3100122" y="1423260"/>
                </a:cubicBezTo>
                <a:cubicBezTo>
                  <a:pt x="3100447" y="1422870"/>
                  <a:pt x="3100935" y="1422544"/>
                  <a:pt x="3101587" y="1422284"/>
                </a:cubicBezTo>
                <a:cubicBezTo>
                  <a:pt x="3102238" y="1422023"/>
                  <a:pt x="3103100" y="1421844"/>
                  <a:pt x="3104175" y="1421746"/>
                </a:cubicBezTo>
                <a:cubicBezTo>
                  <a:pt x="3105249" y="1421649"/>
                  <a:pt x="3106665" y="1421600"/>
                  <a:pt x="3108423" y="1421600"/>
                </a:cubicBezTo>
                <a:cubicBezTo>
                  <a:pt x="3109986" y="1421600"/>
                  <a:pt x="3111272" y="1421649"/>
                  <a:pt x="3112281" y="1421746"/>
                </a:cubicBezTo>
                <a:cubicBezTo>
                  <a:pt x="3113291" y="1421844"/>
                  <a:pt x="3114072" y="1421991"/>
                  <a:pt x="3114625" y="1422186"/>
                </a:cubicBezTo>
                <a:cubicBezTo>
                  <a:pt x="3115179" y="1422381"/>
                  <a:pt x="3115553" y="1422625"/>
                  <a:pt x="3115749" y="1422918"/>
                </a:cubicBezTo>
                <a:cubicBezTo>
                  <a:pt x="3115944" y="1423211"/>
                  <a:pt x="3116041" y="1423521"/>
                  <a:pt x="3116041" y="1423846"/>
                </a:cubicBezTo>
                <a:cubicBezTo>
                  <a:pt x="3116041" y="1424432"/>
                  <a:pt x="3115960" y="1425051"/>
                  <a:pt x="3115797" y="1425702"/>
                </a:cubicBezTo>
                <a:cubicBezTo>
                  <a:pt x="3115634" y="1426353"/>
                  <a:pt x="3115390" y="1427102"/>
                  <a:pt x="3115065" y="1427948"/>
                </a:cubicBezTo>
                <a:lnTo>
                  <a:pt x="3106665" y="1447287"/>
                </a:lnTo>
                <a:cubicBezTo>
                  <a:pt x="3105363" y="1450542"/>
                  <a:pt x="3103947" y="1453277"/>
                  <a:pt x="3102417" y="1455491"/>
                </a:cubicBezTo>
                <a:cubicBezTo>
                  <a:pt x="3100887" y="1457705"/>
                  <a:pt x="3099340" y="1459544"/>
                  <a:pt x="3097777" y="1461009"/>
                </a:cubicBezTo>
                <a:cubicBezTo>
                  <a:pt x="3096215" y="1462474"/>
                  <a:pt x="3094620" y="1463614"/>
                  <a:pt x="3092992" y="1464427"/>
                </a:cubicBezTo>
                <a:cubicBezTo>
                  <a:pt x="3091364" y="1465241"/>
                  <a:pt x="3089801" y="1465876"/>
                  <a:pt x="3088304" y="1466332"/>
                </a:cubicBezTo>
                <a:lnTo>
                  <a:pt x="3088304" y="1466527"/>
                </a:lnTo>
                <a:cubicBezTo>
                  <a:pt x="3090583" y="1467309"/>
                  <a:pt x="3092683" y="1468253"/>
                  <a:pt x="3094603" y="1469360"/>
                </a:cubicBezTo>
                <a:cubicBezTo>
                  <a:pt x="3096524" y="1470467"/>
                  <a:pt x="3098315" y="1471834"/>
                  <a:pt x="3099975" y="1473462"/>
                </a:cubicBezTo>
                <a:cubicBezTo>
                  <a:pt x="3101635" y="1475090"/>
                  <a:pt x="3103182" y="1477027"/>
                  <a:pt x="3104614" y="1479273"/>
                </a:cubicBezTo>
                <a:cubicBezTo>
                  <a:pt x="3106047" y="1481519"/>
                  <a:pt x="3107381" y="1484108"/>
                  <a:pt x="3108619" y="1487038"/>
                </a:cubicBezTo>
                <a:lnTo>
                  <a:pt x="3118288" y="1509306"/>
                </a:lnTo>
                <a:cubicBezTo>
                  <a:pt x="3118548" y="1509762"/>
                  <a:pt x="3118744" y="1510185"/>
                  <a:pt x="3118874" y="1510576"/>
                </a:cubicBezTo>
                <a:cubicBezTo>
                  <a:pt x="3119004" y="1510966"/>
                  <a:pt x="3119102" y="1511341"/>
                  <a:pt x="3119167" y="1511699"/>
                </a:cubicBezTo>
                <a:cubicBezTo>
                  <a:pt x="3119232" y="1512057"/>
                  <a:pt x="3119281" y="1512350"/>
                  <a:pt x="3119314" y="1512578"/>
                </a:cubicBezTo>
                <a:cubicBezTo>
                  <a:pt x="3119346" y="1512806"/>
                  <a:pt x="3119362" y="1513018"/>
                  <a:pt x="3119362" y="1513213"/>
                </a:cubicBezTo>
                <a:cubicBezTo>
                  <a:pt x="3119362" y="1513604"/>
                  <a:pt x="3119248" y="1513945"/>
                  <a:pt x="3119020" y="1514238"/>
                </a:cubicBezTo>
                <a:cubicBezTo>
                  <a:pt x="3118792" y="1514531"/>
                  <a:pt x="3118369" y="1514776"/>
                  <a:pt x="3117751" y="1514971"/>
                </a:cubicBezTo>
                <a:cubicBezTo>
                  <a:pt x="3117132" y="1515166"/>
                  <a:pt x="3116318" y="1515313"/>
                  <a:pt x="3115309" y="1515410"/>
                </a:cubicBezTo>
                <a:cubicBezTo>
                  <a:pt x="3114300" y="1515508"/>
                  <a:pt x="3113014" y="1515557"/>
                  <a:pt x="3111451" y="1515557"/>
                </a:cubicBezTo>
                <a:cubicBezTo>
                  <a:pt x="3109628" y="1515557"/>
                  <a:pt x="3108147" y="1515492"/>
                  <a:pt x="3107007" y="1515362"/>
                </a:cubicBezTo>
                <a:cubicBezTo>
                  <a:pt x="3105868" y="1515231"/>
                  <a:pt x="3104940" y="1515052"/>
                  <a:pt x="3104224" y="1514824"/>
                </a:cubicBezTo>
                <a:cubicBezTo>
                  <a:pt x="3103507" y="1514596"/>
                  <a:pt x="3102986" y="1514303"/>
                  <a:pt x="3102661" y="1513945"/>
                </a:cubicBezTo>
                <a:cubicBezTo>
                  <a:pt x="3102335" y="1513587"/>
                  <a:pt x="3102108" y="1513180"/>
                  <a:pt x="3101977" y="1512725"/>
                </a:cubicBezTo>
                <a:lnTo>
                  <a:pt x="3092602" y="1489968"/>
                </a:lnTo>
                <a:cubicBezTo>
                  <a:pt x="3091429" y="1487038"/>
                  <a:pt x="3090176" y="1484515"/>
                  <a:pt x="3088841" y="1482398"/>
                </a:cubicBezTo>
                <a:cubicBezTo>
                  <a:pt x="3087506" y="1480282"/>
                  <a:pt x="3085960" y="1478573"/>
                  <a:pt x="3084201" y="1477271"/>
                </a:cubicBezTo>
                <a:cubicBezTo>
                  <a:pt x="3082443" y="1475969"/>
                  <a:pt x="3080457" y="1475024"/>
                  <a:pt x="3078244" y="1474438"/>
                </a:cubicBezTo>
                <a:cubicBezTo>
                  <a:pt x="3076030" y="1473852"/>
                  <a:pt x="3073491" y="1473559"/>
                  <a:pt x="3070626" y="1473559"/>
                </a:cubicBezTo>
                <a:lnTo>
                  <a:pt x="3063789" y="1473559"/>
                </a:lnTo>
                <a:lnTo>
                  <a:pt x="3063789" y="1513115"/>
                </a:lnTo>
                <a:cubicBezTo>
                  <a:pt x="3063789" y="1513441"/>
                  <a:pt x="3063626" y="1513766"/>
                  <a:pt x="3063300" y="1514092"/>
                </a:cubicBezTo>
                <a:cubicBezTo>
                  <a:pt x="3062975" y="1514417"/>
                  <a:pt x="3062486" y="1514678"/>
                  <a:pt x="3061835" y="1514873"/>
                </a:cubicBezTo>
                <a:cubicBezTo>
                  <a:pt x="3061184" y="1515069"/>
                  <a:pt x="3060338" y="1515231"/>
                  <a:pt x="3059296" y="1515362"/>
                </a:cubicBezTo>
                <a:cubicBezTo>
                  <a:pt x="3058254" y="1515492"/>
                  <a:pt x="3057050" y="1515557"/>
                  <a:pt x="3055683" y="1515557"/>
                </a:cubicBezTo>
                <a:cubicBezTo>
                  <a:pt x="3054315" y="1515557"/>
                  <a:pt x="3053110" y="1515492"/>
                  <a:pt x="3052069" y="1515362"/>
                </a:cubicBezTo>
                <a:cubicBezTo>
                  <a:pt x="3051027" y="1515231"/>
                  <a:pt x="3050180" y="1515069"/>
                  <a:pt x="3049529" y="1514873"/>
                </a:cubicBezTo>
                <a:cubicBezTo>
                  <a:pt x="3048879" y="1514678"/>
                  <a:pt x="3048406" y="1514417"/>
                  <a:pt x="3048113" y="1514092"/>
                </a:cubicBezTo>
                <a:cubicBezTo>
                  <a:pt x="3047820" y="1513766"/>
                  <a:pt x="3047674" y="1513441"/>
                  <a:pt x="3047674" y="1513115"/>
                </a:cubicBezTo>
                <a:lnTo>
                  <a:pt x="3047674" y="1423846"/>
                </a:lnTo>
                <a:cubicBezTo>
                  <a:pt x="3047674" y="1423521"/>
                  <a:pt x="3047820" y="1423211"/>
                  <a:pt x="3048113" y="1422918"/>
                </a:cubicBezTo>
                <a:cubicBezTo>
                  <a:pt x="3048406" y="1422625"/>
                  <a:pt x="3048879" y="1422381"/>
                  <a:pt x="3049529" y="1422186"/>
                </a:cubicBezTo>
                <a:cubicBezTo>
                  <a:pt x="3050180" y="1421991"/>
                  <a:pt x="3051027" y="1421844"/>
                  <a:pt x="3052069" y="1421746"/>
                </a:cubicBezTo>
                <a:cubicBezTo>
                  <a:pt x="3053110" y="1421649"/>
                  <a:pt x="3054315" y="1421600"/>
                  <a:pt x="3055683" y="1421600"/>
                </a:cubicBezTo>
                <a:close/>
                <a:moveTo>
                  <a:pt x="2863085" y="1421600"/>
                </a:moveTo>
                <a:cubicBezTo>
                  <a:pt x="2865038" y="1421600"/>
                  <a:pt x="2866568" y="1421649"/>
                  <a:pt x="2867675" y="1421746"/>
                </a:cubicBezTo>
                <a:cubicBezTo>
                  <a:pt x="2868782" y="1421844"/>
                  <a:pt x="2869661" y="1422023"/>
                  <a:pt x="2870312" y="1422284"/>
                </a:cubicBezTo>
                <a:cubicBezTo>
                  <a:pt x="2870964" y="1422544"/>
                  <a:pt x="2871435" y="1422918"/>
                  <a:pt x="2871728" y="1423407"/>
                </a:cubicBezTo>
                <a:cubicBezTo>
                  <a:pt x="2872021" y="1423895"/>
                  <a:pt x="2872331" y="1424562"/>
                  <a:pt x="2872656" y="1425409"/>
                </a:cubicBezTo>
                <a:lnTo>
                  <a:pt x="2897757" y="1495926"/>
                </a:lnTo>
                <a:lnTo>
                  <a:pt x="2898050" y="1495926"/>
                </a:lnTo>
                <a:lnTo>
                  <a:pt x="2922272" y="1425018"/>
                </a:lnTo>
                <a:cubicBezTo>
                  <a:pt x="2922663" y="1423781"/>
                  <a:pt x="2923135" y="1422983"/>
                  <a:pt x="2923688" y="1422625"/>
                </a:cubicBezTo>
                <a:cubicBezTo>
                  <a:pt x="2924242" y="1422267"/>
                  <a:pt x="2925072" y="1422007"/>
                  <a:pt x="2926179" y="1421844"/>
                </a:cubicBezTo>
                <a:cubicBezTo>
                  <a:pt x="2927286" y="1421681"/>
                  <a:pt x="2928881" y="1421600"/>
                  <a:pt x="2930965" y="1421600"/>
                </a:cubicBezTo>
                <a:cubicBezTo>
                  <a:pt x="2932787" y="1421600"/>
                  <a:pt x="2934285" y="1421681"/>
                  <a:pt x="2935457" y="1421844"/>
                </a:cubicBezTo>
                <a:cubicBezTo>
                  <a:pt x="2936630" y="1422007"/>
                  <a:pt x="2937492" y="1422316"/>
                  <a:pt x="2938045" y="1422772"/>
                </a:cubicBezTo>
                <a:cubicBezTo>
                  <a:pt x="2938599" y="1423228"/>
                  <a:pt x="2938875" y="1423846"/>
                  <a:pt x="2938875" y="1424628"/>
                </a:cubicBezTo>
                <a:cubicBezTo>
                  <a:pt x="2938875" y="1425409"/>
                  <a:pt x="2938681" y="1426386"/>
                  <a:pt x="2938290" y="1427558"/>
                </a:cubicBezTo>
                <a:lnTo>
                  <a:pt x="2906743" y="1514971"/>
                </a:lnTo>
                <a:lnTo>
                  <a:pt x="2895022" y="1547299"/>
                </a:lnTo>
                <a:cubicBezTo>
                  <a:pt x="2894632" y="1548341"/>
                  <a:pt x="2893639" y="1549139"/>
                  <a:pt x="2892044" y="1549692"/>
                </a:cubicBezTo>
                <a:cubicBezTo>
                  <a:pt x="2890448" y="1550245"/>
                  <a:pt x="2888023" y="1550522"/>
                  <a:pt x="2884767" y="1550522"/>
                </a:cubicBezTo>
                <a:cubicBezTo>
                  <a:pt x="2883074" y="1550522"/>
                  <a:pt x="2881707" y="1550441"/>
                  <a:pt x="2880665" y="1550278"/>
                </a:cubicBezTo>
                <a:cubicBezTo>
                  <a:pt x="2879623" y="1550115"/>
                  <a:pt x="2878826" y="1549839"/>
                  <a:pt x="2878272" y="1549448"/>
                </a:cubicBezTo>
                <a:cubicBezTo>
                  <a:pt x="2877719" y="1549057"/>
                  <a:pt x="2877410" y="1548536"/>
                  <a:pt x="2877344" y="1547885"/>
                </a:cubicBezTo>
                <a:cubicBezTo>
                  <a:pt x="2877279" y="1547234"/>
                  <a:pt x="2877442" y="1546453"/>
                  <a:pt x="2877833" y="1545541"/>
                </a:cubicBezTo>
                <a:lnTo>
                  <a:pt x="2889944" y="1514971"/>
                </a:lnTo>
                <a:cubicBezTo>
                  <a:pt x="2889358" y="1514710"/>
                  <a:pt x="2888804" y="1514287"/>
                  <a:pt x="2888283" y="1513701"/>
                </a:cubicBezTo>
                <a:cubicBezTo>
                  <a:pt x="2887763" y="1513115"/>
                  <a:pt x="2887404" y="1512497"/>
                  <a:pt x="2887209" y="1511845"/>
                </a:cubicBezTo>
                <a:lnTo>
                  <a:pt x="2855857" y="1427851"/>
                </a:lnTo>
                <a:cubicBezTo>
                  <a:pt x="2855337" y="1426483"/>
                  <a:pt x="2855076" y="1425409"/>
                  <a:pt x="2855076" y="1424628"/>
                </a:cubicBezTo>
                <a:cubicBezTo>
                  <a:pt x="2855076" y="1423846"/>
                  <a:pt x="2855337" y="1423228"/>
                  <a:pt x="2855857" y="1422772"/>
                </a:cubicBezTo>
                <a:cubicBezTo>
                  <a:pt x="2856378" y="1422316"/>
                  <a:pt x="2857225" y="1422007"/>
                  <a:pt x="2858397" y="1421844"/>
                </a:cubicBezTo>
                <a:cubicBezTo>
                  <a:pt x="2859569" y="1421681"/>
                  <a:pt x="2861131" y="1421600"/>
                  <a:pt x="2863085" y="1421600"/>
                </a:cubicBezTo>
                <a:close/>
                <a:moveTo>
                  <a:pt x="2723800" y="1421600"/>
                </a:moveTo>
                <a:cubicBezTo>
                  <a:pt x="2725428" y="1421600"/>
                  <a:pt x="2726763" y="1421649"/>
                  <a:pt x="2727805" y="1421746"/>
                </a:cubicBezTo>
                <a:cubicBezTo>
                  <a:pt x="2728846" y="1421844"/>
                  <a:pt x="2729660" y="1422039"/>
                  <a:pt x="2730247" y="1422332"/>
                </a:cubicBezTo>
                <a:cubicBezTo>
                  <a:pt x="2730833" y="1422625"/>
                  <a:pt x="2731256" y="1422951"/>
                  <a:pt x="2731516" y="1423309"/>
                </a:cubicBezTo>
                <a:cubicBezTo>
                  <a:pt x="2731776" y="1423667"/>
                  <a:pt x="2731907" y="1424107"/>
                  <a:pt x="2731907" y="1424628"/>
                </a:cubicBezTo>
                <a:lnTo>
                  <a:pt x="2731907" y="1512529"/>
                </a:lnTo>
                <a:cubicBezTo>
                  <a:pt x="2731907" y="1513050"/>
                  <a:pt x="2731776" y="1513490"/>
                  <a:pt x="2731516" y="1513848"/>
                </a:cubicBezTo>
                <a:cubicBezTo>
                  <a:pt x="2731256" y="1514206"/>
                  <a:pt x="2730833" y="1514515"/>
                  <a:pt x="2730247" y="1514776"/>
                </a:cubicBezTo>
                <a:cubicBezTo>
                  <a:pt x="2729660" y="1515036"/>
                  <a:pt x="2728846" y="1515231"/>
                  <a:pt x="2727805" y="1515362"/>
                </a:cubicBezTo>
                <a:cubicBezTo>
                  <a:pt x="2726763" y="1515492"/>
                  <a:pt x="2725428" y="1515557"/>
                  <a:pt x="2723800" y="1515557"/>
                </a:cubicBezTo>
                <a:cubicBezTo>
                  <a:pt x="2722238" y="1515557"/>
                  <a:pt x="2720935" y="1515492"/>
                  <a:pt x="2719893" y="1515362"/>
                </a:cubicBezTo>
                <a:cubicBezTo>
                  <a:pt x="2718852" y="1515231"/>
                  <a:pt x="2718021" y="1515036"/>
                  <a:pt x="2717403" y="1514776"/>
                </a:cubicBezTo>
                <a:cubicBezTo>
                  <a:pt x="2716784" y="1514515"/>
                  <a:pt x="2716361" y="1514206"/>
                  <a:pt x="2716133" y="1513848"/>
                </a:cubicBezTo>
                <a:cubicBezTo>
                  <a:pt x="2715905" y="1513490"/>
                  <a:pt x="2715792" y="1513050"/>
                  <a:pt x="2715792" y="1512529"/>
                </a:cubicBezTo>
                <a:lnTo>
                  <a:pt x="2715792" y="1424628"/>
                </a:lnTo>
                <a:cubicBezTo>
                  <a:pt x="2715792" y="1424107"/>
                  <a:pt x="2715905" y="1423667"/>
                  <a:pt x="2716133" y="1423309"/>
                </a:cubicBezTo>
                <a:cubicBezTo>
                  <a:pt x="2716361" y="1422951"/>
                  <a:pt x="2716784" y="1422625"/>
                  <a:pt x="2717403" y="1422332"/>
                </a:cubicBezTo>
                <a:cubicBezTo>
                  <a:pt x="2718021" y="1422039"/>
                  <a:pt x="2718852" y="1421844"/>
                  <a:pt x="2719893" y="1421746"/>
                </a:cubicBezTo>
                <a:cubicBezTo>
                  <a:pt x="2720935" y="1421649"/>
                  <a:pt x="2722238" y="1421600"/>
                  <a:pt x="2723800" y="1421600"/>
                </a:cubicBezTo>
                <a:close/>
                <a:moveTo>
                  <a:pt x="2636387" y="1421600"/>
                </a:moveTo>
                <a:cubicBezTo>
                  <a:pt x="2639513" y="1421600"/>
                  <a:pt x="2641677" y="1421844"/>
                  <a:pt x="2642882" y="1422332"/>
                </a:cubicBezTo>
                <a:cubicBezTo>
                  <a:pt x="2644086" y="1422821"/>
                  <a:pt x="2644689" y="1423586"/>
                  <a:pt x="2644689" y="1424628"/>
                </a:cubicBezTo>
                <a:lnTo>
                  <a:pt x="2644689" y="1455588"/>
                </a:lnTo>
                <a:cubicBezTo>
                  <a:pt x="2647098" y="1455393"/>
                  <a:pt x="2649524" y="1455247"/>
                  <a:pt x="2651965" y="1455149"/>
                </a:cubicBezTo>
                <a:cubicBezTo>
                  <a:pt x="2654407" y="1455051"/>
                  <a:pt x="2657060" y="1455002"/>
                  <a:pt x="2659925" y="1455002"/>
                </a:cubicBezTo>
                <a:cubicBezTo>
                  <a:pt x="2666892" y="1455002"/>
                  <a:pt x="2672850" y="1455702"/>
                  <a:pt x="2677798" y="1457102"/>
                </a:cubicBezTo>
                <a:cubicBezTo>
                  <a:pt x="2682747" y="1458502"/>
                  <a:pt x="2686833" y="1460504"/>
                  <a:pt x="2690056" y="1463109"/>
                </a:cubicBezTo>
                <a:cubicBezTo>
                  <a:pt x="2693279" y="1465713"/>
                  <a:pt x="2695639" y="1468823"/>
                  <a:pt x="2697137" y="1472436"/>
                </a:cubicBezTo>
                <a:cubicBezTo>
                  <a:pt x="2698635" y="1476050"/>
                  <a:pt x="2699383" y="1480103"/>
                  <a:pt x="2699383" y="1484596"/>
                </a:cubicBezTo>
                <a:cubicBezTo>
                  <a:pt x="2699383" y="1489089"/>
                  <a:pt x="2698585" y="1493288"/>
                  <a:pt x="2696990" y="1497195"/>
                </a:cubicBezTo>
                <a:cubicBezTo>
                  <a:pt x="2695395" y="1501102"/>
                  <a:pt x="2692888" y="1504488"/>
                  <a:pt x="2689470" y="1507353"/>
                </a:cubicBezTo>
                <a:cubicBezTo>
                  <a:pt x="2686051" y="1510218"/>
                  <a:pt x="2681673" y="1512480"/>
                  <a:pt x="2676334" y="1514141"/>
                </a:cubicBezTo>
                <a:cubicBezTo>
                  <a:pt x="2670994" y="1515801"/>
                  <a:pt x="2664581" y="1516631"/>
                  <a:pt x="2657093" y="1516631"/>
                </a:cubicBezTo>
                <a:cubicBezTo>
                  <a:pt x="2655335" y="1516631"/>
                  <a:pt x="2653577" y="1516615"/>
                  <a:pt x="2651819" y="1516582"/>
                </a:cubicBezTo>
                <a:cubicBezTo>
                  <a:pt x="2650060" y="1516550"/>
                  <a:pt x="2648335" y="1516485"/>
                  <a:pt x="2646642" y="1516387"/>
                </a:cubicBezTo>
                <a:cubicBezTo>
                  <a:pt x="2644949" y="1516289"/>
                  <a:pt x="2643273" y="1516175"/>
                  <a:pt x="2641612" y="1516045"/>
                </a:cubicBezTo>
                <a:cubicBezTo>
                  <a:pt x="2639952" y="1515915"/>
                  <a:pt x="2638275" y="1515752"/>
                  <a:pt x="2636582" y="1515557"/>
                </a:cubicBezTo>
                <a:cubicBezTo>
                  <a:pt x="2633848" y="1515231"/>
                  <a:pt x="2631829" y="1514352"/>
                  <a:pt x="2630527" y="1512920"/>
                </a:cubicBezTo>
                <a:cubicBezTo>
                  <a:pt x="2629225" y="1511487"/>
                  <a:pt x="2628574" y="1509306"/>
                  <a:pt x="2628574" y="1506376"/>
                </a:cubicBezTo>
                <a:lnTo>
                  <a:pt x="2628574" y="1424628"/>
                </a:lnTo>
                <a:cubicBezTo>
                  <a:pt x="2628574" y="1424107"/>
                  <a:pt x="2628687" y="1423667"/>
                  <a:pt x="2628916" y="1423309"/>
                </a:cubicBezTo>
                <a:cubicBezTo>
                  <a:pt x="2629143" y="1422951"/>
                  <a:pt x="2629567" y="1422625"/>
                  <a:pt x="2630185" y="1422332"/>
                </a:cubicBezTo>
                <a:cubicBezTo>
                  <a:pt x="2630804" y="1422039"/>
                  <a:pt x="2631617" y="1421844"/>
                  <a:pt x="2632627" y="1421746"/>
                </a:cubicBezTo>
                <a:cubicBezTo>
                  <a:pt x="2633636" y="1421649"/>
                  <a:pt x="2634890" y="1421600"/>
                  <a:pt x="2636387" y="1421600"/>
                </a:cubicBezTo>
                <a:close/>
                <a:moveTo>
                  <a:pt x="3583948" y="1420721"/>
                </a:moveTo>
                <a:cubicBezTo>
                  <a:pt x="3590264" y="1420721"/>
                  <a:pt x="3595733" y="1421242"/>
                  <a:pt x="3600356" y="1422284"/>
                </a:cubicBezTo>
                <a:cubicBezTo>
                  <a:pt x="3604979" y="1423325"/>
                  <a:pt x="3608821" y="1424855"/>
                  <a:pt x="3611881" y="1426874"/>
                </a:cubicBezTo>
                <a:cubicBezTo>
                  <a:pt x="3614941" y="1428892"/>
                  <a:pt x="3617204" y="1431367"/>
                  <a:pt x="3618669" y="1434297"/>
                </a:cubicBezTo>
                <a:cubicBezTo>
                  <a:pt x="3620134" y="1437227"/>
                  <a:pt x="3620866" y="1440580"/>
                  <a:pt x="3620866" y="1444357"/>
                </a:cubicBezTo>
                <a:cubicBezTo>
                  <a:pt x="3620866" y="1449305"/>
                  <a:pt x="3619548" y="1453537"/>
                  <a:pt x="3616911" y="1457053"/>
                </a:cubicBezTo>
                <a:cubicBezTo>
                  <a:pt x="3614274" y="1460570"/>
                  <a:pt x="3610383" y="1463076"/>
                  <a:pt x="3605239" y="1464574"/>
                </a:cubicBezTo>
                <a:cubicBezTo>
                  <a:pt x="3611686" y="1465941"/>
                  <a:pt x="3616536" y="1468578"/>
                  <a:pt x="3619792" y="1472485"/>
                </a:cubicBezTo>
                <a:cubicBezTo>
                  <a:pt x="3623048" y="1476392"/>
                  <a:pt x="3624675" y="1481308"/>
                  <a:pt x="3624675" y="1487233"/>
                </a:cubicBezTo>
                <a:cubicBezTo>
                  <a:pt x="3624675" y="1491856"/>
                  <a:pt x="3623796" y="1495974"/>
                  <a:pt x="3622038" y="1499588"/>
                </a:cubicBezTo>
                <a:cubicBezTo>
                  <a:pt x="3620280" y="1503202"/>
                  <a:pt x="3617676" y="1506230"/>
                  <a:pt x="3614225" y="1508671"/>
                </a:cubicBezTo>
                <a:cubicBezTo>
                  <a:pt x="3610774" y="1511113"/>
                  <a:pt x="3606476" y="1512969"/>
                  <a:pt x="3601333" y="1514238"/>
                </a:cubicBezTo>
                <a:cubicBezTo>
                  <a:pt x="3596189" y="1515508"/>
                  <a:pt x="3590198" y="1516143"/>
                  <a:pt x="3583362" y="1516143"/>
                </a:cubicBezTo>
                <a:cubicBezTo>
                  <a:pt x="3581213" y="1516143"/>
                  <a:pt x="3579129" y="1516127"/>
                  <a:pt x="3577111" y="1516094"/>
                </a:cubicBezTo>
                <a:cubicBezTo>
                  <a:pt x="3575092" y="1516062"/>
                  <a:pt x="3573139" y="1515996"/>
                  <a:pt x="3571251" y="1515899"/>
                </a:cubicBezTo>
                <a:cubicBezTo>
                  <a:pt x="3569362" y="1515801"/>
                  <a:pt x="3567491" y="1515687"/>
                  <a:pt x="3565635" y="1515557"/>
                </a:cubicBezTo>
                <a:cubicBezTo>
                  <a:pt x="3563779" y="1515427"/>
                  <a:pt x="3561940" y="1515264"/>
                  <a:pt x="3560117" y="1515069"/>
                </a:cubicBezTo>
                <a:cubicBezTo>
                  <a:pt x="3557512" y="1514743"/>
                  <a:pt x="3555591" y="1513880"/>
                  <a:pt x="3554354" y="1512480"/>
                </a:cubicBezTo>
                <a:cubicBezTo>
                  <a:pt x="3553117" y="1511080"/>
                  <a:pt x="3552498" y="1509013"/>
                  <a:pt x="3552498" y="1506278"/>
                </a:cubicBezTo>
                <a:lnTo>
                  <a:pt x="3552498" y="1430585"/>
                </a:lnTo>
                <a:cubicBezTo>
                  <a:pt x="3552498" y="1427916"/>
                  <a:pt x="3553101" y="1425865"/>
                  <a:pt x="3554305" y="1424432"/>
                </a:cubicBezTo>
                <a:cubicBezTo>
                  <a:pt x="3555510" y="1423000"/>
                  <a:pt x="3557349" y="1422153"/>
                  <a:pt x="3559824" y="1421893"/>
                </a:cubicBezTo>
                <a:cubicBezTo>
                  <a:pt x="3561516" y="1421698"/>
                  <a:pt x="3563323" y="1421535"/>
                  <a:pt x="3565244" y="1421404"/>
                </a:cubicBezTo>
                <a:cubicBezTo>
                  <a:pt x="3567165" y="1421274"/>
                  <a:pt x="3569135" y="1421160"/>
                  <a:pt x="3571153" y="1421063"/>
                </a:cubicBezTo>
                <a:cubicBezTo>
                  <a:pt x="3573172" y="1420965"/>
                  <a:pt x="3575255" y="1420884"/>
                  <a:pt x="3577404" y="1420818"/>
                </a:cubicBezTo>
                <a:cubicBezTo>
                  <a:pt x="3579553" y="1420753"/>
                  <a:pt x="3581734" y="1420721"/>
                  <a:pt x="3583948" y="1420721"/>
                </a:cubicBezTo>
                <a:close/>
                <a:moveTo>
                  <a:pt x="2564773" y="1420721"/>
                </a:moveTo>
                <a:cubicBezTo>
                  <a:pt x="2571089" y="1420721"/>
                  <a:pt x="2576558" y="1421242"/>
                  <a:pt x="2581181" y="1422284"/>
                </a:cubicBezTo>
                <a:cubicBezTo>
                  <a:pt x="2585804" y="1423325"/>
                  <a:pt x="2589646" y="1424855"/>
                  <a:pt x="2592706" y="1426874"/>
                </a:cubicBezTo>
                <a:cubicBezTo>
                  <a:pt x="2595766" y="1428892"/>
                  <a:pt x="2598029" y="1431367"/>
                  <a:pt x="2599494" y="1434297"/>
                </a:cubicBezTo>
                <a:cubicBezTo>
                  <a:pt x="2600959" y="1437227"/>
                  <a:pt x="2601692" y="1440580"/>
                  <a:pt x="2601692" y="1444357"/>
                </a:cubicBezTo>
                <a:cubicBezTo>
                  <a:pt x="2601692" y="1449305"/>
                  <a:pt x="2600373" y="1453537"/>
                  <a:pt x="2597736" y="1457053"/>
                </a:cubicBezTo>
                <a:cubicBezTo>
                  <a:pt x="2595099" y="1460570"/>
                  <a:pt x="2591208" y="1463076"/>
                  <a:pt x="2586065" y="1464574"/>
                </a:cubicBezTo>
                <a:cubicBezTo>
                  <a:pt x="2592511" y="1465941"/>
                  <a:pt x="2597362" y="1468578"/>
                  <a:pt x="2600617" y="1472485"/>
                </a:cubicBezTo>
                <a:cubicBezTo>
                  <a:pt x="2603873" y="1476392"/>
                  <a:pt x="2605500" y="1481308"/>
                  <a:pt x="2605500" y="1487233"/>
                </a:cubicBezTo>
                <a:cubicBezTo>
                  <a:pt x="2605500" y="1491856"/>
                  <a:pt x="2604622" y="1495974"/>
                  <a:pt x="2602864" y="1499588"/>
                </a:cubicBezTo>
                <a:cubicBezTo>
                  <a:pt x="2601106" y="1503202"/>
                  <a:pt x="2598501" y="1506230"/>
                  <a:pt x="2595050" y="1508671"/>
                </a:cubicBezTo>
                <a:cubicBezTo>
                  <a:pt x="2591599" y="1511113"/>
                  <a:pt x="2587302" y="1512969"/>
                  <a:pt x="2582158" y="1514238"/>
                </a:cubicBezTo>
                <a:cubicBezTo>
                  <a:pt x="2577014" y="1515508"/>
                  <a:pt x="2571023" y="1516143"/>
                  <a:pt x="2564187" y="1516143"/>
                </a:cubicBezTo>
                <a:cubicBezTo>
                  <a:pt x="2562038" y="1516143"/>
                  <a:pt x="2559954" y="1516127"/>
                  <a:pt x="2557936" y="1516094"/>
                </a:cubicBezTo>
                <a:cubicBezTo>
                  <a:pt x="2555918" y="1516062"/>
                  <a:pt x="2553964" y="1515996"/>
                  <a:pt x="2552076" y="1515899"/>
                </a:cubicBezTo>
                <a:cubicBezTo>
                  <a:pt x="2550188" y="1515801"/>
                  <a:pt x="2548316" y="1515687"/>
                  <a:pt x="2546460" y="1515557"/>
                </a:cubicBezTo>
                <a:cubicBezTo>
                  <a:pt x="2544605" y="1515427"/>
                  <a:pt x="2542765" y="1515264"/>
                  <a:pt x="2540942" y="1515069"/>
                </a:cubicBezTo>
                <a:cubicBezTo>
                  <a:pt x="2538337" y="1514743"/>
                  <a:pt x="2536416" y="1513880"/>
                  <a:pt x="2535179" y="1512480"/>
                </a:cubicBezTo>
                <a:cubicBezTo>
                  <a:pt x="2533942" y="1511080"/>
                  <a:pt x="2533323" y="1509013"/>
                  <a:pt x="2533323" y="1506278"/>
                </a:cubicBezTo>
                <a:lnTo>
                  <a:pt x="2533323" y="1430585"/>
                </a:lnTo>
                <a:cubicBezTo>
                  <a:pt x="2533323" y="1427916"/>
                  <a:pt x="2533926" y="1425865"/>
                  <a:pt x="2535130" y="1424432"/>
                </a:cubicBezTo>
                <a:cubicBezTo>
                  <a:pt x="2536335" y="1423000"/>
                  <a:pt x="2538174" y="1422153"/>
                  <a:pt x="2540649" y="1421893"/>
                </a:cubicBezTo>
                <a:cubicBezTo>
                  <a:pt x="2542342" y="1421698"/>
                  <a:pt x="2544148" y="1421535"/>
                  <a:pt x="2546069" y="1421404"/>
                </a:cubicBezTo>
                <a:cubicBezTo>
                  <a:pt x="2547990" y="1421274"/>
                  <a:pt x="2549960" y="1421160"/>
                  <a:pt x="2551979" y="1421063"/>
                </a:cubicBezTo>
                <a:cubicBezTo>
                  <a:pt x="2553997" y="1420965"/>
                  <a:pt x="2556080" y="1420884"/>
                  <a:pt x="2558229" y="1420818"/>
                </a:cubicBezTo>
                <a:cubicBezTo>
                  <a:pt x="2560378" y="1420753"/>
                  <a:pt x="2562559" y="1420721"/>
                  <a:pt x="2564773" y="1420721"/>
                </a:cubicBezTo>
                <a:close/>
                <a:moveTo>
                  <a:pt x="2996816" y="1420330"/>
                </a:moveTo>
                <a:cubicBezTo>
                  <a:pt x="2999616" y="1420330"/>
                  <a:pt x="3002335" y="1420591"/>
                  <a:pt x="3004971" y="1421111"/>
                </a:cubicBezTo>
                <a:cubicBezTo>
                  <a:pt x="3007608" y="1421632"/>
                  <a:pt x="3010034" y="1422316"/>
                  <a:pt x="3012248" y="1423163"/>
                </a:cubicBezTo>
                <a:cubicBezTo>
                  <a:pt x="3014462" y="1424009"/>
                  <a:pt x="3016431" y="1424986"/>
                  <a:pt x="3018157" y="1426093"/>
                </a:cubicBezTo>
                <a:cubicBezTo>
                  <a:pt x="3019882" y="1427199"/>
                  <a:pt x="3021136" y="1428144"/>
                  <a:pt x="3021917" y="1428925"/>
                </a:cubicBezTo>
                <a:cubicBezTo>
                  <a:pt x="3022698" y="1429706"/>
                  <a:pt x="3023236" y="1430325"/>
                  <a:pt x="3023529" y="1430781"/>
                </a:cubicBezTo>
                <a:cubicBezTo>
                  <a:pt x="3023821" y="1431236"/>
                  <a:pt x="3024066" y="1431774"/>
                  <a:pt x="3024261" y="1432392"/>
                </a:cubicBezTo>
                <a:cubicBezTo>
                  <a:pt x="3024456" y="1433011"/>
                  <a:pt x="3024587" y="1433711"/>
                  <a:pt x="3024652" y="1434492"/>
                </a:cubicBezTo>
                <a:cubicBezTo>
                  <a:pt x="3024717" y="1435273"/>
                  <a:pt x="3024749" y="1436250"/>
                  <a:pt x="3024749" y="1437422"/>
                </a:cubicBezTo>
                <a:cubicBezTo>
                  <a:pt x="3024749" y="1439962"/>
                  <a:pt x="3024456" y="1441736"/>
                  <a:pt x="3023870" y="1442745"/>
                </a:cubicBezTo>
                <a:cubicBezTo>
                  <a:pt x="3023284" y="1443754"/>
                  <a:pt x="3022568" y="1444259"/>
                  <a:pt x="3021722" y="1444259"/>
                </a:cubicBezTo>
                <a:cubicBezTo>
                  <a:pt x="3020745" y="1444259"/>
                  <a:pt x="3019622" y="1443722"/>
                  <a:pt x="3018352" y="1442647"/>
                </a:cubicBezTo>
                <a:cubicBezTo>
                  <a:pt x="3017082" y="1441573"/>
                  <a:pt x="3015471" y="1440385"/>
                  <a:pt x="3013517" y="1439082"/>
                </a:cubicBezTo>
                <a:cubicBezTo>
                  <a:pt x="3011564" y="1437780"/>
                  <a:pt x="3009204" y="1436592"/>
                  <a:pt x="3006436" y="1435518"/>
                </a:cubicBezTo>
                <a:cubicBezTo>
                  <a:pt x="3003669" y="1434443"/>
                  <a:pt x="3000397" y="1433906"/>
                  <a:pt x="2996621" y="1433906"/>
                </a:cubicBezTo>
                <a:cubicBezTo>
                  <a:pt x="2988873" y="1433906"/>
                  <a:pt x="2982931" y="1436885"/>
                  <a:pt x="2978796" y="1442843"/>
                </a:cubicBezTo>
                <a:cubicBezTo>
                  <a:pt x="2974662" y="1448800"/>
                  <a:pt x="2972595" y="1457444"/>
                  <a:pt x="2972595" y="1468774"/>
                </a:cubicBezTo>
                <a:cubicBezTo>
                  <a:pt x="2972595" y="1474438"/>
                  <a:pt x="2973132" y="1479403"/>
                  <a:pt x="2974206" y="1483668"/>
                </a:cubicBezTo>
                <a:cubicBezTo>
                  <a:pt x="2975280" y="1487933"/>
                  <a:pt x="2976859" y="1491498"/>
                  <a:pt x="2978943" y="1494363"/>
                </a:cubicBezTo>
                <a:cubicBezTo>
                  <a:pt x="2981026" y="1497228"/>
                  <a:pt x="2983582" y="1499360"/>
                  <a:pt x="2986610" y="1500760"/>
                </a:cubicBezTo>
                <a:cubicBezTo>
                  <a:pt x="2989638" y="1502160"/>
                  <a:pt x="2993105" y="1502860"/>
                  <a:pt x="2997011" y="1502860"/>
                </a:cubicBezTo>
                <a:cubicBezTo>
                  <a:pt x="3000723" y="1502860"/>
                  <a:pt x="3003979" y="1502274"/>
                  <a:pt x="3006778" y="1501102"/>
                </a:cubicBezTo>
                <a:cubicBezTo>
                  <a:pt x="3009578" y="1499930"/>
                  <a:pt x="3012004" y="1498644"/>
                  <a:pt x="3014055" y="1497244"/>
                </a:cubicBezTo>
                <a:cubicBezTo>
                  <a:pt x="3016106" y="1495844"/>
                  <a:pt x="3017831" y="1494574"/>
                  <a:pt x="3019232" y="1493435"/>
                </a:cubicBezTo>
                <a:cubicBezTo>
                  <a:pt x="3020631" y="1492296"/>
                  <a:pt x="3021722" y="1491726"/>
                  <a:pt x="3022503" y="1491726"/>
                </a:cubicBezTo>
                <a:cubicBezTo>
                  <a:pt x="3022959" y="1491726"/>
                  <a:pt x="3023350" y="1491856"/>
                  <a:pt x="3023675" y="1492116"/>
                </a:cubicBezTo>
                <a:cubicBezTo>
                  <a:pt x="3024001" y="1492377"/>
                  <a:pt x="3024277" y="1492816"/>
                  <a:pt x="3024505" y="1493435"/>
                </a:cubicBezTo>
                <a:cubicBezTo>
                  <a:pt x="3024733" y="1494054"/>
                  <a:pt x="3024896" y="1494835"/>
                  <a:pt x="3024993" y="1495779"/>
                </a:cubicBezTo>
                <a:cubicBezTo>
                  <a:pt x="3025091" y="1496723"/>
                  <a:pt x="3025140" y="1497846"/>
                  <a:pt x="3025140" y="1499149"/>
                </a:cubicBezTo>
                <a:cubicBezTo>
                  <a:pt x="3025140" y="1500255"/>
                  <a:pt x="3025108" y="1501216"/>
                  <a:pt x="3025042" y="1502030"/>
                </a:cubicBezTo>
                <a:cubicBezTo>
                  <a:pt x="3024977" y="1502844"/>
                  <a:pt x="3024864" y="1503527"/>
                  <a:pt x="3024700" y="1504081"/>
                </a:cubicBezTo>
                <a:cubicBezTo>
                  <a:pt x="3024538" y="1504634"/>
                  <a:pt x="3024343" y="1505123"/>
                  <a:pt x="3024115" y="1505546"/>
                </a:cubicBezTo>
                <a:cubicBezTo>
                  <a:pt x="3023886" y="1505969"/>
                  <a:pt x="3023366" y="1506588"/>
                  <a:pt x="3022552" y="1507402"/>
                </a:cubicBezTo>
                <a:cubicBezTo>
                  <a:pt x="3021738" y="1508215"/>
                  <a:pt x="3020354" y="1509225"/>
                  <a:pt x="3018401" y="1510429"/>
                </a:cubicBezTo>
                <a:cubicBezTo>
                  <a:pt x="3016447" y="1511634"/>
                  <a:pt x="3014250" y="1512708"/>
                  <a:pt x="3011808" y="1513652"/>
                </a:cubicBezTo>
                <a:cubicBezTo>
                  <a:pt x="3009367" y="1514596"/>
                  <a:pt x="3006713" y="1515362"/>
                  <a:pt x="3003848" y="1515948"/>
                </a:cubicBezTo>
                <a:cubicBezTo>
                  <a:pt x="3000983" y="1516534"/>
                  <a:pt x="2998021" y="1516827"/>
                  <a:pt x="2994960" y="1516827"/>
                </a:cubicBezTo>
                <a:cubicBezTo>
                  <a:pt x="2988645" y="1516827"/>
                  <a:pt x="2983045" y="1515785"/>
                  <a:pt x="2978161" y="1513701"/>
                </a:cubicBezTo>
                <a:cubicBezTo>
                  <a:pt x="2973278" y="1511618"/>
                  <a:pt x="2969192" y="1508574"/>
                  <a:pt x="2965904" y="1504569"/>
                </a:cubicBezTo>
                <a:cubicBezTo>
                  <a:pt x="2962616" y="1500565"/>
                  <a:pt x="2960109" y="1495649"/>
                  <a:pt x="2958384" y="1489821"/>
                </a:cubicBezTo>
                <a:cubicBezTo>
                  <a:pt x="2956658" y="1483994"/>
                  <a:pt x="2955795" y="1477271"/>
                  <a:pt x="2955795" y="1469653"/>
                </a:cubicBezTo>
                <a:cubicBezTo>
                  <a:pt x="2955795" y="1460993"/>
                  <a:pt x="2956853" y="1453554"/>
                  <a:pt x="2958970" y="1447335"/>
                </a:cubicBezTo>
                <a:cubicBezTo>
                  <a:pt x="2961086" y="1441117"/>
                  <a:pt x="2963984" y="1436022"/>
                  <a:pt x="2967662" y="1432050"/>
                </a:cubicBezTo>
                <a:cubicBezTo>
                  <a:pt x="2971341" y="1428079"/>
                  <a:pt x="2975671" y="1425132"/>
                  <a:pt x="2980652" y="1423211"/>
                </a:cubicBezTo>
                <a:cubicBezTo>
                  <a:pt x="2985633" y="1421291"/>
                  <a:pt x="2991021" y="1420330"/>
                  <a:pt x="2996816" y="1420330"/>
                </a:cubicBezTo>
                <a:close/>
                <a:moveTo>
                  <a:pt x="4222220" y="1420232"/>
                </a:moveTo>
                <a:cubicBezTo>
                  <a:pt x="4228536" y="1420232"/>
                  <a:pt x="4233908" y="1420949"/>
                  <a:pt x="4238336" y="1422381"/>
                </a:cubicBezTo>
                <a:cubicBezTo>
                  <a:pt x="4242763" y="1423814"/>
                  <a:pt x="4246344" y="1425914"/>
                  <a:pt x="4249079" y="1428681"/>
                </a:cubicBezTo>
                <a:cubicBezTo>
                  <a:pt x="4251814" y="1431448"/>
                  <a:pt x="4253800" y="1434883"/>
                  <a:pt x="4255037" y="1438985"/>
                </a:cubicBezTo>
                <a:cubicBezTo>
                  <a:pt x="4256274" y="1443087"/>
                  <a:pt x="4256893" y="1447873"/>
                  <a:pt x="4256893" y="1453342"/>
                </a:cubicBezTo>
                <a:lnTo>
                  <a:pt x="4256893" y="1512627"/>
                </a:lnTo>
                <a:cubicBezTo>
                  <a:pt x="4256893" y="1513408"/>
                  <a:pt x="4256632" y="1513994"/>
                  <a:pt x="4256111" y="1514385"/>
                </a:cubicBezTo>
                <a:cubicBezTo>
                  <a:pt x="4255590" y="1514776"/>
                  <a:pt x="4254874" y="1515069"/>
                  <a:pt x="4253963" y="1515264"/>
                </a:cubicBezTo>
                <a:cubicBezTo>
                  <a:pt x="4253051" y="1515459"/>
                  <a:pt x="4251716" y="1515557"/>
                  <a:pt x="4249958" y="1515557"/>
                </a:cubicBezTo>
                <a:cubicBezTo>
                  <a:pt x="4248265" y="1515557"/>
                  <a:pt x="4246914" y="1515459"/>
                  <a:pt x="4245905" y="1515264"/>
                </a:cubicBezTo>
                <a:cubicBezTo>
                  <a:pt x="4244896" y="1515069"/>
                  <a:pt x="4244163" y="1514776"/>
                  <a:pt x="4243707" y="1514385"/>
                </a:cubicBezTo>
                <a:cubicBezTo>
                  <a:pt x="4243252" y="1513994"/>
                  <a:pt x="4243024" y="1513408"/>
                  <a:pt x="4243024" y="1512627"/>
                </a:cubicBezTo>
                <a:lnTo>
                  <a:pt x="4243024" y="1503837"/>
                </a:lnTo>
                <a:cubicBezTo>
                  <a:pt x="4239182" y="1507939"/>
                  <a:pt x="4234901" y="1511129"/>
                  <a:pt x="4230180" y="1513408"/>
                </a:cubicBezTo>
                <a:cubicBezTo>
                  <a:pt x="4225460" y="1515687"/>
                  <a:pt x="4220462" y="1516827"/>
                  <a:pt x="4215188" y="1516827"/>
                </a:cubicBezTo>
                <a:cubicBezTo>
                  <a:pt x="4210565" y="1516827"/>
                  <a:pt x="4206382" y="1516224"/>
                  <a:pt x="4202638" y="1515020"/>
                </a:cubicBezTo>
                <a:cubicBezTo>
                  <a:pt x="4198894" y="1513815"/>
                  <a:pt x="4195703" y="1512073"/>
                  <a:pt x="4193066" y="1509794"/>
                </a:cubicBezTo>
                <a:cubicBezTo>
                  <a:pt x="4190429" y="1507516"/>
                  <a:pt x="4188378" y="1504716"/>
                  <a:pt x="4186913" y="1501395"/>
                </a:cubicBezTo>
                <a:cubicBezTo>
                  <a:pt x="4185448" y="1498074"/>
                  <a:pt x="4184716" y="1494298"/>
                  <a:pt x="4184716" y="1490065"/>
                </a:cubicBezTo>
                <a:cubicBezTo>
                  <a:pt x="4184716" y="1485117"/>
                  <a:pt x="4185725" y="1480819"/>
                  <a:pt x="4187743" y="1477173"/>
                </a:cubicBezTo>
                <a:cubicBezTo>
                  <a:pt x="4189762" y="1473527"/>
                  <a:pt x="4192659" y="1470499"/>
                  <a:pt x="4196436" y="1468090"/>
                </a:cubicBezTo>
                <a:cubicBezTo>
                  <a:pt x="4200212" y="1465681"/>
                  <a:pt x="4204835" y="1463874"/>
                  <a:pt x="4210305" y="1462669"/>
                </a:cubicBezTo>
                <a:cubicBezTo>
                  <a:pt x="4215774" y="1461465"/>
                  <a:pt x="4221927" y="1460863"/>
                  <a:pt x="4228764" y="1460863"/>
                </a:cubicBezTo>
                <a:lnTo>
                  <a:pt x="4240875" y="1460863"/>
                </a:lnTo>
                <a:lnTo>
                  <a:pt x="4240875" y="1454026"/>
                </a:lnTo>
                <a:cubicBezTo>
                  <a:pt x="4240875" y="1450640"/>
                  <a:pt x="4240517" y="1447645"/>
                  <a:pt x="4239801" y="1445040"/>
                </a:cubicBezTo>
                <a:cubicBezTo>
                  <a:pt x="4239084" y="1442436"/>
                  <a:pt x="4237929" y="1440271"/>
                  <a:pt x="4236333" y="1438545"/>
                </a:cubicBezTo>
                <a:cubicBezTo>
                  <a:pt x="4234738" y="1436820"/>
                  <a:pt x="4232671" y="1435518"/>
                  <a:pt x="4230131" y="1434639"/>
                </a:cubicBezTo>
                <a:cubicBezTo>
                  <a:pt x="4227592" y="1433760"/>
                  <a:pt x="4224467" y="1433320"/>
                  <a:pt x="4220755" y="1433320"/>
                </a:cubicBezTo>
                <a:cubicBezTo>
                  <a:pt x="4216783" y="1433320"/>
                  <a:pt x="4213219" y="1433792"/>
                  <a:pt x="4210061" y="1434736"/>
                </a:cubicBezTo>
                <a:cubicBezTo>
                  <a:pt x="4206903" y="1435680"/>
                  <a:pt x="4204135" y="1436722"/>
                  <a:pt x="4201759" y="1437862"/>
                </a:cubicBezTo>
                <a:cubicBezTo>
                  <a:pt x="4199382" y="1439001"/>
                  <a:pt x="4197396" y="1440043"/>
                  <a:pt x="4195801" y="1440987"/>
                </a:cubicBezTo>
                <a:cubicBezTo>
                  <a:pt x="4194206" y="1441931"/>
                  <a:pt x="4193017" y="1442403"/>
                  <a:pt x="4192236" y="1442403"/>
                </a:cubicBezTo>
                <a:cubicBezTo>
                  <a:pt x="4191715" y="1442403"/>
                  <a:pt x="4191259" y="1442273"/>
                  <a:pt x="4190869" y="1442013"/>
                </a:cubicBezTo>
                <a:cubicBezTo>
                  <a:pt x="4190478" y="1441752"/>
                  <a:pt x="4190136" y="1441361"/>
                  <a:pt x="4189843" y="1440841"/>
                </a:cubicBezTo>
                <a:cubicBezTo>
                  <a:pt x="4189550" y="1440320"/>
                  <a:pt x="4189339" y="1439652"/>
                  <a:pt x="4189208" y="1438838"/>
                </a:cubicBezTo>
                <a:cubicBezTo>
                  <a:pt x="4189078" y="1438024"/>
                  <a:pt x="4189013" y="1437129"/>
                  <a:pt x="4189013" y="1436152"/>
                </a:cubicBezTo>
                <a:cubicBezTo>
                  <a:pt x="4189013" y="1434525"/>
                  <a:pt x="4189127" y="1433239"/>
                  <a:pt x="4189355" y="1432295"/>
                </a:cubicBezTo>
                <a:cubicBezTo>
                  <a:pt x="4189583" y="1431350"/>
                  <a:pt x="4190136" y="1430455"/>
                  <a:pt x="4191015" y="1429609"/>
                </a:cubicBezTo>
                <a:cubicBezTo>
                  <a:pt x="4191894" y="1428762"/>
                  <a:pt x="4193408" y="1427769"/>
                  <a:pt x="4195557" y="1426630"/>
                </a:cubicBezTo>
                <a:cubicBezTo>
                  <a:pt x="4197706" y="1425490"/>
                  <a:pt x="4200180" y="1424448"/>
                  <a:pt x="4202980" y="1423504"/>
                </a:cubicBezTo>
                <a:cubicBezTo>
                  <a:pt x="4205779" y="1422560"/>
                  <a:pt x="4208840" y="1421779"/>
                  <a:pt x="4212160" y="1421160"/>
                </a:cubicBezTo>
                <a:cubicBezTo>
                  <a:pt x="4215481" y="1420542"/>
                  <a:pt x="4218835" y="1420232"/>
                  <a:pt x="4222220" y="1420232"/>
                </a:cubicBezTo>
                <a:close/>
                <a:moveTo>
                  <a:pt x="4131314" y="1420232"/>
                </a:moveTo>
                <a:cubicBezTo>
                  <a:pt x="4137695" y="1420232"/>
                  <a:pt x="4143132" y="1421470"/>
                  <a:pt x="4147625" y="1423944"/>
                </a:cubicBezTo>
                <a:cubicBezTo>
                  <a:pt x="4152118" y="1426418"/>
                  <a:pt x="4155780" y="1429804"/>
                  <a:pt x="4158613" y="1434101"/>
                </a:cubicBezTo>
                <a:cubicBezTo>
                  <a:pt x="4161445" y="1438399"/>
                  <a:pt x="4163512" y="1443396"/>
                  <a:pt x="4164815" y="1449094"/>
                </a:cubicBezTo>
                <a:cubicBezTo>
                  <a:pt x="4166117" y="1454791"/>
                  <a:pt x="4166768" y="1460830"/>
                  <a:pt x="4166768" y="1467211"/>
                </a:cubicBezTo>
                <a:cubicBezTo>
                  <a:pt x="4166768" y="1474894"/>
                  <a:pt x="4165938" y="1481796"/>
                  <a:pt x="4164277" y="1487917"/>
                </a:cubicBezTo>
                <a:cubicBezTo>
                  <a:pt x="4162617" y="1494037"/>
                  <a:pt x="4160175" y="1499230"/>
                  <a:pt x="4156952" y="1503495"/>
                </a:cubicBezTo>
                <a:cubicBezTo>
                  <a:pt x="4153729" y="1507760"/>
                  <a:pt x="4149741" y="1511048"/>
                  <a:pt x="4144988" y="1513359"/>
                </a:cubicBezTo>
                <a:cubicBezTo>
                  <a:pt x="4140235" y="1515671"/>
                  <a:pt x="4134798" y="1516827"/>
                  <a:pt x="4128677" y="1516827"/>
                </a:cubicBezTo>
                <a:cubicBezTo>
                  <a:pt x="4126073" y="1516827"/>
                  <a:pt x="4123664" y="1516566"/>
                  <a:pt x="4121450" y="1516045"/>
                </a:cubicBezTo>
                <a:cubicBezTo>
                  <a:pt x="4119236" y="1515524"/>
                  <a:pt x="4117071" y="1514710"/>
                  <a:pt x="4114955" y="1513604"/>
                </a:cubicBezTo>
                <a:cubicBezTo>
                  <a:pt x="4112839" y="1512497"/>
                  <a:pt x="4110739" y="1511097"/>
                  <a:pt x="4108655" y="1509404"/>
                </a:cubicBezTo>
                <a:cubicBezTo>
                  <a:pt x="4106572" y="1507711"/>
                  <a:pt x="4104358" y="1505725"/>
                  <a:pt x="4102014" y="1503446"/>
                </a:cubicBezTo>
                <a:lnTo>
                  <a:pt x="4102014" y="1547397"/>
                </a:lnTo>
                <a:cubicBezTo>
                  <a:pt x="4102014" y="1547918"/>
                  <a:pt x="4101884" y="1548373"/>
                  <a:pt x="4101623" y="1548764"/>
                </a:cubicBezTo>
                <a:cubicBezTo>
                  <a:pt x="4101363" y="1549155"/>
                  <a:pt x="4100939" y="1549480"/>
                  <a:pt x="4100353" y="1549741"/>
                </a:cubicBezTo>
                <a:cubicBezTo>
                  <a:pt x="4099767" y="1550001"/>
                  <a:pt x="4098953" y="1550197"/>
                  <a:pt x="4097912" y="1550327"/>
                </a:cubicBezTo>
                <a:cubicBezTo>
                  <a:pt x="4096870" y="1550457"/>
                  <a:pt x="4095535" y="1550522"/>
                  <a:pt x="4093907" y="1550522"/>
                </a:cubicBezTo>
                <a:cubicBezTo>
                  <a:pt x="4092345" y="1550522"/>
                  <a:pt x="4091042" y="1550457"/>
                  <a:pt x="4090001" y="1550327"/>
                </a:cubicBezTo>
                <a:cubicBezTo>
                  <a:pt x="4088959" y="1550197"/>
                  <a:pt x="4088129" y="1550001"/>
                  <a:pt x="4087510" y="1549741"/>
                </a:cubicBezTo>
                <a:cubicBezTo>
                  <a:pt x="4086891" y="1549480"/>
                  <a:pt x="4086468" y="1549155"/>
                  <a:pt x="4086240" y="1548764"/>
                </a:cubicBezTo>
                <a:cubicBezTo>
                  <a:pt x="4086012" y="1548373"/>
                  <a:pt x="4085898" y="1547918"/>
                  <a:pt x="4085898" y="1547397"/>
                </a:cubicBezTo>
                <a:lnTo>
                  <a:pt x="4085898" y="1424628"/>
                </a:lnTo>
                <a:cubicBezTo>
                  <a:pt x="4085898" y="1424042"/>
                  <a:pt x="4085996" y="1423569"/>
                  <a:pt x="4086191" y="1423211"/>
                </a:cubicBezTo>
                <a:cubicBezTo>
                  <a:pt x="4086387" y="1422853"/>
                  <a:pt x="4086777" y="1422544"/>
                  <a:pt x="4087363" y="1422284"/>
                </a:cubicBezTo>
                <a:cubicBezTo>
                  <a:pt x="4087949" y="1422023"/>
                  <a:pt x="4088698" y="1421844"/>
                  <a:pt x="4089610" y="1421746"/>
                </a:cubicBezTo>
                <a:cubicBezTo>
                  <a:pt x="4090521" y="1421649"/>
                  <a:pt x="4091628" y="1421600"/>
                  <a:pt x="4092931" y="1421600"/>
                </a:cubicBezTo>
                <a:cubicBezTo>
                  <a:pt x="4094298" y="1421600"/>
                  <a:pt x="4095421" y="1421649"/>
                  <a:pt x="4096300" y="1421746"/>
                </a:cubicBezTo>
                <a:cubicBezTo>
                  <a:pt x="4097179" y="1421844"/>
                  <a:pt x="4097912" y="1422023"/>
                  <a:pt x="4098498" y="1422284"/>
                </a:cubicBezTo>
                <a:cubicBezTo>
                  <a:pt x="4099084" y="1422544"/>
                  <a:pt x="4099491" y="1422853"/>
                  <a:pt x="4099719" y="1423211"/>
                </a:cubicBezTo>
                <a:cubicBezTo>
                  <a:pt x="4099946" y="1423569"/>
                  <a:pt x="4100060" y="1424042"/>
                  <a:pt x="4100060" y="1424628"/>
                </a:cubicBezTo>
                <a:lnTo>
                  <a:pt x="4100060" y="1436445"/>
                </a:lnTo>
                <a:cubicBezTo>
                  <a:pt x="4102730" y="1433711"/>
                  <a:pt x="4105302" y="1431334"/>
                  <a:pt x="4107776" y="1429316"/>
                </a:cubicBezTo>
                <a:cubicBezTo>
                  <a:pt x="4110250" y="1427297"/>
                  <a:pt x="4112741" y="1425621"/>
                  <a:pt x="4115248" y="1424286"/>
                </a:cubicBezTo>
                <a:cubicBezTo>
                  <a:pt x="4117755" y="1422951"/>
                  <a:pt x="4120327" y="1421942"/>
                  <a:pt x="4122964" y="1421258"/>
                </a:cubicBezTo>
                <a:cubicBezTo>
                  <a:pt x="4125601" y="1420574"/>
                  <a:pt x="4128384" y="1420232"/>
                  <a:pt x="4131314" y="1420232"/>
                </a:cubicBezTo>
                <a:close/>
                <a:moveTo>
                  <a:pt x="3953125" y="1420232"/>
                </a:moveTo>
                <a:cubicBezTo>
                  <a:pt x="3960353" y="1420232"/>
                  <a:pt x="3966652" y="1421307"/>
                  <a:pt x="3972024" y="1423456"/>
                </a:cubicBezTo>
                <a:cubicBezTo>
                  <a:pt x="3977396" y="1425604"/>
                  <a:pt x="3981872" y="1428730"/>
                  <a:pt x="3985453" y="1432832"/>
                </a:cubicBezTo>
                <a:cubicBezTo>
                  <a:pt x="3989035" y="1436934"/>
                  <a:pt x="3991720" y="1441915"/>
                  <a:pt x="3993511" y="1447775"/>
                </a:cubicBezTo>
                <a:cubicBezTo>
                  <a:pt x="3995302" y="1453635"/>
                  <a:pt x="3996197" y="1460244"/>
                  <a:pt x="3996197" y="1467602"/>
                </a:cubicBezTo>
                <a:cubicBezTo>
                  <a:pt x="3996197" y="1474764"/>
                  <a:pt x="3995253" y="1481357"/>
                  <a:pt x="3993365" y="1487380"/>
                </a:cubicBezTo>
                <a:cubicBezTo>
                  <a:pt x="3991476" y="1493402"/>
                  <a:pt x="3988660" y="1498595"/>
                  <a:pt x="3984916" y="1502958"/>
                </a:cubicBezTo>
                <a:cubicBezTo>
                  <a:pt x="3981172" y="1507320"/>
                  <a:pt x="3976484" y="1510722"/>
                  <a:pt x="3970852" y="1513164"/>
                </a:cubicBezTo>
                <a:cubicBezTo>
                  <a:pt x="3965220" y="1515606"/>
                  <a:pt x="3958692" y="1516827"/>
                  <a:pt x="3951269" y="1516827"/>
                </a:cubicBezTo>
                <a:cubicBezTo>
                  <a:pt x="3944042" y="1516827"/>
                  <a:pt x="3937742" y="1515752"/>
                  <a:pt x="3932371" y="1513604"/>
                </a:cubicBezTo>
                <a:cubicBezTo>
                  <a:pt x="3926999" y="1511455"/>
                  <a:pt x="3922522" y="1508329"/>
                  <a:pt x="3918941" y="1504227"/>
                </a:cubicBezTo>
                <a:cubicBezTo>
                  <a:pt x="3915360" y="1500125"/>
                  <a:pt x="3912690" y="1495144"/>
                  <a:pt x="3910932" y="1489284"/>
                </a:cubicBezTo>
                <a:cubicBezTo>
                  <a:pt x="3909174" y="1483424"/>
                  <a:pt x="3908295" y="1476783"/>
                  <a:pt x="3908295" y="1469360"/>
                </a:cubicBezTo>
                <a:cubicBezTo>
                  <a:pt x="3908295" y="1462197"/>
                  <a:pt x="3909223" y="1455605"/>
                  <a:pt x="3911079" y="1449582"/>
                </a:cubicBezTo>
                <a:cubicBezTo>
                  <a:pt x="3912935" y="1443559"/>
                  <a:pt x="3915734" y="1438366"/>
                  <a:pt x="3919478" y="1434004"/>
                </a:cubicBezTo>
                <a:cubicBezTo>
                  <a:pt x="3923222" y="1429641"/>
                  <a:pt x="3927894" y="1426255"/>
                  <a:pt x="3933494" y="1423846"/>
                </a:cubicBezTo>
                <a:cubicBezTo>
                  <a:pt x="3939093" y="1421437"/>
                  <a:pt x="3945637" y="1420232"/>
                  <a:pt x="3953125" y="1420232"/>
                </a:cubicBezTo>
                <a:close/>
                <a:moveTo>
                  <a:pt x="3855089" y="1420232"/>
                </a:moveTo>
                <a:cubicBezTo>
                  <a:pt x="3861470" y="1420232"/>
                  <a:pt x="3866907" y="1421470"/>
                  <a:pt x="3871400" y="1423944"/>
                </a:cubicBezTo>
                <a:cubicBezTo>
                  <a:pt x="3875893" y="1426418"/>
                  <a:pt x="3879555" y="1429804"/>
                  <a:pt x="3882388" y="1434101"/>
                </a:cubicBezTo>
                <a:cubicBezTo>
                  <a:pt x="3885220" y="1438399"/>
                  <a:pt x="3887287" y="1443396"/>
                  <a:pt x="3888590" y="1449094"/>
                </a:cubicBezTo>
                <a:cubicBezTo>
                  <a:pt x="3889892" y="1454791"/>
                  <a:pt x="3890543" y="1460830"/>
                  <a:pt x="3890543" y="1467211"/>
                </a:cubicBezTo>
                <a:cubicBezTo>
                  <a:pt x="3890543" y="1474894"/>
                  <a:pt x="3889713" y="1481796"/>
                  <a:pt x="3888052" y="1487917"/>
                </a:cubicBezTo>
                <a:cubicBezTo>
                  <a:pt x="3886392" y="1494037"/>
                  <a:pt x="3883950" y="1499230"/>
                  <a:pt x="3880727" y="1503495"/>
                </a:cubicBezTo>
                <a:cubicBezTo>
                  <a:pt x="3877504" y="1507760"/>
                  <a:pt x="3873516" y="1511048"/>
                  <a:pt x="3868763" y="1513359"/>
                </a:cubicBezTo>
                <a:cubicBezTo>
                  <a:pt x="3864010" y="1515671"/>
                  <a:pt x="3858573" y="1516827"/>
                  <a:pt x="3852452" y="1516827"/>
                </a:cubicBezTo>
                <a:cubicBezTo>
                  <a:pt x="3849848" y="1516827"/>
                  <a:pt x="3847439" y="1516566"/>
                  <a:pt x="3845225" y="1516045"/>
                </a:cubicBezTo>
                <a:cubicBezTo>
                  <a:pt x="3843011" y="1515524"/>
                  <a:pt x="3840846" y="1514710"/>
                  <a:pt x="3838730" y="1513604"/>
                </a:cubicBezTo>
                <a:cubicBezTo>
                  <a:pt x="3836614" y="1512497"/>
                  <a:pt x="3834514" y="1511097"/>
                  <a:pt x="3832430" y="1509404"/>
                </a:cubicBezTo>
                <a:cubicBezTo>
                  <a:pt x="3830347" y="1507711"/>
                  <a:pt x="3828133" y="1505725"/>
                  <a:pt x="3825789" y="1503446"/>
                </a:cubicBezTo>
                <a:lnTo>
                  <a:pt x="3825789" y="1547397"/>
                </a:lnTo>
                <a:cubicBezTo>
                  <a:pt x="3825789" y="1547918"/>
                  <a:pt x="3825659" y="1548373"/>
                  <a:pt x="3825398" y="1548764"/>
                </a:cubicBezTo>
                <a:cubicBezTo>
                  <a:pt x="3825138" y="1549155"/>
                  <a:pt x="3824714" y="1549480"/>
                  <a:pt x="3824128" y="1549741"/>
                </a:cubicBezTo>
                <a:cubicBezTo>
                  <a:pt x="3823542" y="1550001"/>
                  <a:pt x="3822728" y="1550197"/>
                  <a:pt x="3821687" y="1550327"/>
                </a:cubicBezTo>
                <a:cubicBezTo>
                  <a:pt x="3820645" y="1550457"/>
                  <a:pt x="3819310" y="1550522"/>
                  <a:pt x="3817682" y="1550522"/>
                </a:cubicBezTo>
                <a:cubicBezTo>
                  <a:pt x="3816120" y="1550522"/>
                  <a:pt x="3814817" y="1550457"/>
                  <a:pt x="3813776" y="1550327"/>
                </a:cubicBezTo>
                <a:cubicBezTo>
                  <a:pt x="3812734" y="1550197"/>
                  <a:pt x="3811904" y="1550001"/>
                  <a:pt x="3811285" y="1549741"/>
                </a:cubicBezTo>
                <a:cubicBezTo>
                  <a:pt x="3810666" y="1549480"/>
                  <a:pt x="3810243" y="1549155"/>
                  <a:pt x="3810015" y="1548764"/>
                </a:cubicBezTo>
                <a:cubicBezTo>
                  <a:pt x="3809787" y="1548373"/>
                  <a:pt x="3809673" y="1547918"/>
                  <a:pt x="3809673" y="1547397"/>
                </a:cubicBezTo>
                <a:lnTo>
                  <a:pt x="3809673" y="1424628"/>
                </a:lnTo>
                <a:cubicBezTo>
                  <a:pt x="3809673" y="1424042"/>
                  <a:pt x="3809771" y="1423569"/>
                  <a:pt x="3809966" y="1423211"/>
                </a:cubicBezTo>
                <a:cubicBezTo>
                  <a:pt x="3810162" y="1422853"/>
                  <a:pt x="3810552" y="1422544"/>
                  <a:pt x="3811138" y="1422284"/>
                </a:cubicBezTo>
                <a:cubicBezTo>
                  <a:pt x="3811724" y="1422023"/>
                  <a:pt x="3812473" y="1421844"/>
                  <a:pt x="3813385" y="1421746"/>
                </a:cubicBezTo>
                <a:cubicBezTo>
                  <a:pt x="3814296" y="1421649"/>
                  <a:pt x="3815403" y="1421600"/>
                  <a:pt x="3816706" y="1421600"/>
                </a:cubicBezTo>
                <a:cubicBezTo>
                  <a:pt x="3818073" y="1421600"/>
                  <a:pt x="3819196" y="1421649"/>
                  <a:pt x="3820075" y="1421746"/>
                </a:cubicBezTo>
                <a:cubicBezTo>
                  <a:pt x="3820954" y="1421844"/>
                  <a:pt x="3821687" y="1422023"/>
                  <a:pt x="3822273" y="1422284"/>
                </a:cubicBezTo>
                <a:cubicBezTo>
                  <a:pt x="3822859" y="1422544"/>
                  <a:pt x="3823266" y="1422853"/>
                  <a:pt x="3823494" y="1423211"/>
                </a:cubicBezTo>
                <a:cubicBezTo>
                  <a:pt x="3823721" y="1423569"/>
                  <a:pt x="3823835" y="1424042"/>
                  <a:pt x="3823835" y="1424628"/>
                </a:cubicBezTo>
                <a:lnTo>
                  <a:pt x="3823835" y="1436445"/>
                </a:lnTo>
                <a:cubicBezTo>
                  <a:pt x="3826505" y="1433711"/>
                  <a:pt x="3829077" y="1431334"/>
                  <a:pt x="3831551" y="1429316"/>
                </a:cubicBezTo>
                <a:cubicBezTo>
                  <a:pt x="3834025" y="1427297"/>
                  <a:pt x="3836516" y="1425621"/>
                  <a:pt x="3839023" y="1424286"/>
                </a:cubicBezTo>
                <a:cubicBezTo>
                  <a:pt x="3841530" y="1422951"/>
                  <a:pt x="3844102" y="1421942"/>
                  <a:pt x="3846739" y="1421258"/>
                </a:cubicBezTo>
                <a:cubicBezTo>
                  <a:pt x="3849376" y="1420574"/>
                  <a:pt x="3852159" y="1420232"/>
                  <a:pt x="3855089" y="1420232"/>
                </a:cubicBezTo>
                <a:close/>
                <a:moveTo>
                  <a:pt x="3486400" y="1420232"/>
                </a:moveTo>
                <a:cubicBezTo>
                  <a:pt x="3493628" y="1420232"/>
                  <a:pt x="3499927" y="1421307"/>
                  <a:pt x="3505299" y="1423456"/>
                </a:cubicBezTo>
                <a:cubicBezTo>
                  <a:pt x="3510671" y="1425604"/>
                  <a:pt x="3515147" y="1428730"/>
                  <a:pt x="3518728" y="1432832"/>
                </a:cubicBezTo>
                <a:cubicBezTo>
                  <a:pt x="3522310" y="1436934"/>
                  <a:pt x="3524996" y="1441915"/>
                  <a:pt x="3526786" y="1447775"/>
                </a:cubicBezTo>
                <a:cubicBezTo>
                  <a:pt x="3528577" y="1453635"/>
                  <a:pt x="3529472" y="1460244"/>
                  <a:pt x="3529472" y="1467602"/>
                </a:cubicBezTo>
                <a:cubicBezTo>
                  <a:pt x="3529472" y="1474764"/>
                  <a:pt x="3528528" y="1481357"/>
                  <a:pt x="3526640" y="1487380"/>
                </a:cubicBezTo>
                <a:cubicBezTo>
                  <a:pt x="3524751" y="1493402"/>
                  <a:pt x="3521935" y="1498595"/>
                  <a:pt x="3518191" y="1502958"/>
                </a:cubicBezTo>
                <a:cubicBezTo>
                  <a:pt x="3514447" y="1507320"/>
                  <a:pt x="3509759" y="1510722"/>
                  <a:pt x="3504127" y="1513164"/>
                </a:cubicBezTo>
                <a:cubicBezTo>
                  <a:pt x="3498495" y="1515606"/>
                  <a:pt x="3491967" y="1516827"/>
                  <a:pt x="3484545" y="1516827"/>
                </a:cubicBezTo>
                <a:cubicBezTo>
                  <a:pt x="3477317" y="1516827"/>
                  <a:pt x="3471017" y="1515752"/>
                  <a:pt x="3465646" y="1513604"/>
                </a:cubicBezTo>
                <a:cubicBezTo>
                  <a:pt x="3460274" y="1511455"/>
                  <a:pt x="3455797" y="1508329"/>
                  <a:pt x="3452216" y="1504227"/>
                </a:cubicBezTo>
                <a:cubicBezTo>
                  <a:pt x="3448635" y="1500125"/>
                  <a:pt x="3445965" y="1495144"/>
                  <a:pt x="3444207" y="1489284"/>
                </a:cubicBezTo>
                <a:cubicBezTo>
                  <a:pt x="3442449" y="1483424"/>
                  <a:pt x="3441570" y="1476783"/>
                  <a:pt x="3441570" y="1469360"/>
                </a:cubicBezTo>
                <a:cubicBezTo>
                  <a:pt x="3441570" y="1462197"/>
                  <a:pt x="3442498" y="1455605"/>
                  <a:pt x="3444354" y="1449582"/>
                </a:cubicBezTo>
                <a:cubicBezTo>
                  <a:pt x="3446210" y="1443559"/>
                  <a:pt x="3449009" y="1438366"/>
                  <a:pt x="3452754" y="1434004"/>
                </a:cubicBezTo>
                <a:cubicBezTo>
                  <a:pt x="3456497" y="1429641"/>
                  <a:pt x="3461169" y="1426255"/>
                  <a:pt x="3466769" y="1423846"/>
                </a:cubicBezTo>
                <a:cubicBezTo>
                  <a:pt x="3472368" y="1421437"/>
                  <a:pt x="3478912" y="1420232"/>
                  <a:pt x="3486400" y="1420232"/>
                </a:cubicBezTo>
                <a:close/>
                <a:moveTo>
                  <a:pt x="6619488" y="1341994"/>
                </a:moveTo>
                <a:cubicBezTo>
                  <a:pt x="6621348" y="1341994"/>
                  <a:pt x="6622948" y="1342106"/>
                  <a:pt x="6624287" y="1342329"/>
                </a:cubicBezTo>
                <a:cubicBezTo>
                  <a:pt x="6625627" y="1342552"/>
                  <a:pt x="6626724" y="1342962"/>
                  <a:pt x="6627580" y="1343557"/>
                </a:cubicBezTo>
                <a:cubicBezTo>
                  <a:pt x="6628436" y="1344152"/>
                  <a:pt x="6629068" y="1345045"/>
                  <a:pt x="6629478" y="1346236"/>
                </a:cubicBezTo>
                <a:cubicBezTo>
                  <a:pt x="6629887" y="1347426"/>
                  <a:pt x="6630092" y="1349026"/>
                  <a:pt x="6630092" y="1351036"/>
                </a:cubicBezTo>
                <a:cubicBezTo>
                  <a:pt x="6630092" y="1353342"/>
                  <a:pt x="6629980" y="1355463"/>
                  <a:pt x="6629757" y="1357398"/>
                </a:cubicBezTo>
                <a:cubicBezTo>
                  <a:pt x="6629533" y="1359333"/>
                  <a:pt x="6629161" y="1361156"/>
                  <a:pt x="6628641" y="1362867"/>
                </a:cubicBezTo>
                <a:cubicBezTo>
                  <a:pt x="6628120" y="1364579"/>
                  <a:pt x="6627431" y="1366272"/>
                  <a:pt x="6626576" y="1367946"/>
                </a:cubicBezTo>
                <a:cubicBezTo>
                  <a:pt x="6625720" y="1369620"/>
                  <a:pt x="6624659" y="1371388"/>
                  <a:pt x="6623394" y="1373248"/>
                </a:cubicBezTo>
                <a:lnTo>
                  <a:pt x="6608102" y="1396242"/>
                </a:lnTo>
                <a:cubicBezTo>
                  <a:pt x="6607730" y="1396763"/>
                  <a:pt x="6607302" y="1397209"/>
                  <a:pt x="6606819" y="1397582"/>
                </a:cubicBezTo>
                <a:cubicBezTo>
                  <a:pt x="6606335" y="1397954"/>
                  <a:pt x="6605740" y="1398288"/>
                  <a:pt x="6605033" y="1398586"/>
                </a:cubicBezTo>
                <a:cubicBezTo>
                  <a:pt x="6604326" y="1398884"/>
                  <a:pt x="6603507" y="1399088"/>
                  <a:pt x="6602577" y="1399200"/>
                </a:cubicBezTo>
                <a:cubicBezTo>
                  <a:pt x="6601647" y="1399312"/>
                  <a:pt x="6600475" y="1399367"/>
                  <a:pt x="6599061" y="1399367"/>
                </a:cubicBezTo>
                <a:cubicBezTo>
                  <a:pt x="6597796" y="1399367"/>
                  <a:pt x="6596735" y="1399312"/>
                  <a:pt x="6595880" y="1399200"/>
                </a:cubicBezTo>
                <a:cubicBezTo>
                  <a:pt x="6595024" y="1399088"/>
                  <a:pt x="6594410" y="1398902"/>
                  <a:pt x="6594038" y="1398642"/>
                </a:cubicBezTo>
                <a:cubicBezTo>
                  <a:pt x="6593666" y="1398381"/>
                  <a:pt x="6593461" y="1398028"/>
                  <a:pt x="6593424" y="1397582"/>
                </a:cubicBezTo>
                <a:cubicBezTo>
                  <a:pt x="6593387" y="1397135"/>
                  <a:pt x="6593517" y="1396614"/>
                  <a:pt x="6593815" y="1396019"/>
                </a:cubicBezTo>
                <a:lnTo>
                  <a:pt x="6608660" y="1365323"/>
                </a:lnTo>
                <a:lnTo>
                  <a:pt x="6608660" y="1351036"/>
                </a:lnTo>
                <a:cubicBezTo>
                  <a:pt x="6608660" y="1349026"/>
                  <a:pt x="6608865" y="1347426"/>
                  <a:pt x="6609274" y="1346236"/>
                </a:cubicBezTo>
                <a:cubicBezTo>
                  <a:pt x="6609684" y="1345045"/>
                  <a:pt x="6610335" y="1344152"/>
                  <a:pt x="6611228" y="1343557"/>
                </a:cubicBezTo>
                <a:cubicBezTo>
                  <a:pt x="6612121" y="1342962"/>
                  <a:pt x="6613237" y="1342552"/>
                  <a:pt x="6614576" y="1342329"/>
                </a:cubicBezTo>
                <a:cubicBezTo>
                  <a:pt x="6615916" y="1342106"/>
                  <a:pt x="6617553" y="1341994"/>
                  <a:pt x="6619488" y="1341994"/>
                </a:cubicBezTo>
                <a:close/>
                <a:moveTo>
                  <a:pt x="6323543" y="1318442"/>
                </a:moveTo>
                <a:cubicBezTo>
                  <a:pt x="6318483" y="1318442"/>
                  <a:pt x="6314092" y="1318870"/>
                  <a:pt x="6310372" y="1319726"/>
                </a:cubicBezTo>
                <a:cubicBezTo>
                  <a:pt x="6306651" y="1320582"/>
                  <a:pt x="6303563" y="1321847"/>
                  <a:pt x="6301107" y="1323521"/>
                </a:cubicBezTo>
                <a:cubicBezTo>
                  <a:pt x="6298651" y="1325195"/>
                  <a:pt x="6296847" y="1327204"/>
                  <a:pt x="6295693" y="1329548"/>
                </a:cubicBezTo>
                <a:cubicBezTo>
                  <a:pt x="6294540" y="1331893"/>
                  <a:pt x="6293963" y="1334590"/>
                  <a:pt x="6293963" y="1337641"/>
                </a:cubicBezTo>
                <a:cubicBezTo>
                  <a:pt x="6293963" y="1342850"/>
                  <a:pt x="6295619" y="1346999"/>
                  <a:pt x="6298930" y="1350087"/>
                </a:cubicBezTo>
                <a:cubicBezTo>
                  <a:pt x="6302242" y="1353175"/>
                  <a:pt x="6306874" y="1354719"/>
                  <a:pt x="6312827" y="1354719"/>
                </a:cubicBezTo>
                <a:cubicBezTo>
                  <a:pt x="6317664" y="1354719"/>
                  <a:pt x="6322148" y="1353491"/>
                  <a:pt x="6326278" y="1351036"/>
                </a:cubicBezTo>
                <a:cubicBezTo>
                  <a:pt x="6330408" y="1348580"/>
                  <a:pt x="6334742" y="1344822"/>
                  <a:pt x="6339281" y="1339762"/>
                </a:cubicBezTo>
                <a:lnTo>
                  <a:pt x="6339281" y="1318442"/>
                </a:lnTo>
                <a:close/>
                <a:moveTo>
                  <a:pt x="5723468" y="1318442"/>
                </a:moveTo>
                <a:cubicBezTo>
                  <a:pt x="5718408" y="1318442"/>
                  <a:pt x="5714017" y="1318870"/>
                  <a:pt x="5710297" y="1319726"/>
                </a:cubicBezTo>
                <a:cubicBezTo>
                  <a:pt x="5706576" y="1320582"/>
                  <a:pt x="5703488" y="1321847"/>
                  <a:pt x="5701032" y="1323521"/>
                </a:cubicBezTo>
                <a:cubicBezTo>
                  <a:pt x="5698576" y="1325195"/>
                  <a:pt x="5696772" y="1327204"/>
                  <a:pt x="5695618" y="1329548"/>
                </a:cubicBezTo>
                <a:cubicBezTo>
                  <a:pt x="5694465" y="1331893"/>
                  <a:pt x="5693888" y="1334590"/>
                  <a:pt x="5693888" y="1337641"/>
                </a:cubicBezTo>
                <a:cubicBezTo>
                  <a:pt x="5693888" y="1342850"/>
                  <a:pt x="5695544" y="1346999"/>
                  <a:pt x="5698855" y="1350087"/>
                </a:cubicBezTo>
                <a:cubicBezTo>
                  <a:pt x="5702167" y="1353175"/>
                  <a:pt x="5706799" y="1354719"/>
                  <a:pt x="5712752" y="1354719"/>
                </a:cubicBezTo>
                <a:cubicBezTo>
                  <a:pt x="5717589" y="1354719"/>
                  <a:pt x="5722073" y="1353491"/>
                  <a:pt x="5726203" y="1351036"/>
                </a:cubicBezTo>
                <a:cubicBezTo>
                  <a:pt x="5730333" y="1348580"/>
                  <a:pt x="5734667" y="1344822"/>
                  <a:pt x="5739206" y="1339762"/>
                </a:cubicBezTo>
                <a:lnTo>
                  <a:pt x="5739206" y="1318442"/>
                </a:lnTo>
                <a:close/>
                <a:moveTo>
                  <a:pt x="5113868" y="1318442"/>
                </a:moveTo>
                <a:cubicBezTo>
                  <a:pt x="5108808" y="1318442"/>
                  <a:pt x="5104417" y="1318870"/>
                  <a:pt x="5100697" y="1319726"/>
                </a:cubicBezTo>
                <a:cubicBezTo>
                  <a:pt x="5096976" y="1320582"/>
                  <a:pt x="5093888" y="1321847"/>
                  <a:pt x="5091432" y="1323521"/>
                </a:cubicBezTo>
                <a:cubicBezTo>
                  <a:pt x="5088976" y="1325195"/>
                  <a:pt x="5087172" y="1327204"/>
                  <a:pt x="5086018" y="1329548"/>
                </a:cubicBezTo>
                <a:cubicBezTo>
                  <a:pt x="5084865" y="1331893"/>
                  <a:pt x="5084288" y="1334590"/>
                  <a:pt x="5084288" y="1337641"/>
                </a:cubicBezTo>
                <a:cubicBezTo>
                  <a:pt x="5084288" y="1342850"/>
                  <a:pt x="5085944" y="1346999"/>
                  <a:pt x="5089256" y="1350087"/>
                </a:cubicBezTo>
                <a:cubicBezTo>
                  <a:pt x="5092567" y="1353175"/>
                  <a:pt x="5097199" y="1354719"/>
                  <a:pt x="5103152" y="1354719"/>
                </a:cubicBezTo>
                <a:cubicBezTo>
                  <a:pt x="5107989" y="1354719"/>
                  <a:pt x="5112473" y="1353491"/>
                  <a:pt x="5116603" y="1351036"/>
                </a:cubicBezTo>
                <a:cubicBezTo>
                  <a:pt x="5120733" y="1348580"/>
                  <a:pt x="5125067" y="1344822"/>
                  <a:pt x="5129607" y="1339762"/>
                </a:cubicBezTo>
                <a:lnTo>
                  <a:pt x="5129607" y="1318442"/>
                </a:lnTo>
                <a:close/>
                <a:moveTo>
                  <a:pt x="6023543" y="1317661"/>
                </a:moveTo>
                <a:lnTo>
                  <a:pt x="6023543" y="1353268"/>
                </a:lnTo>
                <a:cubicBezTo>
                  <a:pt x="6024956" y="1353491"/>
                  <a:pt x="6026426" y="1353659"/>
                  <a:pt x="6027952" y="1353770"/>
                </a:cubicBezTo>
                <a:cubicBezTo>
                  <a:pt x="6029477" y="1353882"/>
                  <a:pt x="6031040" y="1353994"/>
                  <a:pt x="6032640" y="1354105"/>
                </a:cubicBezTo>
                <a:cubicBezTo>
                  <a:pt x="6034240" y="1354217"/>
                  <a:pt x="6035839" y="1354310"/>
                  <a:pt x="6037439" y="1354384"/>
                </a:cubicBezTo>
                <a:cubicBezTo>
                  <a:pt x="6039039" y="1354459"/>
                  <a:pt x="6040509" y="1354496"/>
                  <a:pt x="6041848" y="1354496"/>
                </a:cubicBezTo>
                <a:cubicBezTo>
                  <a:pt x="6046685" y="1354496"/>
                  <a:pt x="6050815" y="1354068"/>
                  <a:pt x="6054238" y="1353212"/>
                </a:cubicBezTo>
                <a:cubicBezTo>
                  <a:pt x="6057661" y="1352356"/>
                  <a:pt x="6060508" y="1351110"/>
                  <a:pt x="6062777" y="1349473"/>
                </a:cubicBezTo>
                <a:cubicBezTo>
                  <a:pt x="6065047" y="1347836"/>
                  <a:pt x="6066703" y="1345845"/>
                  <a:pt x="6067745" y="1343501"/>
                </a:cubicBezTo>
                <a:cubicBezTo>
                  <a:pt x="6068786" y="1341157"/>
                  <a:pt x="6069307" y="1338534"/>
                  <a:pt x="6069307" y="1335632"/>
                </a:cubicBezTo>
                <a:cubicBezTo>
                  <a:pt x="6069307" y="1332655"/>
                  <a:pt x="6068786" y="1330032"/>
                  <a:pt x="6067745" y="1327763"/>
                </a:cubicBezTo>
                <a:cubicBezTo>
                  <a:pt x="6066703" y="1325493"/>
                  <a:pt x="6065047" y="1323614"/>
                  <a:pt x="6062777" y="1322126"/>
                </a:cubicBezTo>
                <a:cubicBezTo>
                  <a:pt x="6060508" y="1320637"/>
                  <a:pt x="6057606" y="1319521"/>
                  <a:pt x="6054071" y="1318777"/>
                </a:cubicBezTo>
                <a:cubicBezTo>
                  <a:pt x="6050536" y="1318033"/>
                  <a:pt x="6046350" y="1317661"/>
                  <a:pt x="6041514" y="1317661"/>
                </a:cubicBezTo>
                <a:close/>
                <a:moveTo>
                  <a:pt x="5596629" y="1276026"/>
                </a:moveTo>
                <a:cubicBezTo>
                  <a:pt x="5595066" y="1288156"/>
                  <a:pt x="5593448" y="1298388"/>
                  <a:pt x="5591774" y="1306722"/>
                </a:cubicBezTo>
                <a:cubicBezTo>
                  <a:pt x="5590099" y="1315056"/>
                  <a:pt x="5588313" y="1322088"/>
                  <a:pt x="5586416" y="1327818"/>
                </a:cubicBezTo>
                <a:cubicBezTo>
                  <a:pt x="5584518" y="1333548"/>
                  <a:pt x="5582528" y="1338218"/>
                  <a:pt x="5580444" y="1341827"/>
                </a:cubicBezTo>
                <a:cubicBezTo>
                  <a:pt x="5578360" y="1345436"/>
                  <a:pt x="5576202" y="1348617"/>
                  <a:pt x="5573970" y="1351370"/>
                </a:cubicBezTo>
                <a:lnTo>
                  <a:pt x="5628441" y="1351370"/>
                </a:lnTo>
                <a:lnTo>
                  <a:pt x="5628441" y="1276026"/>
                </a:lnTo>
                <a:close/>
                <a:moveTo>
                  <a:pt x="5348979" y="1276026"/>
                </a:moveTo>
                <a:cubicBezTo>
                  <a:pt x="5347416" y="1288156"/>
                  <a:pt x="5345798" y="1298388"/>
                  <a:pt x="5344124" y="1306722"/>
                </a:cubicBezTo>
                <a:cubicBezTo>
                  <a:pt x="5342449" y="1315056"/>
                  <a:pt x="5340663" y="1322088"/>
                  <a:pt x="5338766" y="1327818"/>
                </a:cubicBezTo>
                <a:cubicBezTo>
                  <a:pt x="5336868" y="1333548"/>
                  <a:pt x="5334878" y="1338218"/>
                  <a:pt x="5332794" y="1341827"/>
                </a:cubicBezTo>
                <a:cubicBezTo>
                  <a:pt x="5330711" y="1345436"/>
                  <a:pt x="5328553" y="1348617"/>
                  <a:pt x="5326320" y="1351370"/>
                </a:cubicBezTo>
                <a:lnTo>
                  <a:pt x="5380791" y="1351370"/>
                </a:lnTo>
                <a:lnTo>
                  <a:pt x="5380791" y="1276026"/>
                </a:lnTo>
                <a:close/>
                <a:moveTo>
                  <a:pt x="5925336" y="1274129"/>
                </a:moveTo>
                <a:cubicBezTo>
                  <a:pt x="5919855" y="1274129"/>
                  <a:pt x="5915144" y="1275096"/>
                  <a:pt x="5911201" y="1277031"/>
                </a:cubicBezTo>
                <a:cubicBezTo>
                  <a:pt x="5907259" y="1278966"/>
                  <a:pt x="5904012" y="1281700"/>
                  <a:pt x="5901459" y="1285235"/>
                </a:cubicBezTo>
                <a:cubicBezTo>
                  <a:pt x="5898906" y="1288770"/>
                  <a:pt x="5897010" y="1292955"/>
                  <a:pt x="5895772" y="1297792"/>
                </a:cubicBezTo>
                <a:cubicBezTo>
                  <a:pt x="5894533" y="1302629"/>
                  <a:pt x="5893913" y="1307913"/>
                  <a:pt x="5893913" y="1313642"/>
                </a:cubicBezTo>
                <a:cubicBezTo>
                  <a:pt x="5893913" y="1319149"/>
                  <a:pt x="5894420" y="1324321"/>
                  <a:pt x="5895434" y="1329158"/>
                </a:cubicBezTo>
                <a:cubicBezTo>
                  <a:pt x="5896448" y="1333995"/>
                  <a:pt x="5898137" y="1338218"/>
                  <a:pt x="5900502" y="1341827"/>
                </a:cubicBezTo>
                <a:cubicBezTo>
                  <a:pt x="5902867" y="1345436"/>
                  <a:pt x="5906040" y="1348301"/>
                  <a:pt x="5910019" y="1350422"/>
                </a:cubicBezTo>
                <a:cubicBezTo>
                  <a:pt x="5913998" y="1352542"/>
                  <a:pt x="5918954" y="1353603"/>
                  <a:pt x="5924886" y="1353603"/>
                </a:cubicBezTo>
                <a:cubicBezTo>
                  <a:pt x="5930293" y="1353603"/>
                  <a:pt x="5934986" y="1352635"/>
                  <a:pt x="5938965" y="1350701"/>
                </a:cubicBezTo>
                <a:cubicBezTo>
                  <a:pt x="5942945" y="1348766"/>
                  <a:pt x="5946211" y="1346050"/>
                  <a:pt x="5948764" y="1342552"/>
                </a:cubicBezTo>
                <a:cubicBezTo>
                  <a:pt x="5951316" y="1339055"/>
                  <a:pt x="5953194" y="1334888"/>
                  <a:pt x="5954395" y="1330051"/>
                </a:cubicBezTo>
                <a:cubicBezTo>
                  <a:pt x="5955597" y="1325214"/>
                  <a:pt x="5956198" y="1319893"/>
                  <a:pt x="5956198" y="1314089"/>
                </a:cubicBezTo>
                <a:cubicBezTo>
                  <a:pt x="5956198" y="1308657"/>
                  <a:pt x="5955691" y="1303522"/>
                  <a:pt x="5954677" y="1298685"/>
                </a:cubicBezTo>
                <a:cubicBezTo>
                  <a:pt x="5953663" y="1293848"/>
                  <a:pt x="5951992" y="1289607"/>
                  <a:pt x="5949665" y="1285960"/>
                </a:cubicBezTo>
                <a:cubicBezTo>
                  <a:pt x="5947337" y="1282314"/>
                  <a:pt x="5944183" y="1279431"/>
                  <a:pt x="5940204" y="1277310"/>
                </a:cubicBezTo>
                <a:cubicBezTo>
                  <a:pt x="5936224" y="1275189"/>
                  <a:pt x="5931269" y="1274129"/>
                  <a:pt x="5925336" y="1274129"/>
                </a:cubicBezTo>
                <a:close/>
                <a:moveTo>
                  <a:pt x="6040509" y="1273124"/>
                </a:moveTo>
                <a:cubicBezTo>
                  <a:pt x="6037012" y="1273124"/>
                  <a:pt x="6033812" y="1273217"/>
                  <a:pt x="6030910" y="1273403"/>
                </a:cubicBezTo>
                <a:cubicBezTo>
                  <a:pt x="6028007" y="1273589"/>
                  <a:pt x="6025552" y="1273794"/>
                  <a:pt x="6023543" y="1274017"/>
                </a:cubicBezTo>
                <a:lnTo>
                  <a:pt x="6023543" y="1305271"/>
                </a:lnTo>
                <a:lnTo>
                  <a:pt x="6042295" y="1305271"/>
                </a:lnTo>
                <a:cubicBezTo>
                  <a:pt x="6049960" y="1305271"/>
                  <a:pt x="6055820" y="1303838"/>
                  <a:pt x="6059875" y="1300973"/>
                </a:cubicBezTo>
                <a:cubicBezTo>
                  <a:pt x="6063931" y="1298109"/>
                  <a:pt x="6065959" y="1293997"/>
                  <a:pt x="6065959" y="1288639"/>
                </a:cubicBezTo>
                <a:cubicBezTo>
                  <a:pt x="6065959" y="1286184"/>
                  <a:pt x="6065512" y="1283988"/>
                  <a:pt x="6064619" y="1282054"/>
                </a:cubicBezTo>
                <a:cubicBezTo>
                  <a:pt x="6063726" y="1280119"/>
                  <a:pt x="6062256" y="1278482"/>
                  <a:pt x="6060210" y="1277142"/>
                </a:cubicBezTo>
                <a:cubicBezTo>
                  <a:pt x="6058164" y="1275803"/>
                  <a:pt x="6055522" y="1274798"/>
                  <a:pt x="6052285" y="1274129"/>
                </a:cubicBezTo>
                <a:cubicBezTo>
                  <a:pt x="6049048" y="1273459"/>
                  <a:pt x="6045123" y="1273124"/>
                  <a:pt x="6040509" y="1273124"/>
                </a:cubicBezTo>
                <a:close/>
                <a:moveTo>
                  <a:pt x="5783967" y="1260846"/>
                </a:moveTo>
                <a:lnTo>
                  <a:pt x="5862659" y="1260846"/>
                </a:lnTo>
                <a:cubicBezTo>
                  <a:pt x="5863255" y="1260846"/>
                  <a:pt x="5863794" y="1261013"/>
                  <a:pt x="5864278" y="1261348"/>
                </a:cubicBezTo>
                <a:cubicBezTo>
                  <a:pt x="5864762" y="1261683"/>
                  <a:pt x="5865152" y="1262204"/>
                  <a:pt x="5865450" y="1262911"/>
                </a:cubicBezTo>
                <a:cubicBezTo>
                  <a:pt x="5865748" y="1263618"/>
                  <a:pt x="5865989" y="1264511"/>
                  <a:pt x="5866175" y="1265590"/>
                </a:cubicBezTo>
                <a:cubicBezTo>
                  <a:pt x="5866361" y="1266669"/>
                  <a:pt x="5866455" y="1267878"/>
                  <a:pt x="5866455" y="1269217"/>
                </a:cubicBezTo>
                <a:cubicBezTo>
                  <a:pt x="5866455" y="1270706"/>
                  <a:pt x="5866380" y="1271971"/>
                  <a:pt x="5866231" y="1273012"/>
                </a:cubicBezTo>
                <a:cubicBezTo>
                  <a:pt x="5866082" y="1274054"/>
                  <a:pt x="5865841" y="1274910"/>
                  <a:pt x="5865506" y="1275580"/>
                </a:cubicBezTo>
                <a:cubicBezTo>
                  <a:pt x="5865171" y="1276249"/>
                  <a:pt x="5864780" y="1276752"/>
                  <a:pt x="5864334" y="1277087"/>
                </a:cubicBezTo>
                <a:cubicBezTo>
                  <a:pt x="5863887" y="1277421"/>
                  <a:pt x="5863329" y="1277589"/>
                  <a:pt x="5862659" y="1277589"/>
                </a:cubicBezTo>
                <a:lnTo>
                  <a:pt x="5832522" y="1277589"/>
                </a:lnTo>
                <a:lnTo>
                  <a:pt x="5832522" y="1364207"/>
                </a:lnTo>
                <a:cubicBezTo>
                  <a:pt x="5832522" y="1364802"/>
                  <a:pt x="5832373" y="1365304"/>
                  <a:pt x="5832075" y="1365714"/>
                </a:cubicBezTo>
                <a:cubicBezTo>
                  <a:pt x="5831778" y="1366123"/>
                  <a:pt x="5831294" y="1366476"/>
                  <a:pt x="5830624" y="1366774"/>
                </a:cubicBezTo>
                <a:cubicBezTo>
                  <a:pt x="5829954" y="1367072"/>
                  <a:pt x="5829024" y="1367295"/>
                  <a:pt x="5827834" y="1367444"/>
                </a:cubicBezTo>
                <a:cubicBezTo>
                  <a:pt x="5826643" y="1367593"/>
                  <a:pt x="5825118" y="1367667"/>
                  <a:pt x="5823257" y="1367667"/>
                </a:cubicBezTo>
                <a:cubicBezTo>
                  <a:pt x="5821471" y="1367667"/>
                  <a:pt x="5819983" y="1367593"/>
                  <a:pt x="5818792" y="1367444"/>
                </a:cubicBezTo>
                <a:cubicBezTo>
                  <a:pt x="5817602" y="1367295"/>
                  <a:pt x="5816653" y="1367072"/>
                  <a:pt x="5815946" y="1366774"/>
                </a:cubicBezTo>
                <a:cubicBezTo>
                  <a:pt x="5815239" y="1366476"/>
                  <a:pt x="5814755" y="1366123"/>
                  <a:pt x="5814495" y="1365714"/>
                </a:cubicBezTo>
                <a:cubicBezTo>
                  <a:pt x="5814234" y="1365304"/>
                  <a:pt x="5814104" y="1364802"/>
                  <a:pt x="5814104" y="1364207"/>
                </a:cubicBezTo>
                <a:lnTo>
                  <a:pt x="5814104" y="1277589"/>
                </a:lnTo>
                <a:lnTo>
                  <a:pt x="5783967" y="1277589"/>
                </a:lnTo>
                <a:cubicBezTo>
                  <a:pt x="5783371" y="1277589"/>
                  <a:pt x="5782832" y="1277421"/>
                  <a:pt x="5782348" y="1277087"/>
                </a:cubicBezTo>
                <a:cubicBezTo>
                  <a:pt x="5781864" y="1276752"/>
                  <a:pt x="5781474" y="1276249"/>
                  <a:pt x="5781176" y="1275580"/>
                </a:cubicBezTo>
                <a:cubicBezTo>
                  <a:pt x="5780878" y="1274910"/>
                  <a:pt x="5780636" y="1274036"/>
                  <a:pt x="5780450" y="1272957"/>
                </a:cubicBezTo>
                <a:cubicBezTo>
                  <a:pt x="5780264" y="1271878"/>
                  <a:pt x="5780171" y="1270594"/>
                  <a:pt x="5780171" y="1269106"/>
                </a:cubicBezTo>
                <a:cubicBezTo>
                  <a:pt x="5780171" y="1267766"/>
                  <a:pt x="5780264" y="1266576"/>
                  <a:pt x="5780450" y="1265534"/>
                </a:cubicBezTo>
                <a:cubicBezTo>
                  <a:pt x="5780636" y="1264492"/>
                  <a:pt x="5780897" y="1263618"/>
                  <a:pt x="5781232" y="1262911"/>
                </a:cubicBezTo>
                <a:cubicBezTo>
                  <a:pt x="5781567" y="1262204"/>
                  <a:pt x="5781957" y="1261683"/>
                  <a:pt x="5782404" y="1261348"/>
                </a:cubicBezTo>
                <a:cubicBezTo>
                  <a:pt x="5782850" y="1261013"/>
                  <a:pt x="5783371" y="1260846"/>
                  <a:pt x="5783967" y="1260846"/>
                </a:cubicBezTo>
                <a:close/>
                <a:moveTo>
                  <a:pt x="5585467" y="1260846"/>
                </a:moveTo>
                <a:lnTo>
                  <a:pt x="5641278" y="1260846"/>
                </a:lnTo>
                <a:cubicBezTo>
                  <a:pt x="5643063" y="1260846"/>
                  <a:pt x="5644459" y="1261385"/>
                  <a:pt x="5645463" y="1262464"/>
                </a:cubicBezTo>
                <a:cubicBezTo>
                  <a:pt x="5646468" y="1263543"/>
                  <a:pt x="5646970" y="1265199"/>
                  <a:pt x="5646970" y="1267431"/>
                </a:cubicBezTo>
                <a:lnTo>
                  <a:pt x="5646970" y="1351370"/>
                </a:lnTo>
                <a:lnTo>
                  <a:pt x="5660923" y="1351370"/>
                </a:lnTo>
                <a:cubicBezTo>
                  <a:pt x="5662486" y="1351370"/>
                  <a:pt x="5663602" y="1351668"/>
                  <a:pt x="5664272" y="1352263"/>
                </a:cubicBezTo>
                <a:cubicBezTo>
                  <a:pt x="5664941" y="1352859"/>
                  <a:pt x="5665276" y="1354087"/>
                  <a:pt x="5665276" y="1355947"/>
                </a:cubicBezTo>
                <a:lnTo>
                  <a:pt x="5665276" y="1400707"/>
                </a:lnTo>
                <a:cubicBezTo>
                  <a:pt x="5665276" y="1401228"/>
                  <a:pt x="5665164" y="1401656"/>
                  <a:pt x="5664941" y="1401991"/>
                </a:cubicBezTo>
                <a:cubicBezTo>
                  <a:pt x="5664718" y="1402325"/>
                  <a:pt x="5664290" y="1402604"/>
                  <a:pt x="5663658" y="1402828"/>
                </a:cubicBezTo>
                <a:cubicBezTo>
                  <a:pt x="5663025" y="1403051"/>
                  <a:pt x="5662188" y="1403237"/>
                  <a:pt x="5661146" y="1403386"/>
                </a:cubicBezTo>
                <a:cubicBezTo>
                  <a:pt x="5660104" y="1403535"/>
                  <a:pt x="5658876" y="1403609"/>
                  <a:pt x="5657463" y="1403609"/>
                </a:cubicBezTo>
                <a:cubicBezTo>
                  <a:pt x="5655974" y="1403609"/>
                  <a:pt x="5654747" y="1403535"/>
                  <a:pt x="5653779" y="1403386"/>
                </a:cubicBezTo>
                <a:cubicBezTo>
                  <a:pt x="5652812" y="1403237"/>
                  <a:pt x="5652012" y="1403051"/>
                  <a:pt x="5651379" y="1402828"/>
                </a:cubicBezTo>
                <a:cubicBezTo>
                  <a:pt x="5650747" y="1402604"/>
                  <a:pt x="5650300" y="1402325"/>
                  <a:pt x="5650040" y="1401991"/>
                </a:cubicBezTo>
                <a:cubicBezTo>
                  <a:pt x="5649779" y="1401656"/>
                  <a:pt x="5649649" y="1401228"/>
                  <a:pt x="5649649" y="1400707"/>
                </a:cubicBezTo>
                <a:lnTo>
                  <a:pt x="5649649" y="1366997"/>
                </a:lnTo>
                <a:lnTo>
                  <a:pt x="5559125" y="1366997"/>
                </a:lnTo>
                <a:lnTo>
                  <a:pt x="5559125" y="1400707"/>
                </a:lnTo>
                <a:cubicBezTo>
                  <a:pt x="5559125" y="1401228"/>
                  <a:pt x="5559013" y="1401656"/>
                  <a:pt x="5558790" y="1401991"/>
                </a:cubicBezTo>
                <a:cubicBezTo>
                  <a:pt x="5558566" y="1402325"/>
                  <a:pt x="5558138" y="1402604"/>
                  <a:pt x="5557506" y="1402828"/>
                </a:cubicBezTo>
                <a:cubicBezTo>
                  <a:pt x="5556873" y="1403051"/>
                  <a:pt x="5556074" y="1403237"/>
                  <a:pt x="5555106" y="1403386"/>
                </a:cubicBezTo>
                <a:cubicBezTo>
                  <a:pt x="5554139" y="1403535"/>
                  <a:pt x="5552948" y="1403609"/>
                  <a:pt x="5551534" y="1403609"/>
                </a:cubicBezTo>
                <a:cubicBezTo>
                  <a:pt x="5549972" y="1403609"/>
                  <a:pt x="5548688" y="1403535"/>
                  <a:pt x="5547683" y="1403386"/>
                </a:cubicBezTo>
                <a:cubicBezTo>
                  <a:pt x="5546679" y="1403237"/>
                  <a:pt x="5545860" y="1403051"/>
                  <a:pt x="5545228" y="1402828"/>
                </a:cubicBezTo>
                <a:cubicBezTo>
                  <a:pt x="5544595" y="1402604"/>
                  <a:pt x="5544149" y="1402325"/>
                  <a:pt x="5543888" y="1401991"/>
                </a:cubicBezTo>
                <a:cubicBezTo>
                  <a:pt x="5543628" y="1401656"/>
                  <a:pt x="5543498" y="1401228"/>
                  <a:pt x="5543498" y="1400707"/>
                </a:cubicBezTo>
                <a:lnTo>
                  <a:pt x="5543498" y="1355947"/>
                </a:lnTo>
                <a:cubicBezTo>
                  <a:pt x="5543498" y="1354087"/>
                  <a:pt x="5543795" y="1352859"/>
                  <a:pt x="5544391" y="1352263"/>
                </a:cubicBezTo>
                <a:cubicBezTo>
                  <a:pt x="5544986" y="1351668"/>
                  <a:pt x="5546139" y="1351370"/>
                  <a:pt x="5547851" y="1351370"/>
                </a:cubicBezTo>
                <a:lnTo>
                  <a:pt x="5554994" y="1351370"/>
                </a:lnTo>
                <a:cubicBezTo>
                  <a:pt x="5557748" y="1348022"/>
                  <a:pt x="5560315" y="1344189"/>
                  <a:pt x="5562696" y="1339873"/>
                </a:cubicBezTo>
                <a:cubicBezTo>
                  <a:pt x="5565078" y="1335557"/>
                  <a:pt x="5567291" y="1330144"/>
                  <a:pt x="5569338" y="1323633"/>
                </a:cubicBezTo>
                <a:cubicBezTo>
                  <a:pt x="5571384" y="1317121"/>
                  <a:pt x="5573263" y="1309289"/>
                  <a:pt x="5574975" y="1300136"/>
                </a:cubicBezTo>
                <a:cubicBezTo>
                  <a:pt x="5576686" y="1290983"/>
                  <a:pt x="5578249" y="1280045"/>
                  <a:pt x="5579663" y="1267320"/>
                </a:cubicBezTo>
                <a:cubicBezTo>
                  <a:pt x="5579812" y="1266278"/>
                  <a:pt x="5580016" y="1265329"/>
                  <a:pt x="5580277" y="1264473"/>
                </a:cubicBezTo>
                <a:cubicBezTo>
                  <a:pt x="5580537" y="1263618"/>
                  <a:pt x="5580909" y="1262948"/>
                  <a:pt x="5581393" y="1262464"/>
                </a:cubicBezTo>
                <a:cubicBezTo>
                  <a:pt x="5581877" y="1261981"/>
                  <a:pt x="5582453" y="1261590"/>
                  <a:pt x="5583123" y="1261292"/>
                </a:cubicBezTo>
                <a:cubicBezTo>
                  <a:pt x="5583793" y="1260995"/>
                  <a:pt x="5584574" y="1260846"/>
                  <a:pt x="5585467" y="1260846"/>
                </a:cubicBezTo>
                <a:close/>
                <a:moveTo>
                  <a:pt x="5337817" y="1260846"/>
                </a:moveTo>
                <a:lnTo>
                  <a:pt x="5393628" y="1260846"/>
                </a:lnTo>
                <a:cubicBezTo>
                  <a:pt x="5395414" y="1260846"/>
                  <a:pt x="5396809" y="1261385"/>
                  <a:pt x="5397813" y="1262464"/>
                </a:cubicBezTo>
                <a:cubicBezTo>
                  <a:pt x="5398818" y="1263543"/>
                  <a:pt x="5399320" y="1265199"/>
                  <a:pt x="5399320" y="1267431"/>
                </a:cubicBezTo>
                <a:lnTo>
                  <a:pt x="5399320" y="1351370"/>
                </a:lnTo>
                <a:lnTo>
                  <a:pt x="5413273" y="1351370"/>
                </a:lnTo>
                <a:cubicBezTo>
                  <a:pt x="5414836" y="1351370"/>
                  <a:pt x="5415952" y="1351668"/>
                  <a:pt x="5416622" y="1352263"/>
                </a:cubicBezTo>
                <a:cubicBezTo>
                  <a:pt x="5417291" y="1352859"/>
                  <a:pt x="5417626" y="1354087"/>
                  <a:pt x="5417626" y="1355947"/>
                </a:cubicBezTo>
                <a:lnTo>
                  <a:pt x="5417626" y="1400707"/>
                </a:lnTo>
                <a:cubicBezTo>
                  <a:pt x="5417626" y="1401228"/>
                  <a:pt x="5417515" y="1401656"/>
                  <a:pt x="5417291" y="1401991"/>
                </a:cubicBezTo>
                <a:cubicBezTo>
                  <a:pt x="5417068" y="1402325"/>
                  <a:pt x="5416640" y="1402604"/>
                  <a:pt x="5416008" y="1402828"/>
                </a:cubicBezTo>
                <a:cubicBezTo>
                  <a:pt x="5415375" y="1403051"/>
                  <a:pt x="5414538" y="1403237"/>
                  <a:pt x="5413496" y="1403386"/>
                </a:cubicBezTo>
                <a:cubicBezTo>
                  <a:pt x="5412454" y="1403535"/>
                  <a:pt x="5411227" y="1403609"/>
                  <a:pt x="5409813" y="1403609"/>
                </a:cubicBezTo>
                <a:cubicBezTo>
                  <a:pt x="5408324" y="1403609"/>
                  <a:pt x="5407097" y="1403535"/>
                  <a:pt x="5406129" y="1403386"/>
                </a:cubicBezTo>
                <a:cubicBezTo>
                  <a:pt x="5405162" y="1403237"/>
                  <a:pt x="5404362" y="1403051"/>
                  <a:pt x="5403729" y="1402828"/>
                </a:cubicBezTo>
                <a:cubicBezTo>
                  <a:pt x="5403097" y="1402604"/>
                  <a:pt x="5402650" y="1402325"/>
                  <a:pt x="5402390" y="1401991"/>
                </a:cubicBezTo>
                <a:cubicBezTo>
                  <a:pt x="5402129" y="1401656"/>
                  <a:pt x="5401999" y="1401228"/>
                  <a:pt x="5401999" y="1400707"/>
                </a:cubicBezTo>
                <a:lnTo>
                  <a:pt x="5401999" y="1366997"/>
                </a:lnTo>
                <a:lnTo>
                  <a:pt x="5311475" y="1366997"/>
                </a:lnTo>
                <a:lnTo>
                  <a:pt x="5311475" y="1400707"/>
                </a:lnTo>
                <a:cubicBezTo>
                  <a:pt x="5311475" y="1401228"/>
                  <a:pt x="5311363" y="1401656"/>
                  <a:pt x="5311140" y="1401991"/>
                </a:cubicBezTo>
                <a:cubicBezTo>
                  <a:pt x="5310916" y="1402325"/>
                  <a:pt x="5310489" y="1402604"/>
                  <a:pt x="5309856" y="1402828"/>
                </a:cubicBezTo>
                <a:cubicBezTo>
                  <a:pt x="5309223" y="1403051"/>
                  <a:pt x="5308424" y="1403237"/>
                  <a:pt x="5307456" y="1403386"/>
                </a:cubicBezTo>
                <a:cubicBezTo>
                  <a:pt x="5306489" y="1403535"/>
                  <a:pt x="5305298" y="1403609"/>
                  <a:pt x="5303884" y="1403609"/>
                </a:cubicBezTo>
                <a:cubicBezTo>
                  <a:pt x="5302322" y="1403609"/>
                  <a:pt x="5301038" y="1403535"/>
                  <a:pt x="5300033" y="1403386"/>
                </a:cubicBezTo>
                <a:cubicBezTo>
                  <a:pt x="5299029" y="1403237"/>
                  <a:pt x="5298210" y="1403051"/>
                  <a:pt x="5297578" y="1402828"/>
                </a:cubicBezTo>
                <a:cubicBezTo>
                  <a:pt x="5296945" y="1402604"/>
                  <a:pt x="5296499" y="1402325"/>
                  <a:pt x="5296238" y="1401991"/>
                </a:cubicBezTo>
                <a:cubicBezTo>
                  <a:pt x="5295978" y="1401656"/>
                  <a:pt x="5295848" y="1401228"/>
                  <a:pt x="5295848" y="1400707"/>
                </a:cubicBezTo>
                <a:lnTo>
                  <a:pt x="5295848" y="1355947"/>
                </a:lnTo>
                <a:cubicBezTo>
                  <a:pt x="5295848" y="1354087"/>
                  <a:pt x="5296145" y="1352859"/>
                  <a:pt x="5296741" y="1352263"/>
                </a:cubicBezTo>
                <a:cubicBezTo>
                  <a:pt x="5297336" y="1351668"/>
                  <a:pt x="5298489" y="1351370"/>
                  <a:pt x="5300201" y="1351370"/>
                </a:cubicBezTo>
                <a:lnTo>
                  <a:pt x="5307345" y="1351370"/>
                </a:lnTo>
                <a:cubicBezTo>
                  <a:pt x="5310098" y="1348022"/>
                  <a:pt x="5312665" y="1344189"/>
                  <a:pt x="5315046" y="1339873"/>
                </a:cubicBezTo>
                <a:cubicBezTo>
                  <a:pt x="5317428" y="1335557"/>
                  <a:pt x="5319641" y="1330144"/>
                  <a:pt x="5321688" y="1323633"/>
                </a:cubicBezTo>
                <a:cubicBezTo>
                  <a:pt x="5323734" y="1317121"/>
                  <a:pt x="5325613" y="1309289"/>
                  <a:pt x="5327325" y="1300136"/>
                </a:cubicBezTo>
                <a:cubicBezTo>
                  <a:pt x="5329036" y="1290983"/>
                  <a:pt x="5330599" y="1280045"/>
                  <a:pt x="5332013" y="1267320"/>
                </a:cubicBezTo>
                <a:cubicBezTo>
                  <a:pt x="5332162" y="1266278"/>
                  <a:pt x="5332366" y="1265329"/>
                  <a:pt x="5332627" y="1264473"/>
                </a:cubicBezTo>
                <a:cubicBezTo>
                  <a:pt x="5332887" y="1263618"/>
                  <a:pt x="5333259" y="1262948"/>
                  <a:pt x="5333743" y="1262464"/>
                </a:cubicBezTo>
                <a:cubicBezTo>
                  <a:pt x="5334227" y="1261981"/>
                  <a:pt x="5334803" y="1261590"/>
                  <a:pt x="5335473" y="1261292"/>
                </a:cubicBezTo>
                <a:cubicBezTo>
                  <a:pt x="5336143" y="1260995"/>
                  <a:pt x="5336924" y="1260846"/>
                  <a:pt x="5337817" y="1260846"/>
                </a:cubicBezTo>
                <a:close/>
                <a:moveTo>
                  <a:pt x="6510136" y="1260288"/>
                </a:moveTo>
                <a:cubicBezTo>
                  <a:pt x="6511699" y="1260288"/>
                  <a:pt x="6513075" y="1260343"/>
                  <a:pt x="6514266" y="1260455"/>
                </a:cubicBezTo>
                <a:cubicBezTo>
                  <a:pt x="6515457" y="1260567"/>
                  <a:pt x="6516424" y="1260734"/>
                  <a:pt x="6517168" y="1260957"/>
                </a:cubicBezTo>
                <a:cubicBezTo>
                  <a:pt x="6517912" y="1261181"/>
                  <a:pt x="6518470" y="1261460"/>
                  <a:pt x="6518843" y="1261794"/>
                </a:cubicBezTo>
                <a:cubicBezTo>
                  <a:pt x="6519215" y="1262129"/>
                  <a:pt x="6519401" y="1262483"/>
                  <a:pt x="6519401" y="1262855"/>
                </a:cubicBezTo>
                <a:lnTo>
                  <a:pt x="6519401" y="1304936"/>
                </a:lnTo>
                <a:lnTo>
                  <a:pt x="6527214" y="1304936"/>
                </a:lnTo>
                <a:cubicBezTo>
                  <a:pt x="6530042" y="1304936"/>
                  <a:pt x="6532628" y="1304620"/>
                  <a:pt x="6534972" y="1303987"/>
                </a:cubicBezTo>
                <a:cubicBezTo>
                  <a:pt x="6537316" y="1303355"/>
                  <a:pt x="6539455" y="1302313"/>
                  <a:pt x="6541390" y="1300862"/>
                </a:cubicBezTo>
                <a:cubicBezTo>
                  <a:pt x="6543325" y="1299411"/>
                  <a:pt x="6545055" y="1297532"/>
                  <a:pt x="6546580" y="1295225"/>
                </a:cubicBezTo>
                <a:cubicBezTo>
                  <a:pt x="6548106" y="1292918"/>
                  <a:pt x="6549501" y="1290128"/>
                  <a:pt x="6550766" y="1286853"/>
                </a:cubicBezTo>
                <a:lnTo>
                  <a:pt x="6560142" y="1263748"/>
                </a:lnTo>
                <a:cubicBezTo>
                  <a:pt x="6560291" y="1263153"/>
                  <a:pt x="6560552" y="1262632"/>
                  <a:pt x="6560924" y="1262185"/>
                </a:cubicBezTo>
                <a:cubicBezTo>
                  <a:pt x="6561296" y="1261739"/>
                  <a:pt x="6561854" y="1261367"/>
                  <a:pt x="6562598" y="1261069"/>
                </a:cubicBezTo>
                <a:cubicBezTo>
                  <a:pt x="6563342" y="1260771"/>
                  <a:pt x="6564328" y="1260567"/>
                  <a:pt x="6565556" y="1260455"/>
                </a:cubicBezTo>
                <a:cubicBezTo>
                  <a:pt x="6566784" y="1260343"/>
                  <a:pt x="6568402" y="1260288"/>
                  <a:pt x="6570412" y="1260288"/>
                </a:cubicBezTo>
                <a:cubicBezTo>
                  <a:pt x="6572197" y="1260288"/>
                  <a:pt x="6573667" y="1260343"/>
                  <a:pt x="6574821" y="1260455"/>
                </a:cubicBezTo>
                <a:cubicBezTo>
                  <a:pt x="6575974" y="1260567"/>
                  <a:pt x="6576867" y="1260734"/>
                  <a:pt x="6577499" y="1260957"/>
                </a:cubicBezTo>
                <a:cubicBezTo>
                  <a:pt x="6578132" y="1261181"/>
                  <a:pt x="6578560" y="1261460"/>
                  <a:pt x="6578783" y="1261794"/>
                </a:cubicBezTo>
                <a:cubicBezTo>
                  <a:pt x="6579006" y="1262129"/>
                  <a:pt x="6579118" y="1262483"/>
                  <a:pt x="6579118" y="1262855"/>
                </a:cubicBezTo>
                <a:cubicBezTo>
                  <a:pt x="6579118" y="1263525"/>
                  <a:pt x="6579025" y="1264232"/>
                  <a:pt x="6578839" y="1264976"/>
                </a:cubicBezTo>
                <a:cubicBezTo>
                  <a:pt x="6578653" y="1265720"/>
                  <a:pt x="6578374" y="1266576"/>
                  <a:pt x="6578002" y="1267543"/>
                </a:cubicBezTo>
                <a:lnTo>
                  <a:pt x="6568402" y="1289644"/>
                </a:lnTo>
                <a:cubicBezTo>
                  <a:pt x="6566914" y="1293365"/>
                  <a:pt x="6565296" y="1296490"/>
                  <a:pt x="6563547" y="1299020"/>
                </a:cubicBezTo>
                <a:cubicBezTo>
                  <a:pt x="6561798" y="1301550"/>
                  <a:pt x="6560031" y="1303652"/>
                  <a:pt x="6558245" y="1305327"/>
                </a:cubicBezTo>
                <a:cubicBezTo>
                  <a:pt x="6556459" y="1307001"/>
                  <a:pt x="6554636" y="1308303"/>
                  <a:pt x="6552775" y="1309233"/>
                </a:cubicBezTo>
                <a:cubicBezTo>
                  <a:pt x="6550915" y="1310164"/>
                  <a:pt x="6549129" y="1310889"/>
                  <a:pt x="6547418" y="1311410"/>
                </a:cubicBezTo>
                <a:lnTo>
                  <a:pt x="6547418" y="1311633"/>
                </a:lnTo>
                <a:cubicBezTo>
                  <a:pt x="6550022" y="1312526"/>
                  <a:pt x="6552422" y="1313605"/>
                  <a:pt x="6554617" y="1314870"/>
                </a:cubicBezTo>
                <a:cubicBezTo>
                  <a:pt x="6556812" y="1316135"/>
                  <a:pt x="6558859" y="1317698"/>
                  <a:pt x="6560756" y="1319558"/>
                </a:cubicBezTo>
                <a:cubicBezTo>
                  <a:pt x="6562654" y="1321419"/>
                  <a:pt x="6564421" y="1323633"/>
                  <a:pt x="6566058" y="1326200"/>
                </a:cubicBezTo>
                <a:cubicBezTo>
                  <a:pt x="6567695" y="1328767"/>
                  <a:pt x="6569221" y="1331725"/>
                  <a:pt x="6570635" y="1335074"/>
                </a:cubicBezTo>
                <a:lnTo>
                  <a:pt x="6581685" y="1360523"/>
                </a:lnTo>
                <a:cubicBezTo>
                  <a:pt x="6581983" y="1361044"/>
                  <a:pt x="6582206" y="1361528"/>
                  <a:pt x="6582355" y="1361974"/>
                </a:cubicBezTo>
                <a:cubicBezTo>
                  <a:pt x="6582504" y="1362421"/>
                  <a:pt x="6582615" y="1362849"/>
                  <a:pt x="6582690" y="1363258"/>
                </a:cubicBezTo>
                <a:cubicBezTo>
                  <a:pt x="6582764" y="1363667"/>
                  <a:pt x="6582820" y="1364002"/>
                  <a:pt x="6582857" y="1364263"/>
                </a:cubicBezTo>
                <a:cubicBezTo>
                  <a:pt x="6582894" y="1364523"/>
                  <a:pt x="6582913" y="1364765"/>
                  <a:pt x="6582913" y="1364988"/>
                </a:cubicBezTo>
                <a:cubicBezTo>
                  <a:pt x="6582913" y="1365435"/>
                  <a:pt x="6582783" y="1365825"/>
                  <a:pt x="6582522" y="1366160"/>
                </a:cubicBezTo>
                <a:cubicBezTo>
                  <a:pt x="6582262" y="1366495"/>
                  <a:pt x="6581778" y="1366774"/>
                  <a:pt x="6581071" y="1366997"/>
                </a:cubicBezTo>
                <a:cubicBezTo>
                  <a:pt x="6580364" y="1367221"/>
                  <a:pt x="6579434" y="1367388"/>
                  <a:pt x="6578281" y="1367500"/>
                </a:cubicBezTo>
                <a:cubicBezTo>
                  <a:pt x="6577127" y="1367611"/>
                  <a:pt x="6575658" y="1367667"/>
                  <a:pt x="6573872" y="1367667"/>
                </a:cubicBezTo>
                <a:cubicBezTo>
                  <a:pt x="6571788" y="1367667"/>
                  <a:pt x="6570095" y="1367593"/>
                  <a:pt x="6568793" y="1367444"/>
                </a:cubicBezTo>
                <a:cubicBezTo>
                  <a:pt x="6567491" y="1367295"/>
                  <a:pt x="6566430" y="1367090"/>
                  <a:pt x="6565612" y="1366830"/>
                </a:cubicBezTo>
                <a:cubicBezTo>
                  <a:pt x="6564793" y="1366569"/>
                  <a:pt x="6564198" y="1366235"/>
                  <a:pt x="6563826" y="1365825"/>
                </a:cubicBezTo>
                <a:cubicBezTo>
                  <a:pt x="6563454" y="1365416"/>
                  <a:pt x="6563193" y="1364951"/>
                  <a:pt x="6563045" y="1364430"/>
                </a:cubicBezTo>
                <a:lnTo>
                  <a:pt x="6552329" y="1338422"/>
                </a:lnTo>
                <a:cubicBezTo>
                  <a:pt x="6550989" y="1335074"/>
                  <a:pt x="6549557" y="1332190"/>
                  <a:pt x="6548031" y="1329772"/>
                </a:cubicBezTo>
                <a:cubicBezTo>
                  <a:pt x="6546506" y="1327353"/>
                  <a:pt x="6544739" y="1325400"/>
                  <a:pt x="6542729" y="1323912"/>
                </a:cubicBezTo>
                <a:cubicBezTo>
                  <a:pt x="6540720" y="1322423"/>
                  <a:pt x="6538451" y="1321344"/>
                  <a:pt x="6535921" y="1320675"/>
                </a:cubicBezTo>
                <a:cubicBezTo>
                  <a:pt x="6533391" y="1320005"/>
                  <a:pt x="6530488" y="1319670"/>
                  <a:pt x="6527214" y="1319670"/>
                </a:cubicBezTo>
                <a:lnTo>
                  <a:pt x="6519401" y="1319670"/>
                </a:lnTo>
                <a:lnTo>
                  <a:pt x="6519401" y="1364877"/>
                </a:lnTo>
                <a:cubicBezTo>
                  <a:pt x="6519401" y="1365249"/>
                  <a:pt x="6519215" y="1365621"/>
                  <a:pt x="6518843" y="1365993"/>
                </a:cubicBezTo>
                <a:cubicBezTo>
                  <a:pt x="6518470" y="1366365"/>
                  <a:pt x="6517912" y="1366662"/>
                  <a:pt x="6517168" y="1366886"/>
                </a:cubicBezTo>
                <a:cubicBezTo>
                  <a:pt x="6516424" y="1367109"/>
                  <a:pt x="6515457" y="1367295"/>
                  <a:pt x="6514266" y="1367444"/>
                </a:cubicBezTo>
                <a:cubicBezTo>
                  <a:pt x="6513075" y="1367593"/>
                  <a:pt x="6511699" y="1367667"/>
                  <a:pt x="6510136" y="1367667"/>
                </a:cubicBezTo>
                <a:cubicBezTo>
                  <a:pt x="6508573" y="1367667"/>
                  <a:pt x="6507197" y="1367593"/>
                  <a:pt x="6506006" y="1367444"/>
                </a:cubicBezTo>
                <a:cubicBezTo>
                  <a:pt x="6504816" y="1367295"/>
                  <a:pt x="6503848" y="1367109"/>
                  <a:pt x="6503104" y="1366886"/>
                </a:cubicBezTo>
                <a:cubicBezTo>
                  <a:pt x="6502360" y="1366662"/>
                  <a:pt x="6501820" y="1366365"/>
                  <a:pt x="6501485" y="1365993"/>
                </a:cubicBezTo>
                <a:cubicBezTo>
                  <a:pt x="6501151" y="1365621"/>
                  <a:pt x="6500983" y="1365249"/>
                  <a:pt x="6500983" y="1364877"/>
                </a:cubicBezTo>
                <a:lnTo>
                  <a:pt x="6500983" y="1262855"/>
                </a:lnTo>
                <a:cubicBezTo>
                  <a:pt x="6500983" y="1262483"/>
                  <a:pt x="6501151" y="1262129"/>
                  <a:pt x="6501485" y="1261794"/>
                </a:cubicBezTo>
                <a:cubicBezTo>
                  <a:pt x="6501820" y="1261460"/>
                  <a:pt x="6502360" y="1261181"/>
                  <a:pt x="6503104" y="1260957"/>
                </a:cubicBezTo>
                <a:cubicBezTo>
                  <a:pt x="6503848" y="1260734"/>
                  <a:pt x="6504816" y="1260567"/>
                  <a:pt x="6506006" y="1260455"/>
                </a:cubicBezTo>
                <a:cubicBezTo>
                  <a:pt x="6507197" y="1260343"/>
                  <a:pt x="6508573" y="1260288"/>
                  <a:pt x="6510136" y="1260288"/>
                </a:cubicBezTo>
                <a:close/>
                <a:moveTo>
                  <a:pt x="6392078" y="1260288"/>
                </a:moveTo>
                <a:cubicBezTo>
                  <a:pt x="6394311" y="1260288"/>
                  <a:pt x="6396059" y="1260343"/>
                  <a:pt x="6397324" y="1260455"/>
                </a:cubicBezTo>
                <a:cubicBezTo>
                  <a:pt x="6398589" y="1260567"/>
                  <a:pt x="6399594" y="1260771"/>
                  <a:pt x="6400338" y="1261069"/>
                </a:cubicBezTo>
                <a:cubicBezTo>
                  <a:pt x="6401082" y="1261367"/>
                  <a:pt x="6401622" y="1261794"/>
                  <a:pt x="6401957" y="1262353"/>
                </a:cubicBezTo>
                <a:cubicBezTo>
                  <a:pt x="6402292" y="1262911"/>
                  <a:pt x="6402645" y="1263673"/>
                  <a:pt x="6403017" y="1264641"/>
                </a:cubicBezTo>
                <a:lnTo>
                  <a:pt x="6431704" y="1345231"/>
                </a:lnTo>
                <a:lnTo>
                  <a:pt x="6432039" y="1345231"/>
                </a:lnTo>
                <a:lnTo>
                  <a:pt x="6459721" y="1264194"/>
                </a:lnTo>
                <a:cubicBezTo>
                  <a:pt x="6460167" y="1262780"/>
                  <a:pt x="6460707" y="1261869"/>
                  <a:pt x="6461339" y="1261460"/>
                </a:cubicBezTo>
                <a:cubicBezTo>
                  <a:pt x="6461972" y="1261050"/>
                  <a:pt x="6462920" y="1260753"/>
                  <a:pt x="6464185" y="1260567"/>
                </a:cubicBezTo>
                <a:cubicBezTo>
                  <a:pt x="6465450" y="1260381"/>
                  <a:pt x="6467274" y="1260288"/>
                  <a:pt x="6469655" y="1260288"/>
                </a:cubicBezTo>
                <a:cubicBezTo>
                  <a:pt x="6471738" y="1260288"/>
                  <a:pt x="6473450" y="1260381"/>
                  <a:pt x="6474789" y="1260567"/>
                </a:cubicBezTo>
                <a:cubicBezTo>
                  <a:pt x="6476129" y="1260753"/>
                  <a:pt x="6477115" y="1261106"/>
                  <a:pt x="6477747" y="1261627"/>
                </a:cubicBezTo>
                <a:cubicBezTo>
                  <a:pt x="6478380" y="1262148"/>
                  <a:pt x="6478696" y="1262855"/>
                  <a:pt x="6478696" y="1263748"/>
                </a:cubicBezTo>
                <a:cubicBezTo>
                  <a:pt x="6478696" y="1264641"/>
                  <a:pt x="6478473" y="1265757"/>
                  <a:pt x="6478026" y="1267096"/>
                </a:cubicBezTo>
                <a:lnTo>
                  <a:pt x="6441973" y="1366997"/>
                </a:lnTo>
                <a:lnTo>
                  <a:pt x="6428578" y="1403944"/>
                </a:lnTo>
                <a:cubicBezTo>
                  <a:pt x="6428132" y="1405135"/>
                  <a:pt x="6426997" y="1406046"/>
                  <a:pt x="6425174" y="1406679"/>
                </a:cubicBezTo>
                <a:cubicBezTo>
                  <a:pt x="6423351" y="1407311"/>
                  <a:pt x="6420579" y="1407627"/>
                  <a:pt x="6416858" y="1407627"/>
                </a:cubicBezTo>
                <a:cubicBezTo>
                  <a:pt x="6414923" y="1407627"/>
                  <a:pt x="6413361" y="1407534"/>
                  <a:pt x="6412170" y="1407348"/>
                </a:cubicBezTo>
                <a:cubicBezTo>
                  <a:pt x="6410979" y="1407162"/>
                  <a:pt x="6410068" y="1406846"/>
                  <a:pt x="6409435" y="1406400"/>
                </a:cubicBezTo>
                <a:cubicBezTo>
                  <a:pt x="6408803" y="1405953"/>
                  <a:pt x="6408449" y="1405358"/>
                  <a:pt x="6408375" y="1404614"/>
                </a:cubicBezTo>
                <a:cubicBezTo>
                  <a:pt x="6408300" y="1403870"/>
                  <a:pt x="6408487" y="1402977"/>
                  <a:pt x="6408933" y="1401935"/>
                </a:cubicBezTo>
                <a:lnTo>
                  <a:pt x="6422774" y="1366997"/>
                </a:lnTo>
                <a:cubicBezTo>
                  <a:pt x="6422104" y="1366700"/>
                  <a:pt x="6421472" y="1366216"/>
                  <a:pt x="6420876" y="1365546"/>
                </a:cubicBezTo>
                <a:cubicBezTo>
                  <a:pt x="6420281" y="1364877"/>
                  <a:pt x="6419872" y="1364170"/>
                  <a:pt x="6419649" y="1363425"/>
                </a:cubicBezTo>
                <a:lnTo>
                  <a:pt x="6383818" y="1267431"/>
                </a:lnTo>
                <a:cubicBezTo>
                  <a:pt x="6383223" y="1265869"/>
                  <a:pt x="6382925" y="1264641"/>
                  <a:pt x="6382925" y="1263748"/>
                </a:cubicBezTo>
                <a:cubicBezTo>
                  <a:pt x="6382925" y="1262855"/>
                  <a:pt x="6383223" y="1262148"/>
                  <a:pt x="6383818" y="1261627"/>
                </a:cubicBezTo>
                <a:cubicBezTo>
                  <a:pt x="6384414" y="1261106"/>
                  <a:pt x="6385381" y="1260753"/>
                  <a:pt x="6386720" y="1260567"/>
                </a:cubicBezTo>
                <a:cubicBezTo>
                  <a:pt x="6388060" y="1260381"/>
                  <a:pt x="6389846" y="1260288"/>
                  <a:pt x="6392078" y="1260288"/>
                </a:cubicBezTo>
                <a:close/>
                <a:moveTo>
                  <a:pt x="6167236" y="1260288"/>
                </a:moveTo>
                <a:cubicBezTo>
                  <a:pt x="6169096" y="1260288"/>
                  <a:pt x="6170622" y="1260343"/>
                  <a:pt x="6171813" y="1260455"/>
                </a:cubicBezTo>
                <a:cubicBezTo>
                  <a:pt x="6173003" y="1260567"/>
                  <a:pt x="6173933" y="1260790"/>
                  <a:pt x="6174603" y="1261125"/>
                </a:cubicBezTo>
                <a:cubicBezTo>
                  <a:pt x="6175273" y="1261460"/>
                  <a:pt x="6175757" y="1261832"/>
                  <a:pt x="6176054" y="1262241"/>
                </a:cubicBezTo>
                <a:cubicBezTo>
                  <a:pt x="6176352" y="1262650"/>
                  <a:pt x="6176501" y="1263153"/>
                  <a:pt x="6176501" y="1263748"/>
                </a:cubicBezTo>
                <a:lnTo>
                  <a:pt x="6176501" y="1304601"/>
                </a:lnTo>
                <a:lnTo>
                  <a:pt x="6227735" y="1304601"/>
                </a:lnTo>
                <a:lnTo>
                  <a:pt x="6227735" y="1263748"/>
                </a:lnTo>
                <a:cubicBezTo>
                  <a:pt x="6227735" y="1263153"/>
                  <a:pt x="6227884" y="1262650"/>
                  <a:pt x="6228181" y="1262241"/>
                </a:cubicBezTo>
                <a:cubicBezTo>
                  <a:pt x="6228479" y="1261832"/>
                  <a:pt x="6228963" y="1261460"/>
                  <a:pt x="6229632" y="1261125"/>
                </a:cubicBezTo>
                <a:cubicBezTo>
                  <a:pt x="6230302" y="1260790"/>
                  <a:pt x="6231232" y="1260567"/>
                  <a:pt x="6232423" y="1260455"/>
                </a:cubicBezTo>
                <a:cubicBezTo>
                  <a:pt x="6233613" y="1260343"/>
                  <a:pt x="6235139" y="1260288"/>
                  <a:pt x="6236999" y="1260288"/>
                </a:cubicBezTo>
                <a:cubicBezTo>
                  <a:pt x="6238785" y="1260288"/>
                  <a:pt x="6240274" y="1260343"/>
                  <a:pt x="6241464" y="1260455"/>
                </a:cubicBezTo>
                <a:cubicBezTo>
                  <a:pt x="6242655" y="1260567"/>
                  <a:pt x="6243585" y="1260790"/>
                  <a:pt x="6244255" y="1261125"/>
                </a:cubicBezTo>
                <a:cubicBezTo>
                  <a:pt x="6244924" y="1261460"/>
                  <a:pt x="6245408" y="1261832"/>
                  <a:pt x="6245706" y="1262241"/>
                </a:cubicBezTo>
                <a:cubicBezTo>
                  <a:pt x="6246003" y="1262650"/>
                  <a:pt x="6246152" y="1263153"/>
                  <a:pt x="6246152" y="1263748"/>
                </a:cubicBezTo>
                <a:lnTo>
                  <a:pt x="6246152" y="1364207"/>
                </a:lnTo>
                <a:cubicBezTo>
                  <a:pt x="6246152" y="1364802"/>
                  <a:pt x="6246003" y="1365304"/>
                  <a:pt x="6245706" y="1365714"/>
                </a:cubicBezTo>
                <a:cubicBezTo>
                  <a:pt x="6245408" y="1366123"/>
                  <a:pt x="6244924" y="1366476"/>
                  <a:pt x="6244255" y="1366774"/>
                </a:cubicBezTo>
                <a:cubicBezTo>
                  <a:pt x="6243585" y="1367072"/>
                  <a:pt x="6242655" y="1367295"/>
                  <a:pt x="6241464" y="1367444"/>
                </a:cubicBezTo>
                <a:cubicBezTo>
                  <a:pt x="6240274" y="1367593"/>
                  <a:pt x="6238785" y="1367667"/>
                  <a:pt x="6236999" y="1367667"/>
                </a:cubicBezTo>
                <a:cubicBezTo>
                  <a:pt x="6235139" y="1367667"/>
                  <a:pt x="6233613" y="1367593"/>
                  <a:pt x="6232423" y="1367444"/>
                </a:cubicBezTo>
                <a:cubicBezTo>
                  <a:pt x="6231232" y="1367295"/>
                  <a:pt x="6230302" y="1367072"/>
                  <a:pt x="6229632" y="1366774"/>
                </a:cubicBezTo>
                <a:cubicBezTo>
                  <a:pt x="6228963" y="1366476"/>
                  <a:pt x="6228479" y="1366123"/>
                  <a:pt x="6228181" y="1365714"/>
                </a:cubicBezTo>
                <a:cubicBezTo>
                  <a:pt x="6227884" y="1365304"/>
                  <a:pt x="6227735" y="1364802"/>
                  <a:pt x="6227735" y="1364207"/>
                </a:cubicBezTo>
                <a:lnTo>
                  <a:pt x="6227735" y="1320117"/>
                </a:lnTo>
                <a:lnTo>
                  <a:pt x="6176501" y="1320117"/>
                </a:lnTo>
                <a:lnTo>
                  <a:pt x="6176501" y="1364207"/>
                </a:lnTo>
                <a:cubicBezTo>
                  <a:pt x="6176501" y="1364802"/>
                  <a:pt x="6176352" y="1365304"/>
                  <a:pt x="6176054" y="1365714"/>
                </a:cubicBezTo>
                <a:cubicBezTo>
                  <a:pt x="6175757" y="1366123"/>
                  <a:pt x="6175273" y="1366476"/>
                  <a:pt x="6174603" y="1366774"/>
                </a:cubicBezTo>
                <a:cubicBezTo>
                  <a:pt x="6173933" y="1367072"/>
                  <a:pt x="6173003" y="1367295"/>
                  <a:pt x="6171813" y="1367444"/>
                </a:cubicBezTo>
                <a:cubicBezTo>
                  <a:pt x="6170622" y="1367593"/>
                  <a:pt x="6169096" y="1367667"/>
                  <a:pt x="6167236" y="1367667"/>
                </a:cubicBezTo>
                <a:cubicBezTo>
                  <a:pt x="6165450" y="1367667"/>
                  <a:pt x="6163962" y="1367593"/>
                  <a:pt x="6162771" y="1367444"/>
                </a:cubicBezTo>
                <a:cubicBezTo>
                  <a:pt x="6161581" y="1367295"/>
                  <a:pt x="6160632" y="1367072"/>
                  <a:pt x="6159925" y="1366774"/>
                </a:cubicBezTo>
                <a:cubicBezTo>
                  <a:pt x="6159218" y="1366476"/>
                  <a:pt x="6158734" y="1366123"/>
                  <a:pt x="6158474" y="1365714"/>
                </a:cubicBezTo>
                <a:cubicBezTo>
                  <a:pt x="6158213" y="1365304"/>
                  <a:pt x="6158083" y="1364802"/>
                  <a:pt x="6158083" y="1364207"/>
                </a:cubicBezTo>
                <a:lnTo>
                  <a:pt x="6158083" y="1263748"/>
                </a:lnTo>
                <a:cubicBezTo>
                  <a:pt x="6158083" y="1263153"/>
                  <a:pt x="6158213" y="1262650"/>
                  <a:pt x="6158474" y="1262241"/>
                </a:cubicBezTo>
                <a:cubicBezTo>
                  <a:pt x="6158734" y="1261832"/>
                  <a:pt x="6159218" y="1261460"/>
                  <a:pt x="6159925" y="1261125"/>
                </a:cubicBezTo>
                <a:cubicBezTo>
                  <a:pt x="6160632" y="1260790"/>
                  <a:pt x="6161581" y="1260567"/>
                  <a:pt x="6162771" y="1260455"/>
                </a:cubicBezTo>
                <a:cubicBezTo>
                  <a:pt x="6163962" y="1260343"/>
                  <a:pt x="6165450" y="1260288"/>
                  <a:pt x="6167236" y="1260288"/>
                </a:cubicBezTo>
                <a:close/>
                <a:moveTo>
                  <a:pt x="5443225" y="1260288"/>
                </a:moveTo>
                <a:cubicBezTo>
                  <a:pt x="5446796" y="1260288"/>
                  <a:pt x="5449252" y="1260567"/>
                  <a:pt x="5450592" y="1261125"/>
                </a:cubicBezTo>
                <a:cubicBezTo>
                  <a:pt x="5451931" y="1261683"/>
                  <a:pt x="5452601" y="1262520"/>
                  <a:pt x="5452601" y="1263636"/>
                </a:cubicBezTo>
                <a:lnTo>
                  <a:pt x="5452601" y="1321791"/>
                </a:lnTo>
                <a:cubicBezTo>
                  <a:pt x="5452601" y="1324693"/>
                  <a:pt x="5452526" y="1327577"/>
                  <a:pt x="5452378" y="1330441"/>
                </a:cubicBezTo>
                <a:cubicBezTo>
                  <a:pt x="5452229" y="1333306"/>
                  <a:pt x="5452043" y="1336153"/>
                  <a:pt x="5451819" y="1338980"/>
                </a:cubicBezTo>
                <a:cubicBezTo>
                  <a:pt x="5453531" y="1336153"/>
                  <a:pt x="5455261" y="1333381"/>
                  <a:pt x="5457010" y="1330665"/>
                </a:cubicBezTo>
                <a:cubicBezTo>
                  <a:pt x="5458759" y="1327949"/>
                  <a:pt x="5460637" y="1325288"/>
                  <a:pt x="5462647" y="1322684"/>
                </a:cubicBezTo>
                <a:lnTo>
                  <a:pt x="5505844" y="1263636"/>
                </a:lnTo>
                <a:cubicBezTo>
                  <a:pt x="5506291" y="1263041"/>
                  <a:pt x="5506756" y="1262520"/>
                  <a:pt x="5507239" y="1262074"/>
                </a:cubicBezTo>
                <a:cubicBezTo>
                  <a:pt x="5507723" y="1261627"/>
                  <a:pt x="5508318" y="1261274"/>
                  <a:pt x="5509025" y="1261013"/>
                </a:cubicBezTo>
                <a:cubicBezTo>
                  <a:pt x="5509732" y="1260753"/>
                  <a:pt x="5510569" y="1260567"/>
                  <a:pt x="5511537" y="1260455"/>
                </a:cubicBezTo>
                <a:cubicBezTo>
                  <a:pt x="5512504" y="1260343"/>
                  <a:pt x="5513769" y="1260288"/>
                  <a:pt x="5515332" y="1260288"/>
                </a:cubicBezTo>
                <a:cubicBezTo>
                  <a:pt x="5516894" y="1260288"/>
                  <a:pt x="5518215" y="1260343"/>
                  <a:pt x="5519294" y="1260455"/>
                </a:cubicBezTo>
                <a:cubicBezTo>
                  <a:pt x="5520373" y="1260567"/>
                  <a:pt x="5521229" y="1260771"/>
                  <a:pt x="5521862" y="1261069"/>
                </a:cubicBezTo>
                <a:cubicBezTo>
                  <a:pt x="5522494" y="1261367"/>
                  <a:pt x="5522941" y="1261739"/>
                  <a:pt x="5523201" y="1262185"/>
                </a:cubicBezTo>
                <a:cubicBezTo>
                  <a:pt x="5523462" y="1262632"/>
                  <a:pt x="5523592" y="1263153"/>
                  <a:pt x="5523592" y="1263748"/>
                </a:cubicBezTo>
                <a:lnTo>
                  <a:pt x="5523592" y="1364318"/>
                </a:lnTo>
                <a:cubicBezTo>
                  <a:pt x="5523592" y="1364839"/>
                  <a:pt x="5523443" y="1365323"/>
                  <a:pt x="5523145" y="1365770"/>
                </a:cubicBezTo>
                <a:cubicBezTo>
                  <a:pt x="5522848" y="1366216"/>
                  <a:pt x="5522364" y="1366569"/>
                  <a:pt x="5521694" y="1366830"/>
                </a:cubicBezTo>
                <a:cubicBezTo>
                  <a:pt x="5521025" y="1367090"/>
                  <a:pt x="5520094" y="1367295"/>
                  <a:pt x="5518904" y="1367444"/>
                </a:cubicBezTo>
                <a:cubicBezTo>
                  <a:pt x="5517713" y="1367593"/>
                  <a:pt x="5516225" y="1367667"/>
                  <a:pt x="5514439" y="1367667"/>
                </a:cubicBezTo>
                <a:cubicBezTo>
                  <a:pt x="5512653" y="1367667"/>
                  <a:pt x="5511165" y="1367593"/>
                  <a:pt x="5509974" y="1367444"/>
                </a:cubicBezTo>
                <a:cubicBezTo>
                  <a:pt x="5508783" y="1367295"/>
                  <a:pt x="5507816" y="1367090"/>
                  <a:pt x="5507072" y="1366830"/>
                </a:cubicBezTo>
                <a:cubicBezTo>
                  <a:pt x="5506328" y="1366569"/>
                  <a:pt x="5505807" y="1366216"/>
                  <a:pt x="5505509" y="1365770"/>
                </a:cubicBezTo>
                <a:cubicBezTo>
                  <a:pt x="5505212" y="1365323"/>
                  <a:pt x="5505063" y="1364839"/>
                  <a:pt x="5505063" y="1364318"/>
                </a:cubicBezTo>
                <a:lnTo>
                  <a:pt x="5505063" y="1306499"/>
                </a:lnTo>
                <a:cubicBezTo>
                  <a:pt x="5505063" y="1303597"/>
                  <a:pt x="5505137" y="1300639"/>
                  <a:pt x="5505286" y="1297625"/>
                </a:cubicBezTo>
                <a:cubicBezTo>
                  <a:pt x="5505435" y="1294611"/>
                  <a:pt x="5505621" y="1291653"/>
                  <a:pt x="5505844" y="1288751"/>
                </a:cubicBezTo>
                <a:cubicBezTo>
                  <a:pt x="5504132" y="1291728"/>
                  <a:pt x="5502254" y="1294648"/>
                  <a:pt x="5500207" y="1297513"/>
                </a:cubicBezTo>
                <a:cubicBezTo>
                  <a:pt x="5498161" y="1300378"/>
                  <a:pt x="5496096" y="1303225"/>
                  <a:pt x="5494012" y="1306052"/>
                </a:cubicBezTo>
                <a:lnTo>
                  <a:pt x="5451373" y="1364318"/>
                </a:lnTo>
                <a:cubicBezTo>
                  <a:pt x="5450852" y="1364914"/>
                  <a:pt x="5450387" y="1365435"/>
                  <a:pt x="5449978" y="1365881"/>
                </a:cubicBezTo>
                <a:cubicBezTo>
                  <a:pt x="5449568" y="1366328"/>
                  <a:pt x="5449047" y="1366681"/>
                  <a:pt x="5448415" y="1366942"/>
                </a:cubicBezTo>
                <a:cubicBezTo>
                  <a:pt x="5447782" y="1367202"/>
                  <a:pt x="5446983" y="1367388"/>
                  <a:pt x="5446015" y="1367500"/>
                </a:cubicBezTo>
                <a:cubicBezTo>
                  <a:pt x="5445048" y="1367611"/>
                  <a:pt x="5443857" y="1367667"/>
                  <a:pt x="5442443" y="1367667"/>
                </a:cubicBezTo>
                <a:cubicBezTo>
                  <a:pt x="5440806" y="1367667"/>
                  <a:pt x="5439467" y="1367593"/>
                  <a:pt x="5438425" y="1367444"/>
                </a:cubicBezTo>
                <a:cubicBezTo>
                  <a:pt x="5437383" y="1367295"/>
                  <a:pt x="5436546" y="1367090"/>
                  <a:pt x="5435913" y="1366830"/>
                </a:cubicBezTo>
                <a:cubicBezTo>
                  <a:pt x="5435281" y="1366569"/>
                  <a:pt x="5434834" y="1366216"/>
                  <a:pt x="5434574" y="1365770"/>
                </a:cubicBezTo>
                <a:cubicBezTo>
                  <a:pt x="5434314" y="1365323"/>
                  <a:pt x="5434183" y="1364839"/>
                  <a:pt x="5434183" y="1364318"/>
                </a:cubicBezTo>
                <a:lnTo>
                  <a:pt x="5434183" y="1263636"/>
                </a:lnTo>
                <a:cubicBezTo>
                  <a:pt x="5434183" y="1263115"/>
                  <a:pt x="5434314" y="1262632"/>
                  <a:pt x="5434574" y="1262185"/>
                </a:cubicBezTo>
                <a:cubicBezTo>
                  <a:pt x="5434834" y="1261739"/>
                  <a:pt x="5435318" y="1261367"/>
                  <a:pt x="5436025" y="1261069"/>
                </a:cubicBezTo>
                <a:cubicBezTo>
                  <a:pt x="5436732" y="1260771"/>
                  <a:pt x="5437681" y="1260567"/>
                  <a:pt x="5438871" y="1260455"/>
                </a:cubicBezTo>
                <a:cubicBezTo>
                  <a:pt x="5440062" y="1260343"/>
                  <a:pt x="5441513" y="1260288"/>
                  <a:pt x="5443225" y="1260288"/>
                </a:cubicBezTo>
                <a:close/>
                <a:moveTo>
                  <a:pt x="5195686" y="1260288"/>
                </a:moveTo>
                <a:cubicBezTo>
                  <a:pt x="5197547" y="1260288"/>
                  <a:pt x="5199072" y="1260343"/>
                  <a:pt x="5200263" y="1260455"/>
                </a:cubicBezTo>
                <a:cubicBezTo>
                  <a:pt x="5201453" y="1260567"/>
                  <a:pt x="5202384" y="1260790"/>
                  <a:pt x="5203053" y="1261125"/>
                </a:cubicBezTo>
                <a:cubicBezTo>
                  <a:pt x="5203723" y="1261460"/>
                  <a:pt x="5204207" y="1261832"/>
                  <a:pt x="5204504" y="1262241"/>
                </a:cubicBezTo>
                <a:cubicBezTo>
                  <a:pt x="5204802" y="1262650"/>
                  <a:pt x="5204951" y="1263153"/>
                  <a:pt x="5204951" y="1263748"/>
                </a:cubicBezTo>
                <a:lnTo>
                  <a:pt x="5204951" y="1304601"/>
                </a:lnTo>
                <a:lnTo>
                  <a:pt x="5256185" y="1304601"/>
                </a:lnTo>
                <a:lnTo>
                  <a:pt x="5256185" y="1263748"/>
                </a:lnTo>
                <a:cubicBezTo>
                  <a:pt x="5256185" y="1263153"/>
                  <a:pt x="5256334" y="1262650"/>
                  <a:pt x="5256631" y="1262241"/>
                </a:cubicBezTo>
                <a:cubicBezTo>
                  <a:pt x="5256929" y="1261832"/>
                  <a:pt x="5257413" y="1261460"/>
                  <a:pt x="5258082" y="1261125"/>
                </a:cubicBezTo>
                <a:cubicBezTo>
                  <a:pt x="5258752" y="1260790"/>
                  <a:pt x="5259682" y="1260567"/>
                  <a:pt x="5260873" y="1260455"/>
                </a:cubicBezTo>
                <a:cubicBezTo>
                  <a:pt x="5262064" y="1260343"/>
                  <a:pt x="5263589" y="1260288"/>
                  <a:pt x="5265449" y="1260288"/>
                </a:cubicBezTo>
                <a:cubicBezTo>
                  <a:pt x="5267235" y="1260288"/>
                  <a:pt x="5268724" y="1260343"/>
                  <a:pt x="5269914" y="1260455"/>
                </a:cubicBezTo>
                <a:cubicBezTo>
                  <a:pt x="5271105" y="1260567"/>
                  <a:pt x="5272035" y="1260790"/>
                  <a:pt x="5272705" y="1261125"/>
                </a:cubicBezTo>
                <a:cubicBezTo>
                  <a:pt x="5273375" y="1261460"/>
                  <a:pt x="5273858" y="1261832"/>
                  <a:pt x="5274156" y="1262241"/>
                </a:cubicBezTo>
                <a:cubicBezTo>
                  <a:pt x="5274454" y="1262650"/>
                  <a:pt x="5274602" y="1263153"/>
                  <a:pt x="5274602" y="1263748"/>
                </a:cubicBezTo>
                <a:lnTo>
                  <a:pt x="5274602" y="1364207"/>
                </a:lnTo>
                <a:cubicBezTo>
                  <a:pt x="5274602" y="1364802"/>
                  <a:pt x="5274454" y="1365304"/>
                  <a:pt x="5274156" y="1365714"/>
                </a:cubicBezTo>
                <a:cubicBezTo>
                  <a:pt x="5273858" y="1366123"/>
                  <a:pt x="5273375" y="1366476"/>
                  <a:pt x="5272705" y="1366774"/>
                </a:cubicBezTo>
                <a:cubicBezTo>
                  <a:pt x="5272035" y="1367072"/>
                  <a:pt x="5271105" y="1367295"/>
                  <a:pt x="5269914" y="1367444"/>
                </a:cubicBezTo>
                <a:cubicBezTo>
                  <a:pt x="5268724" y="1367593"/>
                  <a:pt x="5267235" y="1367667"/>
                  <a:pt x="5265449" y="1367667"/>
                </a:cubicBezTo>
                <a:cubicBezTo>
                  <a:pt x="5263589" y="1367667"/>
                  <a:pt x="5262064" y="1367593"/>
                  <a:pt x="5260873" y="1367444"/>
                </a:cubicBezTo>
                <a:cubicBezTo>
                  <a:pt x="5259682" y="1367295"/>
                  <a:pt x="5258752" y="1367072"/>
                  <a:pt x="5258082" y="1366774"/>
                </a:cubicBezTo>
                <a:cubicBezTo>
                  <a:pt x="5257413" y="1366476"/>
                  <a:pt x="5256929" y="1366123"/>
                  <a:pt x="5256631" y="1365714"/>
                </a:cubicBezTo>
                <a:cubicBezTo>
                  <a:pt x="5256334" y="1365304"/>
                  <a:pt x="5256185" y="1364802"/>
                  <a:pt x="5256185" y="1364207"/>
                </a:cubicBezTo>
                <a:lnTo>
                  <a:pt x="5256185" y="1320117"/>
                </a:lnTo>
                <a:lnTo>
                  <a:pt x="5204951" y="1320117"/>
                </a:lnTo>
                <a:lnTo>
                  <a:pt x="5204951" y="1364207"/>
                </a:lnTo>
                <a:cubicBezTo>
                  <a:pt x="5204951" y="1364802"/>
                  <a:pt x="5204802" y="1365304"/>
                  <a:pt x="5204504" y="1365714"/>
                </a:cubicBezTo>
                <a:cubicBezTo>
                  <a:pt x="5204207" y="1366123"/>
                  <a:pt x="5203723" y="1366476"/>
                  <a:pt x="5203053" y="1366774"/>
                </a:cubicBezTo>
                <a:cubicBezTo>
                  <a:pt x="5202384" y="1367072"/>
                  <a:pt x="5201453" y="1367295"/>
                  <a:pt x="5200263" y="1367444"/>
                </a:cubicBezTo>
                <a:cubicBezTo>
                  <a:pt x="5199072" y="1367593"/>
                  <a:pt x="5197547" y="1367667"/>
                  <a:pt x="5195686" y="1367667"/>
                </a:cubicBezTo>
                <a:cubicBezTo>
                  <a:pt x="5193900" y="1367667"/>
                  <a:pt x="5192412" y="1367593"/>
                  <a:pt x="5191221" y="1367444"/>
                </a:cubicBezTo>
                <a:cubicBezTo>
                  <a:pt x="5190031" y="1367295"/>
                  <a:pt x="5189082" y="1367072"/>
                  <a:pt x="5188375" y="1366774"/>
                </a:cubicBezTo>
                <a:cubicBezTo>
                  <a:pt x="5187668" y="1366476"/>
                  <a:pt x="5187184" y="1366123"/>
                  <a:pt x="5186924" y="1365714"/>
                </a:cubicBezTo>
                <a:cubicBezTo>
                  <a:pt x="5186664" y="1365304"/>
                  <a:pt x="5186533" y="1364802"/>
                  <a:pt x="5186533" y="1364207"/>
                </a:cubicBezTo>
                <a:lnTo>
                  <a:pt x="5186533" y="1263748"/>
                </a:lnTo>
                <a:cubicBezTo>
                  <a:pt x="5186533" y="1263153"/>
                  <a:pt x="5186664" y="1262650"/>
                  <a:pt x="5186924" y="1262241"/>
                </a:cubicBezTo>
                <a:cubicBezTo>
                  <a:pt x="5187184" y="1261832"/>
                  <a:pt x="5187668" y="1261460"/>
                  <a:pt x="5188375" y="1261125"/>
                </a:cubicBezTo>
                <a:cubicBezTo>
                  <a:pt x="5189082" y="1260790"/>
                  <a:pt x="5190031" y="1260567"/>
                  <a:pt x="5191221" y="1260455"/>
                </a:cubicBezTo>
                <a:cubicBezTo>
                  <a:pt x="5192412" y="1260343"/>
                  <a:pt x="5193900" y="1260288"/>
                  <a:pt x="5195686" y="1260288"/>
                </a:cubicBezTo>
                <a:close/>
                <a:moveTo>
                  <a:pt x="4976611" y="1260288"/>
                </a:moveTo>
                <a:cubicBezTo>
                  <a:pt x="4978174" y="1260288"/>
                  <a:pt x="4979551" y="1260343"/>
                  <a:pt x="4980741" y="1260455"/>
                </a:cubicBezTo>
                <a:cubicBezTo>
                  <a:pt x="4981932" y="1260567"/>
                  <a:pt x="4982899" y="1260734"/>
                  <a:pt x="4983643" y="1260957"/>
                </a:cubicBezTo>
                <a:cubicBezTo>
                  <a:pt x="4984388" y="1261181"/>
                  <a:pt x="4984946" y="1261460"/>
                  <a:pt x="4985318" y="1261794"/>
                </a:cubicBezTo>
                <a:cubicBezTo>
                  <a:pt x="4985690" y="1262129"/>
                  <a:pt x="4985876" y="1262483"/>
                  <a:pt x="4985876" y="1262855"/>
                </a:cubicBezTo>
                <a:lnTo>
                  <a:pt x="4985876" y="1304936"/>
                </a:lnTo>
                <a:lnTo>
                  <a:pt x="4993689" y="1304936"/>
                </a:lnTo>
                <a:cubicBezTo>
                  <a:pt x="4996517" y="1304936"/>
                  <a:pt x="4999103" y="1304620"/>
                  <a:pt x="5001447" y="1303987"/>
                </a:cubicBezTo>
                <a:cubicBezTo>
                  <a:pt x="5003791" y="1303355"/>
                  <a:pt x="5005930" y="1302313"/>
                  <a:pt x="5007865" y="1300862"/>
                </a:cubicBezTo>
                <a:cubicBezTo>
                  <a:pt x="5009800" y="1299411"/>
                  <a:pt x="5011530" y="1297532"/>
                  <a:pt x="5013056" y="1295225"/>
                </a:cubicBezTo>
                <a:cubicBezTo>
                  <a:pt x="5014581" y="1292918"/>
                  <a:pt x="5015976" y="1290128"/>
                  <a:pt x="5017241" y="1286853"/>
                </a:cubicBezTo>
                <a:lnTo>
                  <a:pt x="5026617" y="1263748"/>
                </a:lnTo>
                <a:cubicBezTo>
                  <a:pt x="5026766" y="1263153"/>
                  <a:pt x="5027027" y="1262632"/>
                  <a:pt x="5027399" y="1262185"/>
                </a:cubicBezTo>
                <a:cubicBezTo>
                  <a:pt x="5027771" y="1261739"/>
                  <a:pt x="5028329" y="1261367"/>
                  <a:pt x="5029073" y="1261069"/>
                </a:cubicBezTo>
                <a:cubicBezTo>
                  <a:pt x="5029817" y="1260771"/>
                  <a:pt x="5030803" y="1260567"/>
                  <a:pt x="5032031" y="1260455"/>
                </a:cubicBezTo>
                <a:cubicBezTo>
                  <a:pt x="5033259" y="1260343"/>
                  <a:pt x="5034877" y="1260288"/>
                  <a:pt x="5036887" y="1260288"/>
                </a:cubicBezTo>
                <a:cubicBezTo>
                  <a:pt x="5038673" y="1260288"/>
                  <a:pt x="5040142" y="1260343"/>
                  <a:pt x="5041296" y="1260455"/>
                </a:cubicBezTo>
                <a:cubicBezTo>
                  <a:pt x="5042449" y="1260567"/>
                  <a:pt x="5043342" y="1260734"/>
                  <a:pt x="5043975" y="1260957"/>
                </a:cubicBezTo>
                <a:cubicBezTo>
                  <a:pt x="5044607" y="1261181"/>
                  <a:pt x="5045035" y="1261460"/>
                  <a:pt x="5045258" y="1261794"/>
                </a:cubicBezTo>
                <a:cubicBezTo>
                  <a:pt x="5045481" y="1262129"/>
                  <a:pt x="5045593" y="1262483"/>
                  <a:pt x="5045593" y="1262855"/>
                </a:cubicBezTo>
                <a:cubicBezTo>
                  <a:pt x="5045593" y="1263525"/>
                  <a:pt x="5045500" y="1264232"/>
                  <a:pt x="5045314" y="1264976"/>
                </a:cubicBezTo>
                <a:cubicBezTo>
                  <a:pt x="5045128" y="1265720"/>
                  <a:pt x="5044849" y="1266576"/>
                  <a:pt x="5044477" y="1267543"/>
                </a:cubicBezTo>
                <a:lnTo>
                  <a:pt x="5034877" y="1289644"/>
                </a:lnTo>
                <a:cubicBezTo>
                  <a:pt x="5033389" y="1293365"/>
                  <a:pt x="5031771" y="1296490"/>
                  <a:pt x="5030022" y="1299020"/>
                </a:cubicBezTo>
                <a:cubicBezTo>
                  <a:pt x="5028273" y="1301550"/>
                  <a:pt x="5026506" y="1303652"/>
                  <a:pt x="5024720" y="1305327"/>
                </a:cubicBezTo>
                <a:cubicBezTo>
                  <a:pt x="5022934" y="1307001"/>
                  <a:pt x="5021111" y="1308303"/>
                  <a:pt x="5019250" y="1309233"/>
                </a:cubicBezTo>
                <a:cubicBezTo>
                  <a:pt x="5017390" y="1310164"/>
                  <a:pt x="5015604" y="1310889"/>
                  <a:pt x="5013893" y="1311410"/>
                </a:cubicBezTo>
                <a:lnTo>
                  <a:pt x="5013893" y="1311633"/>
                </a:lnTo>
                <a:cubicBezTo>
                  <a:pt x="5016497" y="1312526"/>
                  <a:pt x="5018897" y="1313605"/>
                  <a:pt x="5021092" y="1314870"/>
                </a:cubicBezTo>
                <a:cubicBezTo>
                  <a:pt x="5023287" y="1316135"/>
                  <a:pt x="5025334" y="1317698"/>
                  <a:pt x="5027231" y="1319558"/>
                </a:cubicBezTo>
                <a:cubicBezTo>
                  <a:pt x="5029129" y="1321419"/>
                  <a:pt x="5030896" y="1323633"/>
                  <a:pt x="5032533" y="1326200"/>
                </a:cubicBezTo>
                <a:cubicBezTo>
                  <a:pt x="5034171" y="1328767"/>
                  <a:pt x="5035696" y="1331725"/>
                  <a:pt x="5037110" y="1335074"/>
                </a:cubicBezTo>
                <a:lnTo>
                  <a:pt x="5048160" y="1360523"/>
                </a:lnTo>
                <a:cubicBezTo>
                  <a:pt x="5048458" y="1361044"/>
                  <a:pt x="5048681" y="1361528"/>
                  <a:pt x="5048830" y="1361974"/>
                </a:cubicBezTo>
                <a:cubicBezTo>
                  <a:pt x="5048979" y="1362421"/>
                  <a:pt x="5049091" y="1362849"/>
                  <a:pt x="5049165" y="1363258"/>
                </a:cubicBezTo>
                <a:cubicBezTo>
                  <a:pt x="5049239" y="1363667"/>
                  <a:pt x="5049295" y="1364002"/>
                  <a:pt x="5049332" y="1364263"/>
                </a:cubicBezTo>
                <a:cubicBezTo>
                  <a:pt x="5049370" y="1364523"/>
                  <a:pt x="5049388" y="1364765"/>
                  <a:pt x="5049388" y="1364988"/>
                </a:cubicBezTo>
                <a:cubicBezTo>
                  <a:pt x="5049388" y="1365435"/>
                  <a:pt x="5049258" y="1365825"/>
                  <a:pt x="5048998" y="1366160"/>
                </a:cubicBezTo>
                <a:cubicBezTo>
                  <a:pt x="5048737" y="1366495"/>
                  <a:pt x="5048253" y="1366774"/>
                  <a:pt x="5047546" y="1366997"/>
                </a:cubicBezTo>
                <a:cubicBezTo>
                  <a:pt x="5046839" y="1367221"/>
                  <a:pt x="5045909" y="1367388"/>
                  <a:pt x="5044756" y="1367500"/>
                </a:cubicBezTo>
                <a:cubicBezTo>
                  <a:pt x="5043602" y="1367611"/>
                  <a:pt x="5042133" y="1367667"/>
                  <a:pt x="5040347" y="1367667"/>
                </a:cubicBezTo>
                <a:cubicBezTo>
                  <a:pt x="5038263" y="1367667"/>
                  <a:pt x="5036570" y="1367593"/>
                  <a:pt x="5035268" y="1367444"/>
                </a:cubicBezTo>
                <a:cubicBezTo>
                  <a:pt x="5033966" y="1367295"/>
                  <a:pt x="5032905" y="1367090"/>
                  <a:pt x="5032087" y="1366830"/>
                </a:cubicBezTo>
                <a:cubicBezTo>
                  <a:pt x="5031268" y="1366569"/>
                  <a:pt x="5030673" y="1366235"/>
                  <a:pt x="5030301" y="1365825"/>
                </a:cubicBezTo>
                <a:cubicBezTo>
                  <a:pt x="5029929" y="1365416"/>
                  <a:pt x="5029668" y="1364951"/>
                  <a:pt x="5029520" y="1364430"/>
                </a:cubicBezTo>
                <a:lnTo>
                  <a:pt x="5018804" y="1338422"/>
                </a:lnTo>
                <a:cubicBezTo>
                  <a:pt x="5017465" y="1335074"/>
                  <a:pt x="5016032" y="1332190"/>
                  <a:pt x="5014507" y="1329772"/>
                </a:cubicBezTo>
                <a:cubicBezTo>
                  <a:pt x="5012981" y="1327353"/>
                  <a:pt x="5011214" y="1325400"/>
                  <a:pt x="5009205" y="1323912"/>
                </a:cubicBezTo>
                <a:cubicBezTo>
                  <a:pt x="5007195" y="1322423"/>
                  <a:pt x="5004926" y="1321344"/>
                  <a:pt x="5002396" y="1320675"/>
                </a:cubicBezTo>
                <a:cubicBezTo>
                  <a:pt x="4999866" y="1320005"/>
                  <a:pt x="4996963" y="1319670"/>
                  <a:pt x="4993689" y="1319670"/>
                </a:cubicBezTo>
                <a:lnTo>
                  <a:pt x="4985876" y="1319670"/>
                </a:lnTo>
                <a:lnTo>
                  <a:pt x="4985876" y="1364877"/>
                </a:lnTo>
                <a:cubicBezTo>
                  <a:pt x="4985876" y="1365249"/>
                  <a:pt x="4985690" y="1365621"/>
                  <a:pt x="4985318" y="1365993"/>
                </a:cubicBezTo>
                <a:cubicBezTo>
                  <a:pt x="4984946" y="1366365"/>
                  <a:pt x="4984388" y="1366662"/>
                  <a:pt x="4983643" y="1366886"/>
                </a:cubicBezTo>
                <a:cubicBezTo>
                  <a:pt x="4982899" y="1367109"/>
                  <a:pt x="4981932" y="1367295"/>
                  <a:pt x="4980741" y="1367444"/>
                </a:cubicBezTo>
                <a:cubicBezTo>
                  <a:pt x="4979551" y="1367593"/>
                  <a:pt x="4978174" y="1367667"/>
                  <a:pt x="4976611" y="1367667"/>
                </a:cubicBezTo>
                <a:cubicBezTo>
                  <a:pt x="4975049" y="1367667"/>
                  <a:pt x="4973672" y="1367593"/>
                  <a:pt x="4972481" y="1367444"/>
                </a:cubicBezTo>
                <a:cubicBezTo>
                  <a:pt x="4971291" y="1367295"/>
                  <a:pt x="4970323" y="1367109"/>
                  <a:pt x="4969579" y="1366886"/>
                </a:cubicBezTo>
                <a:cubicBezTo>
                  <a:pt x="4968835" y="1366662"/>
                  <a:pt x="4968295" y="1366365"/>
                  <a:pt x="4967961" y="1365993"/>
                </a:cubicBezTo>
                <a:cubicBezTo>
                  <a:pt x="4967626" y="1365621"/>
                  <a:pt x="4967458" y="1365249"/>
                  <a:pt x="4967458" y="1364877"/>
                </a:cubicBezTo>
                <a:lnTo>
                  <a:pt x="4967458" y="1262855"/>
                </a:lnTo>
                <a:cubicBezTo>
                  <a:pt x="4967458" y="1262483"/>
                  <a:pt x="4967626" y="1262129"/>
                  <a:pt x="4967961" y="1261794"/>
                </a:cubicBezTo>
                <a:cubicBezTo>
                  <a:pt x="4968295" y="1261460"/>
                  <a:pt x="4968835" y="1261181"/>
                  <a:pt x="4969579" y="1260957"/>
                </a:cubicBezTo>
                <a:cubicBezTo>
                  <a:pt x="4970323" y="1260734"/>
                  <a:pt x="4971291" y="1260567"/>
                  <a:pt x="4972481" y="1260455"/>
                </a:cubicBezTo>
                <a:cubicBezTo>
                  <a:pt x="4973672" y="1260343"/>
                  <a:pt x="4975049" y="1260288"/>
                  <a:pt x="4976611" y="1260288"/>
                </a:cubicBezTo>
                <a:close/>
                <a:moveTo>
                  <a:pt x="6041625" y="1259283"/>
                </a:moveTo>
                <a:cubicBezTo>
                  <a:pt x="6048843" y="1259283"/>
                  <a:pt x="6055094" y="1259878"/>
                  <a:pt x="6060378" y="1261069"/>
                </a:cubicBezTo>
                <a:cubicBezTo>
                  <a:pt x="6065661" y="1262260"/>
                  <a:pt x="6070051" y="1264008"/>
                  <a:pt x="6073549" y="1266315"/>
                </a:cubicBezTo>
                <a:cubicBezTo>
                  <a:pt x="6077046" y="1268622"/>
                  <a:pt x="6079632" y="1271450"/>
                  <a:pt x="6081306" y="1274798"/>
                </a:cubicBezTo>
                <a:cubicBezTo>
                  <a:pt x="6082981" y="1278147"/>
                  <a:pt x="6083818" y="1281979"/>
                  <a:pt x="6083818" y="1286295"/>
                </a:cubicBezTo>
                <a:cubicBezTo>
                  <a:pt x="6083818" y="1291951"/>
                  <a:pt x="6082311" y="1296788"/>
                  <a:pt x="6079297" y="1300806"/>
                </a:cubicBezTo>
                <a:cubicBezTo>
                  <a:pt x="6076284" y="1304824"/>
                  <a:pt x="6071837" y="1307689"/>
                  <a:pt x="6065959" y="1309401"/>
                </a:cubicBezTo>
                <a:cubicBezTo>
                  <a:pt x="6073326" y="1310964"/>
                  <a:pt x="6078869" y="1313977"/>
                  <a:pt x="6082590" y="1318442"/>
                </a:cubicBezTo>
                <a:cubicBezTo>
                  <a:pt x="6086311" y="1322907"/>
                  <a:pt x="6088171" y="1328525"/>
                  <a:pt x="6088171" y="1335297"/>
                </a:cubicBezTo>
                <a:cubicBezTo>
                  <a:pt x="6088171" y="1340580"/>
                  <a:pt x="6087167" y="1345287"/>
                  <a:pt x="6085157" y="1349417"/>
                </a:cubicBezTo>
                <a:cubicBezTo>
                  <a:pt x="6083148" y="1353547"/>
                  <a:pt x="6080172" y="1357007"/>
                  <a:pt x="6076228" y="1359798"/>
                </a:cubicBezTo>
                <a:cubicBezTo>
                  <a:pt x="6072284" y="1362588"/>
                  <a:pt x="6067372" y="1364709"/>
                  <a:pt x="6061494" y="1366160"/>
                </a:cubicBezTo>
                <a:cubicBezTo>
                  <a:pt x="6055615" y="1367611"/>
                  <a:pt x="6048769" y="1368337"/>
                  <a:pt x="6040955" y="1368337"/>
                </a:cubicBezTo>
                <a:cubicBezTo>
                  <a:pt x="6038500" y="1368337"/>
                  <a:pt x="6036119" y="1368318"/>
                  <a:pt x="6033812" y="1368281"/>
                </a:cubicBezTo>
                <a:cubicBezTo>
                  <a:pt x="6031505" y="1368244"/>
                  <a:pt x="6029272" y="1368169"/>
                  <a:pt x="6027114" y="1368058"/>
                </a:cubicBezTo>
                <a:cubicBezTo>
                  <a:pt x="6024956" y="1367946"/>
                  <a:pt x="6022817" y="1367816"/>
                  <a:pt x="6020696" y="1367667"/>
                </a:cubicBezTo>
                <a:cubicBezTo>
                  <a:pt x="6018575" y="1367518"/>
                  <a:pt x="6016473" y="1367332"/>
                  <a:pt x="6014390" y="1367109"/>
                </a:cubicBezTo>
                <a:cubicBezTo>
                  <a:pt x="6011413" y="1366737"/>
                  <a:pt x="6009218" y="1365751"/>
                  <a:pt x="6007804" y="1364151"/>
                </a:cubicBezTo>
                <a:cubicBezTo>
                  <a:pt x="6006390" y="1362551"/>
                  <a:pt x="6005683" y="1360188"/>
                  <a:pt x="6005683" y="1357063"/>
                </a:cubicBezTo>
                <a:lnTo>
                  <a:pt x="6005683" y="1270557"/>
                </a:lnTo>
                <a:cubicBezTo>
                  <a:pt x="6005683" y="1267506"/>
                  <a:pt x="6006372" y="1265162"/>
                  <a:pt x="6007748" y="1263525"/>
                </a:cubicBezTo>
                <a:cubicBezTo>
                  <a:pt x="6009125" y="1261888"/>
                  <a:pt x="6011227" y="1260920"/>
                  <a:pt x="6014055" y="1260622"/>
                </a:cubicBezTo>
                <a:cubicBezTo>
                  <a:pt x="6015990" y="1260399"/>
                  <a:pt x="6018055" y="1260213"/>
                  <a:pt x="6020250" y="1260064"/>
                </a:cubicBezTo>
                <a:cubicBezTo>
                  <a:pt x="6022445" y="1259916"/>
                  <a:pt x="6024696" y="1259785"/>
                  <a:pt x="6027003" y="1259674"/>
                </a:cubicBezTo>
                <a:cubicBezTo>
                  <a:pt x="6029310" y="1259562"/>
                  <a:pt x="6031691" y="1259469"/>
                  <a:pt x="6034147" y="1259395"/>
                </a:cubicBezTo>
                <a:cubicBezTo>
                  <a:pt x="6036602" y="1259320"/>
                  <a:pt x="6039095" y="1259283"/>
                  <a:pt x="6041625" y="1259283"/>
                </a:cubicBezTo>
                <a:close/>
                <a:moveTo>
                  <a:pt x="6317962" y="1258725"/>
                </a:moveTo>
                <a:cubicBezTo>
                  <a:pt x="6325180" y="1258725"/>
                  <a:pt x="6331319" y="1259543"/>
                  <a:pt x="6336379" y="1261181"/>
                </a:cubicBezTo>
                <a:cubicBezTo>
                  <a:pt x="6341439" y="1262818"/>
                  <a:pt x="6345532" y="1265218"/>
                  <a:pt x="6348658" y="1268380"/>
                </a:cubicBezTo>
                <a:cubicBezTo>
                  <a:pt x="6351783" y="1271543"/>
                  <a:pt x="6354053" y="1275468"/>
                  <a:pt x="6355466" y="1280156"/>
                </a:cubicBezTo>
                <a:cubicBezTo>
                  <a:pt x="6356880" y="1284844"/>
                  <a:pt x="6357587" y="1290314"/>
                  <a:pt x="6357587" y="1296564"/>
                </a:cubicBezTo>
                <a:lnTo>
                  <a:pt x="6357587" y="1364318"/>
                </a:lnTo>
                <a:cubicBezTo>
                  <a:pt x="6357587" y="1365211"/>
                  <a:pt x="6357290" y="1365881"/>
                  <a:pt x="6356694" y="1366328"/>
                </a:cubicBezTo>
                <a:cubicBezTo>
                  <a:pt x="6356099" y="1366774"/>
                  <a:pt x="6355280" y="1367109"/>
                  <a:pt x="6354239" y="1367332"/>
                </a:cubicBezTo>
                <a:cubicBezTo>
                  <a:pt x="6353197" y="1367555"/>
                  <a:pt x="6351671" y="1367667"/>
                  <a:pt x="6349662" y="1367667"/>
                </a:cubicBezTo>
                <a:cubicBezTo>
                  <a:pt x="6347727" y="1367667"/>
                  <a:pt x="6346183" y="1367555"/>
                  <a:pt x="6345030" y="1367332"/>
                </a:cubicBezTo>
                <a:cubicBezTo>
                  <a:pt x="6343877" y="1367109"/>
                  <a:pt x="6343039" y="1366774"/>
                  <a:pt x="6342518" y="1366328"/>
                </a:cubicBezTo>
                <a:cubicBezTo>
                  <a:pt x="6341998" y="1365881"/>
                  <a:pt x="6341737" y="1365211"/>
                  <a:pt x="6341737" y="1364318"/>
                </a:cubicBezTo>
                <a:lnTo>
                  <a:pt x="6341737" y="1354273"/>
                </a:lnTo>
                <a:cubicBezTo>
                  <a:pt x="6337347" y="1358961"/>
                  <a:pt x="6332454" y="1362607"/>
                  <a:pt x="6327059" y="1365211"/>
                </a:cubicBezTo>
                <a:cubicBezTo>
                  <a:pt x="6321664" y="1367816"/>
                  <a:pt x="6315953" y="1369118"/>
                  <a:pt x="6309925" y="1369118"/>
                </a:cubicBezTo>
                <a:cubicBezTo>
                  <a:pt x="6304642" y="1369118"/>
                  <a:pt x="6299861" y="1368430"/>
                  <a:pt x="6295582" y="1367053"/>
                </a:cubicBezTo>
                <a:cubicBezTo>
                  <a:pt x="6291303" y="1365676"/>
                  <a:pt x="6287657" y="1363686"/>
                  <a:pt x="6284643" y="1361081"/>
                </a:cubicBezTo>
                <a:cubicBezTo>
                  <a:pt x="6281629" y="1358477"/>
                  <a:pt x="6279285" y="1355277"/>
                  <a:pt x="6277611" y="1351482"/>
                </a:cubicBezTo>
                <a:cubicBezTo>
                  <a:pt x="6275936" y="1347687"/>
                  <a:pt x="6275099" y="1343371"/>
                  <a:pt x="6275099" y="1338534"/>
                </a:cubicBezTo>
                <a:cubicBezTo>
                  <a:pt x="6275099" y="1332879"/>
                  <a:pt x="6276253" y="1327967"/>
                  <a:pt x="6278560" y="1323800"/>
                </a:cubicBezTo>
                <a:cubicBezTo>
                  <a:pt x="6280866" y="1319633"/>
                  <a:pt x="6284178" y="1316173"/>
                  <a:pt x="6288494" y="1313419"/>
                </a:cubicBezTo>
                <a:cubicBezTo>
                  <a:pt x="6292810" y="1310666"/>
                  <a:pt x="6298093" y="1308601"/>
                  <a:pt x="6304344" y="1307224"/>
                </a:cubicBezTo>
                <a:cubicBezTo>
                  <a:pt x="6310595" y="1305848"/>
                  <a:pt x="6317627" y="1305159"/>
                  <a:pt x="6325440" y="1305159"/>
                </a:cubicBezTo>
                <a:lnTo>
                  <a:pt x="6339281" y="1305159"/>
                </a:lnTo>
                <a:lnTo>
                  <a:pt x="6339281" y="1297346"/>
                </a:lnTo>
                <a:cubicBezTo>
                  <a:pt x="6339281" y="1293476"/>
                  <a:pt x="6338872" y="1290053"/>
                  <a:pt x="6338054" y="1287077"/>
                </a:cubicBezTo>
                <a:cubicBezTo>
                  <a:pt x="6337235" y="1284100"/>
                  <a:pt x="6335914" y="1281626"/>
                  <a:pt x="6334091" y="1279654"/>
                </a:cubicBezTo>
                <a:cubicBezTo>
                  <a:pt x="6332268" y="1277682"/>
                  <a:pt x="6329905" y="1276194"/>
                  <a:pt x="6327003" y="1275189"/>
                </a:cubicBezTo>
                <a:cubicBezTo>
                  <a:pt x="6324101" y="1274184"/>
                  <a:pt x="6320529" y="1273682"/>
                  <a:pt x="6316287" y="1273682"/>
                </a:cubicBezTo>
                <a:cubicBezTo>
                  <a:pt x="6311748" y="1273682"/>
                  <a:pt x="6307674" y="1274222"/>
                  <a:pt x="6304065" y="1275301"/>
                </a:cubicBezTo>
                <a:cubicBezTo>
                  <a:pt x="6300456" y="1276380"/>
                  <a:pt x="6297293" y="1277570"/>
                  <a:pt x="6294577" y="1278873"/>
                </a:cubicBezTo>
                <a:cubicBezTo>
                  <a:pt x="6291861" y="1280175"/>
                  <a:pt x="6289591" y="1281365"/>
                  <a:pt x="6287768" y="1282444"/>
                </a:cubicBezTo>
                <a:cubicBezTo>
                  <a:pt x="6285945" y="1283523"/>
                  <a:pt x="6284587" y="1284063"/>
                  <a:pt x="6283694" y="1284063"/>
                </a:cubicBezTo>
                <a:cubicBezTo>
                  <a:pt x="6283099" y="1284063"/>
                  <a:pt x="6282578" y="1283914"/>
                  <a:pt x="6282131" y="1283616"/>
                </a:cubicBezTo>
                <a:cubicBezTo>
                  <a:pt x="6281685" y="1283319"/>
                  <a:pt x="6281294" y="1282872"/>
                  <a:pt x="6280959" y="1282277"/>
                </a:cubicBezTo>
                <a:cubicBezTo>
                  <a:pt x="6280625" y="1281682"/>
                  <a:pt x="6280383" y="1280919"/>
                  <a:pt x="6280234" y="1279989"/>
                </a:cubicBezTo>
                <a:cubicBezTo>
                  <a:pt x="6280085" y="1279059"/>
                  <a:pt x="6280011" y="1278035"/>
                  <a:pt x="6280011" y="1276919"/>
                </a:cubicBezTo>
                <a:cubicBezTo>
                  <a:pt x="6280011" y="1275059"/>
                  <a:pt x="6280141" y="1273589"/>
                  <a:pt x="6280401" y="1272510"/>
                </a:cubicBezTo>
                <a:cubicBezTo>
                  <a:pt x="6280662" y="1271431"/>
                  <a:pt x="6281294" y="1270408"/>
                  <a:pt x="6282299" y="1269441"/>
                </a:cubicBezTo>
                <a:cubicBezTo>
                  <a:pt x="6283303" y="1268473"/>
                  <a:pt x="6285034" y="1267338"/>
                  <a:pt x="6287489" y="1266036"/>
                </a:cubicBezTo>
                <a:cubicBezTo>
                  <a:pt x="6289945" y="1264734"/>
                  <a:pt x="6292773" y="1263543"/>
                  <a:pt x="6295972" y="1262464"/>
                </a:cubicBezTo>
                <a:cubicBezTo>
                  <a:pt x="6299172" y="1261385"/>
                  <a:pt x="6302670" y="1260492"/>
                  <a:pt x="6306465" y="1259785"/>
                </a:cubicBezTo>
                <a:cubicBezTo>
                  <a:pt x="6310260" y="1259078"/>
                  <a:pt x="6314092" y="1258725"/>
                  <a:pt x="6317962" y="1258725"/>
                </a:cubicBezTo>
                <a:close/>
                <a:moveTo>
                  <a:pt x="5926060" y="1258725"/>
                </a:moveTo>
                <a:cubicBezTo>
                  <a:pt x="5934320" y="1258725"/>
                  <a:pt x="5941520" y="1259953"/>
                  <a:pt x="5947659" y="1262408"/>
                </a:cubicBezTo>
                <a:cubicBezTo>
                  <a:pt x="5953798" y="1264864"/>
                  <a:pt x="5958914" y="1268436"/>
                  <a:pt x="5963007" y="1273124"/>
                </a:cubicBezTo>
                <a:cubicBezTo>
                  <a:pt x="5967100" y="1277812"/>
                  <a:pt x="5970169" y="1283505"/>
                  <a:pt x="5972215" y="1290202"/>
                </a:cubicBezTo>
                <a:cubicBezTo>
                  <a:pt x="5974262" y="1296899"/>
                  <a:pt x="5975285" y="1304452"/>
                  <a:pt x="5975285" y="1312861"/>
                </a:cubicBezTo>
                <a:cubicBezTo>
                  <a:pt x="5975285" y="1321047"/>
                  <a:pt x="5974206" y="1328581"/>
                  <a:pt x="5972048" y="1335464"/>
                </a:cubicBezTo>
                <a:cubicBezTo>
                  <a:pt x="5969890" y="1342348"/>
                  <a:pt x="5966672" y="1348282"/>
                  <a:pt x="5962393" y="1353268"/>
                </a:cubicBezTo>
                <a:cubicBezTo>
                  <a:pt x="5958114" y="1358254"/>
                  <a:pt x="5952756" y="1362142"/>
                  <a:pt x="5946319" y="1364932"/>
                </a:cubicBezTo>
                <a:cubicBezTo>
                  <a:pt x="5939883" y="1367723"/>
                  <a:pt x="5932423" y="1369118"/>
                  <a:pt x="5923939" y="1369118"/>
                </a:cubicBezTo>
                <a:cubicBezTo>
                  <a:pt x="5915679" y="1369118"/>
                  <a:pt x="5908480" y="1367890"/>
                  <a:pt x="5902341" y="1365435"/>
                </a:cubicBezTo>
                <a:cubicBezTo>
                  <a:pt x="5896202" y="1362979"/>
                  <a:pt x="5891086" y="1359407"/>
                  <a:pt x="5886993" y="1354719"/>
                </a:cubicBezTo>
                <a:cubicBezTo>
                  <a:pt x="5882900" y="1350031"/>
                  <a:pt x="5879849" y="1344338"/>
                  <a:pt x="5877840" y="1337641"/>
                </a:cubicBezTo>
                <a:cubicBezTo>
                  <a:pt x="5875831" y="1330944"/>
                  <a:pt x="5874826" y="1323354"/>
                  <a:pt x="5874826" y="1314870"/>
                </a:cubicBezTo>
                <a:cubicBezTo>
                  <a:pt x="5874826" y="1306685"/>
                  <a:pt x="5875886" y="1299150"/>
                  <a:pt x="5878007" y="1292267"/>
                </a:cubicBezTo>
                <a:cubicBezTo>
                  <a:pt x="5880128" y="1285384"/>
                  <a:pt x="5883328" y="1279449"/>
                  <a:pt x="5887607" y="1274463"/>
                </a:cubicBezTo>
                <a:cubicBezTo>
                  <a:pt x="5891885" y="1269478"/>
                  <a:pt x="5897225" y="1265608"/>
                  <a:pt x="5903624" y="1262855"/>
                </a:cubicBezTo>
                <a:cubicBezTo>
                  <a:pt x="5910024" y="1260102"/>
                  <a:pt x="5917503" y="1258725"/>
                  <a:pt x="5926060" y="1258725"/>
                </a:cubicBezTo>
                <a:close/>
                <a:moveTo>
                  <a:pt x="5717887" y="1258725"/>
                </a:moveTo>
                <a:cubicBezTo>
                  <a:pt x="5725105" y="1258725"/>
                  <a:pt x="5731244" y="1259543"/>
                  <a:pt x="5736304" y="1261181"/>
                </a:cubicBezTo>
                <a:cubicBezTo>
                  <a:pt x="5741364" y="1262818"/>
                  <a:pt x="5745457" y="1265218"/>
                  <a:pt x="5748583" y="1268380"/>
                </a:cubicBezTo>
                <a:cubicBezTo>
                  <a:pt x="5751708" y="1271543"/>
                  <a:pt x="5753978" y="1275468"/>
                  <a:pt x="5755392" y="1280156"/>
                </a:cubicBezTo>
                <a:cubicBezTo>
                  <a:pt x="5756805" y="1284844"/>
                  <a:pt x="5757512" y="1290314"/>
                  <a:pt x="5757512" y="1296564"/>
                </a:cubicBezTo>
                <a:lnTo>
                  <a:pt x="5757512" y="1364318"/>
                </a:lnTo>
                <a:cubicBezTo>
                  <a:pt x="5757512" y="1365211"/>
                  <a:pt x="5757215" y="1365881"/>
                  <a:pt x="5756619" y="1366328"/>
                </a:cubicBezTo>
                <a:cubicBezTo>
                  <a:pt x="5756024" y="1366774"/>
                  <a:pt x="5755205" y="1367109"/>
                  <a:pt x="5754164" y="1367332"/>
                </a:cubicBezTo>
                <a:cubicBezTo>
                  <a:pt x="5753122" y="1367555"/>
                  <a:pt x="5751596" y="1367667"/>
                  <a:pt x="5749587" y="1367667"/>
                </a:cubicBezTo>
                <a:cubicBezTo>
                  <a:pt x="5747652" y="1367667"/>
                  <a:pt x="5746108" y="1367555"/>
                  <a:pt x="5744955" y="1367332"/>
                </a:cubicBezTo>
                <a:cubicBezTo>
                  <a:pt x="5743802" y="1367109"/>
                  <a:pt x="5742964" y="1366774"/>
                  <a:pt x="5742443" y="1366328"/>
                </a:cubicBezTo>
                <a:cubicBezTo>
                  <a:pt x="5741923" y="1365881"/>
                  <a:pt x="5741662" y="1365211"/>
                  <a:pt x="5741662" y="1364318"/>
                </a:cubicBezTo>
                <a:lnTo>
                  <a:pt x="5741662" y="1354273"/>
                </a:lnTo>
                <a:cubicBezTo>
                  <a:pt x="5737272" y="1358961"/>
                  <a:pt x="5732379" y="1362607"/>
                  <a:pt x="5726984" y="1365211"/>
                </a:cubicBezTo>
                <a:cubicBezTo>
                  <a:pt x="5721589" y="1367816"/>
                  <a:pt x="5715878" y="1369118"/>
                  <a:pt x="5709850" y="1369118"/>
                </a:cubicBezTo>
                <a:cubicBezTo>
                  <a:pt x="5704567" y="1369118"/>
                  <a:pt x="5699786" y="1368430"/>
                  <a:pt x="5695507" y="1367053"/>
                </a:cubicBezTo>
                <a:cubicBezTo>
                  <a:pt x="5691228" y="1365676"/>
                  <a:pt x="5687582" y="1363686"/>
                  <a:pt x="5684568" y="1361081"/>
                </a:cubicBezTo>
                <a:cubicBezTo>
                  <a:pt x="5681554" y="1358477"/>
                  <a:pt x="5679210" y="1355277"/>
                  <a:pt x="5677536" y="1351482"/>
                </a:cubicBezTo>
                <a:cubicBezTo>
                  <a:pt x="5675861" y="1347687"/>
                  <a:pt x="5675024" y="1343371"/>
                  <a:pt x="5675024" y="1338534"/>
                </a:cubicBezTo>
                <a:cubicBezTo>
                  <a:pt x="5675024" y="1332879"/>
                  <a:pt x="5676178" y="1327967"/>
                  <a:pt x="5678485" y="1323800"/>
                </a:cubicBezTo>
                <a:cubicBezTo>
                  <a:pt x="5680791" y="1319633"/>
                  <a:pt x="5684103" y="1316173"/>
                  <a:pt x="5688419" y="1313419"/>
                </a:cubicBezTo>
                <a:cubicBezTo>
                  <a:pt x="5692735" y="1310666"/>
                  <a:pt x="5698018" y="1308601"/>
                  <a:pt x="5704269" y="1307224"/>
                </a:cubicBezTo>
                <a:cubicBezTo>
                  <a:pt x="5710520" y="1305848"/>
                  <a:pt x="5717552" y="1305159"/>
                  <a:pt x="5725365" y="1305159"/>
                </a:cubicBezTo>
                <a:lnTo>
                  <a:pt x="5739206" y="1305159"/>
                </a:lnTo>
                <a:lnTo>
                  <a:pt x="5739206" y="1297346"/>
                </a:lnTo>
                <a:cubicBezTo>
                  <a:pt x="5739206" y="1293476"/>
                  <a:pt x="5738797" y="1290053"/>
                  <a:pt x="5737979" y="1287077"/>
                </a:cubicBezTo>
                <a:cubicBezTo>
                  <a:pt x="5737160" y="1284100"/>
                  <a:pt x="5735839" y="1281626"/>
                  <a:pt x="5734016" y="1279654"/>
                </a:cubicBezTo>
                <a:cubicBezTo>
                  <a:pt x="5732193" y="1277682"/>
                  <a:pt x="5729830" y="1276194"/>
                  <a:pt x="5726928" y="1275189"/>
                </a:cubicBezTo>
                <a:cubicBezTo>
                  <a:pt x="5724026" y="1274184"/>
                  <a:pt x="5720454" y="1273682"/>
                  <a:pt x="5716213" y="1273682"/>
                </a:cubicBezTo>
                <a:cubicBezTo>
                  <a:pt x="5711673" y="1273682"/>
                  <a:pt x="5707599" y="1274222"/>
                  <a:pt x="5703990" y="1275301"/>
                </a:cubicBezTo>
                <a:cubicBezTo>
                  <a:pt x="5700381" y="1276380"/>
                  <a:pt x="5697218" y="1277570"/>
                  <a:pt x="5694502" y="1278873"/>
                </a:cubicBezTo>
                <a:cubicBezTo>
                  <a:pt x="5691786" y="1280175"/>
                  <a:pt x="5689516" y="1281365"/>
                  <a:pt x="5687693" y="1282444"/>
                </a:cubicBezTo>
                <a:cubicBezTo>
                  <a:pt x="5685870" y="1283523"/>
                  <a:pt x="5684512" y="1284063"/>
                  <a:pt x="5683619" y="1284063"/>
                </a:cubicBezTo>
                <a:cubicBezTo>
                  <a:pt x="5683024" y="1284063"/>
                  <a:pt x="5682503" y="1283914"/>
                  <a:pt x="5682056" y="1283616"/>
                </a:cubicBezTo>
                <a:cubicBezTo>
                  <a:pt x="5681610" y="1283319"/>
                  <a:pt x="5681219" y="1282872"/>
                  <a:pt x="5680885" y="1282277"/>
                </a:cubicBezTo>
                <a:cubicBezTo>
                  <a:pt x="5680550" y="1281682"/>
                  <a:pt x="5680308" y="1280919"/>
                  <a:pt x="5680159" y="1279989"/>
                </a:cubicBezTo>
                <a:cubicBezTo>
                  <a:pt x="5680010" y="1279059"/>
                  <a:pt x="5679936" y="1278035"/>
                  <a:pt x="5679936" y="1276919"/>
                </a:cubicBezTo>
                <a:cubicBezTo>
                  <a:pt x="5679936" y="1275059"/>
                  <a:pt x="5680066" y="1273589"/>
                  <a:pt x="5680326" y="1272510"/>
                </a:cubicBezTo>
                <a:cubicBezTo>
                  <a:pt x="5680587" y="1271431"/>
                  <a:pt x="5681219" y="1270408"/>
                  <a:pt x="5682224" y="1269441"/>
                </a:cubicBezTo>
                <a:cubicBezTo>
                  <a:pt x="5683228" y="1268473"/>
                  <a:pt x="5684959" y="1267338"/>
                  <a:pt x="5687414" y="1266036"/>
                </a:cubicBezTo>
                <a:cubicBezTo>
                  <a:pt x="5689870" y="1264734"/>
                  <a:pt x="5692698" y="1263543"/>
                  <a:pt x="5695897" y="1262464"/>
                </a:cubicBezTo>
                <a:cubicBezTo>
                  <a:pt x="5699097" y="1261385"/>
                  <a:pt x="5702595" y="1260492"/>
                  <a:pt x="5706390" y="1259785"/>
                </a:cubicBezTo>
                <a:cubicBezTo>
                  <a:pt x="5710185" y="1259078"/>
                  <a:pt x="5714017" y="1258725"/>
                  <a:pt x="5717887" y="1258725"/>
                </a:cubicBezTo>
                <a:close/>
                <a:moveTo>
                  <a:pt x="5108287" y="1258725"/>
                </a:moveTo>
                <a:cubicBezTo>
                  <a:pt x="5115505" y="1258725"/>
                  <a:pt x="5121644" y="1259543"/>
                  <a:pt x="5126704" y="1261181"/>
                </a:cubicBezTo>
                <a:cubicBezTo>
                  <a:pt x="5131765" y="1262818"/>
                  <a:pt x="5135857" y="1265218"/>
                  <a:pt x="5138983" y="1268380"/>
                </a:cubicBezTo>
                <a:cubicBezTo>
                  <a:pt x="5142108" y="1271543"/>
                  <a:pt x="5144378" y="1275468"/>
                  <a:pt x="5145792" y="1280156"/>
                </a:cubicBezTo>
                <a:cubicBezTo>
                  <a:pt x="5147205" y="1284844"/>
                  <a:pt x="5147912" y="1290314"/>
                  <a:pt x="5147912" y="1296564"/>
                </a:cubicBezTo>
                <a:lnTo>
                  <a:pt x="5147912" y="1364318"/>
                </a:lnTo>
                <a:cubicBezTo>
                  <a:pt x="5147912" y="1365211"/>
                  <a:pt x="5147615" y="1365881"/>
                  <a:pt x="5147019" y="1366328"/>
                </a:cubicBezTo>
                <a:cubicBezTo>
                  <a:pt x="5146424" y="1366774"/>
                  <a:pt x="5145606" y="1367109"/>
                  <a:pt x="5144564" y="1367332"/>
                </a:cubicBezTo>
                <a:cubicBezTo>
                  <a:pt x="5143522" y="1367555"/>
                  <a:pt x="5141996" y="1367667"/>
                  <a:pt x="5139987" y="1367667"/>
                </a:cubicBezTo>
                <a:cubicBezTo>
                  <a:pt x="5138053" y="1367667"/>
                  <a:pt x="5136508" y="1367555"/>
                  <a:pt x="5135355" y="1367332"/>
                </a:cubicBezTo>
                <a:cubicBezTo>
                  <a:pt x="5134202" y="1367109"/>
                  <a:pt x="5133364" y="1366774"/>
                  <a:pt x="5132844" y="1366328"/>
                </a:cubicBezTo>
                <a:cubicBezTo>
                  <a:pt x="5132323" y="1365881"/>
                  <a:pt x="5132062" y="1365211"/>
                  <a:pt x="5132062" y="1364318"/>
                </a:cubicBezTo>
                <a:lnTo>
                  <a:pt x="5132062" y="1354273"/>
                </a:lnTo>
                <a:cubicBezTo>
                  <a:pt x="5127672" y="1358961"/>
                  <a:pt x="5122779" y="1362607"/>
                  <a:pt x="5117384" y="1365211"/>
                </a:cubicBezTo>
                <a:cubicBezTo>
                  <a:pt x="5111989" y="1367816"/>
                  <a:pt x="5106278" y="1369118"/>
                  <a:pt x="5100250" y="1369118"/>
                </a:cubicBezTo>
                <a:cubicBezTo>
                  <a:pt x="5094967" y="1369118"/>
                  <a:pt x="5090186" y="1368430"/>
                  <a:pt x="5085907" y="1367053"/>
                </a:cubicBezTo>
                <a:cubicBezTo>
                  <a:pt x="5081628" y="1365676"/>
                  <a:pt x="5077982" y="1363686"/>
                  <a:pt x="5074968" y="1361081"/>
                </a:cubicBezTo>
                <a:cubicBezTo>
                  <a:pt x="5071954" y="1358477"/>
                  <a:pt x="5069610" y="1355277"/>
                  <a:pt x="5067936" y="1351482"/>
                </a:cubicBezTo>
                <a:cubicBezTo>
                  <a:pt x="5066262" y="1347687"/>
                  <a:pt x="5065424" y="1343371"/>
                  <a:pt x="5065424" y="1338534"/>
                </a:cubicBezTo>
                <a:cubicBezTo>
                  <a:pt x="5065424" y="1332879"/>
                  <a:pt x="5066578" y="1327967"/>
                  <a:pt x="5068885" y="1323800"/>
                </a:cubicBezTo>
                <a:cubicBezTo>
                  <a:pt x="5071191" y="1319633"/>
                  <a:pt x="5074503" y="1316173"/>
                  <a:pt x="5078819" y="1313419"/>
                </a:cubicBezTo>
                <a:cubicBezTo>
                  <a:pt x="5083135" y="1310666"/>
                  <a:pt x="5088418" y="1308601"/>
                  <a:pt x="5094669" y="1307224"/>
                </a:cubicBezTo>
                <a:cubicBezTo>
                  <a:pt x="5100920" y="1305848"/>
                  <a:pt x="5107952" y="1305159"/>
                  <a:pt x="5115766" y="1305159"/>
                </a:cubicBezTo>
                <a:lnTo>
                  <a:pt x="5129607" y="1305159"/>
                </a:lnTo>
                <a:lnTo>
                  <a:pt x="5129607" y="1297346"/>
                </a:lnTo>
                <a:cubicBezTo>
                  <a:pt x="5129607" y="1293476"/>
                  <a:pt x="5129197" y="1290053"/>
                  <a:pt x="5128379" y="1287077"/>
                </a:cubicBezTo>
                <a:cubicBezTo>
                  <a:pt x="5127560" y="1284100"/>
                  <a:pt x="5126239" y="1281626"/>
                  <a:pt x="5124416" y="1279654"/>
                </a:cubicBezTo>
                <a:cubicBezTo>
                  <a:pt x="5122593" y="1277682"/>
                  <a:pt x="5120230" y="1276194"/>
                  <a:pt x="5117328" y="1275189"/>
                </a:cubicBezTo>
                <a:cubicBezTo>
                  <a:pt x="5114426" y="1274184"/>
                  <a:pt x="5110854" y="1273682"/>
                  <a:pt x="5106613" y="1273682"/>
                </a:cubicBezTo>
                <a:cubicBezTo>
                  <a:pt x="5102073" y="1273682"/>
                  <a:pt x="5097999" y="1274222"/>
                  <a:pt x="5094390" y="1275301"/>
                </a:cubicBezTo>
                <a:cubicBezTo>
                  <a:pt x="5090781" y="1276380"/>
                  <a:pt x="5087618" y="1277570"/>
                  <a:pt x="5084902" y="1278873"/>
                </a:cubicBezTo>
                <a:cubicBezTo>
                  <a:pt x="5082186" y="1280175"/>
                  <a:pt x="5079917" y="1281365"/>
                  <a:pt x="5078093" y="1282444"/>
                </a:cubicBezTo>
                <a:cubicBezTo>
                  <a:pt x="5076270" y="1283523"/>
                  <a:pt x="5074912" y="1284063"/>
                  <a:pt x="5074019" y="1284063"/>
                </a:cubicBezTo>
                <a:cubicBezTo>
                  <a:pt x="5073424" y="1284063"/>
                  <a:pt x="5072903" y="1283914"/>
                  <a:pt x="5072457" y="1283616"/>
                </a:cubicBezTo>
                <a:cubicBezTo>
                  <a:pt x="5072010" y="1283319"/>
                  <a:pt x="5071619" y="1282872"/>
                  <a:pt x="5071285" y="1282277"/>
                </a:cubicBezTo>
                <a:cubicBezTo>
                  <a:pt x="5070950" y="1281682"/>
                  <a:pt x="5070708" y="1280919"/>
                  <a:pt x="5070559" y="1279989"/>
                </a:cubicBezTo>
                <a:cubicBezTo>
                  <a:pt x="5070410" y="1279059"/>
                  <a:pt x="5070336" y="1278035"/>
                  <a:pt x="5070336" y="1276919"/>
                </a:cubicBezTo>
                <a:cubicBezTo>
                  <a:pt x="5070336" y="1275059"/>
                  <a:pt x="5070466" y="1273589"/>
                  <a:pt x="5070726" y="1272510"/>
                </a:cubicBezTo>
                <a:cubicBezTo>
                  <a:pt x="5070987" y="1271431"/>
                  <a:pt x="5071619" y="1270408"/>
                  <a:pt x="5072624" y="1269441"/>
                </a:cubicBezTo>
                <a:cubicBezTo>
                  <a:pt x="5073629" y="1268473"/>
                  <a:pt x="5075359" y="1267338"/>
                  <a:pt x="5077814" y="1266036"/>
                </a:cubicBezTo>
                <a:cubicBezTo>
                  <a:pt x="5080270" y="1264734"/>
                  <a:pt x="5083098" y="1263543"/>
                  <a:pt x="5086298" y="1262464"/>
                </a:cubicBezTo>
                <a:cubicBezTo>
                  <a:pt x="5089497" y="1261385"/>
                  <a:pt x="5092995" y="1260492"/>
                  <a:pt x="5096790" y="1259785"/>
                </a:cubicBezTo>
                <a:cubicBezTo>
                  <a:pt x="5100585" y="1259078"/>
                  <a:pt x="5104417" y="1258725"/>
                  <a:pt x="5108287" y="1258725"/>
                </a:cubicBezTo>
                <a:close/>
                <a:moveTo>
                  <a:pt x="833034" y="1248775"/>
                </a:moveTo>
                <a:cubicBezTo>
                  <a:pt x="825233" y="1248775"/>
                  <a:pt x="818464" y="1249435"/>
                  <a:pt x="812728" y="1250754"/>
                </a:cubicBezTo>
                <a:cubicBezTo>
                  <a:pt x="806992" y="1252074"/>
                  <a:pt x="802231" y="1254024"/>
                  <a:pt x="798445" y="1256605"/>
                </a:cubicBezTo>
                <a:cubicBezTo>
                  <a:pt x="794659" y="1259186"/>
                  <a:pt x="791878" y="1262284"/>
                  <a:pt x="790099" y="1265898"/>
                </a:cubicBezTo>
                <a:cubicBezTo>
                  <a:pt x="788321" y="1269511"/>
                  <a:pt x="787432" y="1273670"/>
                  <a:pt x="787432" y="1278374"/>
                </a:cubicBezTo>
                <a:cubicBezTo>
                  <a:pt x="787432" y="1286404"/>
                  <a:pt x="789984" y="1292800"/>
                  <a:pt x="795090" y="1297561"/>
                </a:cubicBezTo>
                <a:cubicBezTo>
                  <a:pt x="800195" y="1302322"/>
                  <a:pt x="807336" y="1304702"/>
                  <a:pt x="816514" y="1304702"/>
                </a:cubicBezTo>
                <a:cubicBezTo>
                  <a:pt x="823971" y="1304702"/>
                  <a:pt x="830883" y="1302809"/>
                  <a:pt x="837250" y="1299024"/>
                </a:cubicBezTo>
                <a:cubicBezTo>
                  <a:pt x="843617" y="1295238"/>
                  <a:pt x="850299" y="1289444"/>
                  <a:pt x="857297" y="1281643"/>
                </a:cubicBezTo>
                <a:lnTo>
                  <a:pt x="857297" y="1248775"/>
                </a:lnTo>
                <a:close/>
                <a:moveTo>
                  <a:pt x="327976" y="1184761"/>
                </a:moveTo>
                <a:cubicBezTo>
                  <a:pt x="323158" y="1184761"/>
                  <a:pt x="318655" y="1185363"/>
                  <a:pt x="314468" y="1186568"/>
                </a:cubicBezTo>
                <a:cubicBezTo>
                  <a:pt x="310281" y="1187772"/>
                  <a:pt x="306179" y="1189608"/>
                  <a:pt x="302164" y="1192074"/>
                </a:cubicBezTo>
                <a:cubicBezTo>
                  <a:pt x="298149" y="1194541"/>
                  <a:pt x="294133" y="1197581"/>
                  <a:pt x="290118" y="1201195"/>
                </a:cubicBezTo>
                <a:cubicBezTo>
                  <a:pt x="286103" y="1204808"/>
                  <a:pt x="281801" y="1209082"/>
                  <a:pt x="277212" y="1214015"/>
                </a:cubicBezTo>
                <a:cubicBezTo>
                  <a:pt x="277097" y="1215850"/>
                  <a:pt x="277040" y="1217973"/>
                  <a:pt x="277040" y="1220382"/>
                </a:cubicBezTo>
                <a:cubicBezTo>
                  <a:pt x="277040" y="1222791"/>
                  <a:pt x="277040" y="1225258"/>
                  <a:pt x="277040" y="1227781"/>
                </a:cubicBezTo>
                <a:cubicBezTo>
                  <a:pt x="277040" y="1240171"/>
                  <a:pt x="277814" y="1251070"/>
                  <a:pt x="279363" y="1260477"/>
                </a:cubicBezTo>
                <a:cubicBezTo>
                  <a:pt x="280912" y="1269884"/>
                  <a:pt x="283464" y="1277743"/>
                  <a:pt x="287021" y="1284052"/>
                </a:cubicBezTo>
                <a:cubicBezTo>
                  <a:pt x="290577" y="1290362"/>
                  <a:pt x="295281" y="1295123"/>
                  <a:pt x="301131" y="1298335"/>
                </a:cubicBezTo>
                <a:cubicBezTo>
                  <a:pt x="306982" y="1301547"/>
                  <a:pt x="314152" y="1303154"/>
                  <a:pt x="322642" y="1303154"/>
                </a:cubicBezTo>
                <a:cubicBezTo>
                  <a:pt x="330099" y="1303154"/>
                  <a:pt x="336753" y="1301691"/>
                  <a:pt x="342603" y="1298765"/>
                </a:cubicBezTo>
                <a:cubicBezTo>
                  <a:pt x="348454" y="1295840"/>
                  <a:pt x="353358" y="1291739"/>
                  <a:pt x="357316" y="1286462"/>
                </a:cubicBezTo>
                <a:cubicBezTo>
                  <a:pt x="361274" y="1281184"/>
                  <a:pt x="364286" y="1274760"/>
                  <a:pt x="366351" y="1267188"/>
                </a:cubicBezTo>
                <a:cubicBezTo>
                  <a:pt x="368416" y="1259617"/>
                  <a:pt x="369448" y="1251185"/>
                  <a:pt x="369448" y="1241892"/>
                </a:cubicBezTo>
                <a:cubicBezTo>
                  <a:pt x="369448" y="1234320"/>
                  <a:pt x="368731" y="1227093"/>
                  <a:pt x="367297" y="1220210"/>
                </a:cubicBezTo>
                <a:cubicBezTo>
                  <a:pt x="365863" y="1213326"/>
                  <a:pt x="363569" y="1207275"/>
                  <a:pt x="360414" y="1202055"/>
                </a:cubicBezTo>
                <a:cubicBezTo>
                  <a:pt x="357259" y="1196835"/>
                  <a:pt x="353014" y="1192648"/>
                  <a:pt x="347680" y="1189493"/>
                </a:cubicBezTo>
                <a:cubicBezTo>
                  <a:pt x="342345" y="1186338"/>
                  <a:pt x="335777" y="1184761"/>
                  <a:pt x="327976" y="1184761"/>
                </a:cubicBezTo>
                <a:close/>
                <a:moveTo>
                  <a:pt x="1078135" y="1180459"/>
                </a:moveTo>
                <a:cubicBezTo>
                  <a:pt x="1070219" y="1180459"/>
                  <a:pt x="1063336" y="1182007"/>
                  <a:pt x="1057485" y="1185105"/>
                </a:cubicBezTo>
                <a:cubicBezTo>
                  <a:pt x="1051634" y="1188202"/>
                  <a:pt x="1046816" y="1192447"/>
                  <a:pt x="1043030" y="1197839"/>
                </a:cubicBezTo>
                <a:cubicBezTo>
                  <a:pt x="1039244" y="1203231"/>
                  <a:pt x="1036462" y="1209655"/>
                  <a:pt x="1034684" y="1217112"/>
                </a:cubicBezTo>
                <a:cubicBezTo>
                  <a:pt x="1032906" y="1224569"/>
                  <a:pt x="1032017" y="1232600"/>
                  <a:pt x="1032017" y="1241204"/>
                </a:cubicBezTo>
                <a:cubicBezTo>
                  <a:pt x="1032017" y="1249923"/>
                  <a:pt x="1032705" y="1258039"/>
                  <a:pt x="1034082" y="1265553"/>
                </a:cubicBezTo>
                <a:cubicBezTo>
                  <a:pt x="1035459" y="1273068"/>
                  <a:pt x="1037839" y="1279607"/>
                  <a:pt x="1041223" y="1285171"/>
                </a:cubicBezTo>
                <a:cubicBezTo>
                  <a:pt x="1044608" y="1290735"/>
                  <a:pt x="1049168" y="1295094"/>
                  <a:pt x="1054904" y="1298249"/>
                </a:cubicBezTo>
                <a:cubicBezTo>
                  <a:pt x="1060640" y="1301404"/>
                  <a:pt x="1067982" y="1302981"/>
                  <a:pt x="1076930" y="1302981"/>
                </a:cubicBezTo>
                <a:cubicBezTo>
                  <a:pt x="1084387" y="1302981"/>
                  <a:pt x="1090984" y="1301662"/>
                  <a:pt x="1096720" y="1299024"/>
                </a:cubicBezTo>
                <a:cubicBezTo>
                  <a:pt x="1102456" y="1296385"/>
                  <a:pt x="1107274" y="1292513"/>
                  <a:pt x="1111175" y="1287408"/>
                </a:cubicBezTo>
                <a:cubicBezTo>
                  <a:pt x="1115075" y="1282303"/>
                  <a:pt x="1118030" y="1275907"/>
                  <a:pt x="1120037" y="1268221"/>
                </a:cubicBezTo>
                <a:cubicBezTo>
                  <a:pt x="1122045" y="1260534"/>
                  <a:pt x="1123049" y="1251701"/>
                  <a:pt x="1123049" y="1241720"/>
                </a:cubicBezTo>
                <a:cubicBezTo>
                  <a:pt x="1123049" y="1233575"/>
                  <a:pt x="1122360" y="1225802"/>
                  <a:pt x="1120984" y="1218403"/>
                </a:cubicBezTo>
                <a:cubicBezTo>
                  <a:pt x="1119607" y="1211003"/>
                  <a:pt x="1117226" y="1204493"/>
                  <a:pt x="1113842" y="1198872"/>
                </a:cubicBezTo>
                <a:cubicBezTo>
                  <a:pt x="1110458" y="1193250"/>
                  <a:pt x="1105869" y="1188776"/>
                  <a:pt x="1100076" y="1185449"/>
                </a:cubicBezTo>
                <a:cubicBezTo>
                  <a:pt x="1094282" y="1182122"/>
                  <a:pt x="1086969" y="1180459"/>
                  <a:pt x="1078135" y="1180459"/>
                </a:cubicBezTo>
                <a:close/>
                <a:moveTo>
                  <a:pt x="131026" y="1180459"/>
                </a:moveTo>
                <a:cubicBezTo>
                  <a:pt x="122576" y="1180459"/>
                  <a:pt x="115312" y="1181950"/>
                  <a:pt x="109235" y="1184933"/>
                </a:cubicBezTo>
                <a:cubicBezTo>
                  <a:pt x="103157" y="1187916"/>
                  <a:pt x="98151" y="1192132"/>
                  <a:pt x="94215" y="1197581"/>
                </a:cubicBezTo>
                <a:cubicBezTo>
                  <a:pt x="90280" y="1203030"/>
                  <a:pt x="87357" y="1209483"/>
                  <a:pt x="85447" y="1216940"/>
                </a:cubicBezTo>
                <a:cubicBezTo>
                  <a:pt x="83537" y="1224397"/>
                  <a:pt x="82582" y="1232542"/>
                  <a:pt x="82582" y="1241376"/>
                </a:cubicBezTo>
                <a:cubicBezTo>
                  <a:pt x="82582" y="1249865"/>
                  <a:pt x="83364" y="1257838"/>
                  <a:pt x="84927" y="1265295"/>
                </a:cubicBezTo>
                <a:cubicBezTo>
                  <a:pt x="86490" y="1272752"/>
                  <a:pt x="89094" y="1279263"/>
                  <a:pt x="92740" y="1284827"/>
                </a:cubicBezTo>
                <a:cubicBezTo>
                  <a:pt x="96386" y="1290391"/>
                  <a:pt x="101277" y="1294808"/>
                  <a:pt x="107412" y="1298077"/>
                </a:cubicBezTo>
                <a:cubicBezTo>
                  <a:pt x="113546" y="1301347"/>
                  <a:pt x="121187" y="1302981"/>
                  <a:pt x="130332" y="1302981"/>
                </a:cubicBezTo>
                <a:cubicBezTo>
                  <a:pt x="138667" y="1302981"/>
                  <a:pt x="145902" y="1301490"/>
                  <a:pt x="152037" y="1298507"/>
                </a:cubicBezTo>
                <a:cubicBezTo>
                  <a:pt x="158172" y="1295524"/>
                  <a:pt x="163207" y="1291337"/>
                  <a:pt x="167143" y="1285945"/>
                </a:cubicBezTo>
                <a:cubicBezTo>
                  <a:pt x="171078" y="1280553"/>
                  <a:pt x="173973" y="1274129"/>
                  <a:pt x="175825" y="1266672"/>
                </a:cubicBezTo>
                <a:cubicBezTo>
                  <a:pt x="177678" y="1259215"/>
                  <a:pt x="178604" y="1251013"/>
                  <a:pt x="178604" y="1242064"/>
                </a:cubicBezTo>
                <a:cubicBezTo>
                  <a:pt x="178604" y="1233690"/>
                  <a:pt x="177822" y="1225774"/>
                  <a:pt x="176259" y="1218317"/>
                </a:cubicBezTo>
                <a:cubicBezTo>
                  <a:pt x="174696" y="1210860"/>
                  <a:pt x="172120" y="1204321"/>
                  <a:pt x="168532" y="1198699"/>
                </a:cubicBezTo>
                <a:cubicBezTo>
                  <a:pt x="164943" y="1193078"/>
                  <a:pt x="160081" y="1188633"/>
                  <a:pt x="153947" y="1185363"/>
                </a:cubicBezTo>
                <a:cubicBezTo>
                  <a:pt x="147811" y="1182093"/>
                  <a:pt x="140171" y="1180459"/>
                  <a:pt x="131026" y="1180459"/>
                </a:cubicBezTo>
                <a:close/>
                <a:moveTo>
                  <a:pt x="2011208" y="1179598"/>
                </a:moveTo>
                <a:cubicBezTo>
                  <a:pt x="2003407" y="1179598"/>
                  <a:pt x="1996896" y="1180258"/>
                  <a:pt x="1991677" y="1181577"/>
                </a:cubicBezTo>
                <a:cubicBezTo>
                  <a:pt x="1986457" y="1182897"/>
                  <a:pt x="1982270" y="1184789"/>
                  <a:pt x="1979115" y="1187256"/>
                </a:cubicBezTo>
                <a:cubicBezTo>
                  <a:pt x="1975960" y="1189722"/>
                  <a:pt x="1973723" y="1192619"/>
                  <a:pt x="1972403" y="1195946"/>
                </a:cubicBezTo>
                <a:cubicBezTo>
                  <a:pt x="1971084" y="1199273"/>
                  <a:pt x="1970424" y="1202944"/>
                  <a:pt x="1970424" y="1206959"/>
                </a:cubicBezTo>
                <a:cubicBezTo>
                  <a:pt x="1970424" y="1211089"/>
                  <a:pt x="1971199" y="1214789"/>
                  <a:pt x="1972748" y="1218059"/>
                </a:cubicBezTo>
                <a:cubicBezTo>
                  <a:pt x="1974296" y="1221328"/>
                  <a:pt x="1976648" y="1224082"/>
                  <a:pt x="1979803" y="1226319"/>
                </a:cubicBezTo>
                <a:cubicBezTo>
                  <a:pt x="1982958" y="1228556"/>
                  <a:pt x="1987002" y="1230277"/>
                  <a:pt x="1991935" y="1231481"/>
                </a:cubicBezTo>
                <a:cubicBezTo>
                  <a:pt x="1996868" y="1232686"/>
                  <a:pt x="2003751" y="1233288"/>
                  <a:pt x="2012585" y="1233288"/>
                </a:cubicBezTo>
                <a:lnTo>
                  <a:pt x="2035988" y="1233288"/>
                </a:lnTo>
                <a:lnTo>
                  <a:pt x="2035988" y="1180975"/>
                </a:lnTo>
                <a:cubicBezTo>
                  <a:pt x="2031858" y="1180401"/>
                  <a:pt x="2027613" y="1180028"/>
                  <a:pt x="2023254" y="1179856"/>
                </a:cubicBezTo>
                <a:cubicBezTo>
                  <a:pt x="2018895" y="1179684"/>
                  <a:pt x="2014879" y="1179598"/>
                  <a:pt x="2011208" y="1179598"/>
                </a:cubicBezTo>
                <a:close/>
                <a:moveTo>
                  <a:pt x="1653640" y="1159120"/>
                </a:moveTo>
                <a:cubicBezTo>
                  <a:pt x="1656966" y="1159120"/>
                  <a:pt x="1659634" y="1159206"/>
                  <a:pt x="1661641" y="1159379"/>
                </a:cubicBezTo>
                <a:cubicBezTo>
                  <a:pt x="1663649" y="1159551"/>
                  <a:pt x="1665226" y="1159809"/>
                  <a:pt x="1666374" y="1160153"/>
                </a:cubicBezTo>
                <a:cubicBezTo>
                  <a:pt x="1667521" y="1160497"/>
                  <a:pt x="1668381" y="1160956"/>
                  <a:pt x="1668955" y="1161530"/>
                </a:cubicBezTo>
                <a:cubicBezTo>
                  <a:pt x="1669528" y="1162103"/>
                  <a:pt x="1670045" y="1162792"/>
                  <a:pt x="1670504" y="1163595"/>
                </a:cubicBezTo>
                <a:lnTo>
                  <a:pt x="1705780" y="1221242"/>
                </a:lnTo>
                <a:lnTo>
                  <a:pt x="1741573" y="1163595"/>
                </a:lnTo>
                <a:cubicBezTo>
                  <a:pt x="1742032" y="1162906"/>
                  <a:pt x="1742549" y="1162275"/>
                  <a:pt x="1743122" y="1161702"/>
                </a:cubicBezTo>
                <a:cubicBezTo>
                  <a:pt x="1743696" y="1161128"/>
                  <a:pt x="1744470" y="1160640"/>
                  <a:pt x="1745445" y="1160239"/>
                </a:cubicBezTo>
                <a:cubicBezTo>
                  <a:pt x="1746421" y="1159837"/>
                  <a:pt x="1747797" y="1159551"/>
                  <a:pt x="1749575" y="1159379"/>
                </a:cubicBezTo>
                <a:cubicBezTo>
                  <a:pt x="1751353" y="1159206"/>
                  <a:pt x="1753791" y="1159120"/>
                  <a:pt x="1756888" y="1159120"/>
                </a:cubicBezTo>
                <a:cubicBezTo>
                  <a:pt x="1760216" y="1159120"/>
                  <a:pt x="1762940" y="1159235"/>
                  <a:pt x="1765062" y="1159465"/>
                </a:cubicBezTo>
                <a:cubicBezTo>
                  <a:pt x="1767185" y="1159694"/>
                  <a:pt x="1768763" y="1160124"/>
                  <a:pt x="1769795" y="1160755"/>
                </a:cubicBezTo>
                <a:cubicBezTo>
                  <a:pt x="1770827" y="1161386"/>
                  <a:pt x="1771286" y="1162275"/>
                  <a:pt x="1771172" y="1163423"/>
                </a:cubicBezTo>
                <a:cubicBezTo>
                  <a:pt x="1771057" y="1164570"/>
                  <a:pt x="1770483" y="1166004"/>
                  <a:pt x="1769450" y="1167725"/>
                </a:cubicBezTo>
                <a:lnTo>
                  <a:pt x="1724193" y="1239655"/>
                </a:lnTo>
                <a:lnTo>
                  <a:pt x="1772032" y="1316060"/>
                </a:lnTo>
                <a:cubicBezTo>
                  <a:pt x="1772950" y="1317666"/>
                  <a:pt x="1773409" y="1319014"/>
                  <a:pt x="1773409" y="1320104"/>
                </a:cubicBezTo>
                <a:cubicBezTo>
                  <a:pt x="1773409" y="1321194"/>
                  <a:pt x="1772863" y="1322083"/>
                  <a:pt x="1771774" y="1322771"/>
                </a:cubicBezTo>
                <a:cubicBezTo>
                  <a:pt x="1770684" y="1323459"/>
                  <a:pt x="1769021" y="1323947"/>
                  <a:pt x="1766784" y="1324234"/>
                </a:cubicBezTo>
                <a:cubicBezTo>
                  <a:pt x="1764546" y="1324520"/>
                  <a:pt x="1761649" y="1324664"/>
                  <a:pt x="1758093" y="1324664"/>
                </a:cubicBezTo>
                <a:cubicBezTo>
                  <a:pt x="1754652" y="1324664"/>
                  <a:pt x="1751927" y="1324578"/>
                  <a:pt x="1749919" y="1324406"/>
                </a:cubicBezTo>
                <a:cubicBezTo>
                  <a:pt x="1747912" y="1324234"/>
                  <a:pt x="1746306" y="1323947"/>
                  <a:pt x="1745102" y="1323545"/>
                </a:cubicBezTo>
                <a:cubicBezTo>
                  <a:pt x="1743897" y="1323144"/>
                  <a:pt x="1742979" y="1322627"/>
                  <a:pt x="1742347" y="1321997"/>
                </a:cubicBezTo>
                <a:cubicBezTo>
                  <a:pt x="1741716" y="1321366"/>
                  <a:pt x="1741172" y="1320649"/>
                  <a:pt x="1740713" y="1319846"/>
                </a:cubicBezTo>
                <a:lnTo>
                  <a:pt x="1703543" y="1258412"/>
                </a:lnTo>
                <a:lnTo>
                  <a:pt x="1666546" y="1319846"/>
                </a:lnTo>
                <a:cubicBezTo>
                  <a:pt x="1666087" y="1320649"/>
                  <a:pt x="1665542" y="1321366"/>
                  <a:pt x="1664911" y="1321997"/>
                </a:cubicBezTo>
                <a:cubicBezTo>
                  <a:pt x="1664280" y="1322627"/>
                  <a:pt x="1663362" y="1323144"/>
                  <a:pt x="1662158" y="1323545"/>
                </a:cubicBezTo>
                <a:cubicBezTo>
                  <a:pt x="1660953" y="1323947"/>
                  <a:pt x="1659375" y="1324234"/>
                  <a:pt x="1657425" y="1324406"/>
                </a:cubicBezTo>
                <a:cubicBezTo>
                  <a:pt x="1655475" y="1324578"/>
                  <a:pt x="1652894" y="1324664"/>
                  <a:pt x="1649682" y="1324664"/>
                </a:cubicBezTo>
                <a:cubicBezTo>
                  <a:pt x="1646355" y="1324664"/>
                  <a:pt x="1643630" y="1324520"/>
                  <a:pt x="1641508" y="1324234"/>
                </a:cubicBezTo>
                <a:cubicBezTo>
                  <a:pt x="1639385" y="1323947"/>
                  <a:pt x="1637837" y="1323459"/>
                  <a:pt x="1636861" y="1322771"/>
                </a:cubicBezTo>
                <a:cubicBezTo>
                  <a:pt x="1635886" y="1322083"/>
                  <a:pt x="1635427" y="1321194"/>
                  <a:pt x="1635485" y="1320104"/>
                </a:cubicBezTo>
                <a:cubicBezTo>
                  <a:pt x="1635542" y="1319014"/>
                  <a:pt x="1636087" y="1317666"/>
                  <a:pt x="1637120" y="1316060"/>
                </a:cubicBezTo>
                <a:lnTo>
                  <a:pt x="1685303" y="1240515"/>
                </a:lnTo>
                <a:lnTo>
                  <a:pt x="1639701" y="1167725"/>
                </a:lnTo>
                <a:cubicBezTo>
                  <a:pt x="1638783" y="1166118"/>
                  <a:pt x="1638295" y="1164770"/>
                  <a:pt x="1638238" y="1163681"/>
                </a:cubicBezTo>
                <a:cubicBezTo>
                  <a:pt x="1638181" y="1162591"/>
                  <a:pt x="1638697" y="1161673"/>
                  <a:pt x="1639787" y="1160927"/>
                </a:cubicBezTo>
                <a:cubicBezTo>
                  <a:pt x="1640877" y="1160182"/>
                  <a:pt x="1642540" y="1159694"/>
                  <a:pt x="1644777" y="1159465"/>
                </a:cubicBezTo>
                <a:cubicBezTo>
                  <a:pt x="1647014" y="1159235"/>
                  <a:pt x="1649969" y="1159120"/>
                  <a:pt x="1653640" y="1159120"/>
                </a:cubicBezTo>
                <a:close/>
                <a:moveTo>
                  <a:pt x="1478111" y="1159120"/>
                </a:moveTo>
                <a:cubicBezTo>
                  <a:pt x="1483617" y="1159120"/>
                  <a:pt x="1487403" y="1159551"/>
                  <a:pt x="1489468" y="1160411"/>
                </a:cubicBezTo>
                <a:cubicBezTo>
                  <a:pt x="1491533" y="1161271"/>
                  <a:pt x="1492566" y="1162562"/>
                  <a:pt x="1492566" y="1164283"/>
                </a:cubicBezTo>
                <a:lnTo>
                  <a:pt x="1492566" y="1253938"/>
                </a:lnTo>
                <a:cubicBezTo>
                  <a:pt x="1492566" y="1258412"/>
                  <a:pt x="1492451" y="1262858"/>
                  <a:pt x="1492221" y="1267274"/>
                </a:cubicBezTo>
                <a:cubicBezTo>
                  <a:pt x="1491992" y="1271691"/>
                  <a:pt x="1491705" y="1276079"/>
                  <a:pt x="1491361" y="1280439"/>
                </a:cubicBezTo>
                <a:cubicBezTo>
                  <a:pt x="1494000" y="1276079"/>
                  <a:pt x="1496667" y="1271806"/>
                  <a:pt x="1499363" y="1267618"/>
                </a:cubicBezTo>
                <a:cubicBezTo>
                  <a:pt x="1502059" y="1263431"/>
                  <a:pt x="1504956" y="1259330"/>
                  <a:pt x="1508053" y="1255315"/>
                </a:cubicBezTo>
                <a:lnTo>
                  <a:pt x="1574649" y="1164283"/>
                </a:lnTo>
                <a:cubicBezTo>
                  <a:pt x="1575337" y="1163365"/>
                  <a:pt x="1576054" y="1162562"/>
                  <a:pt x="1576800" y="1161874"/>
                </a:cubicBezTo>
                <a:cubicBezTo>
                  <a:pt x="1577546" y="1161185"/>
                  <a:pt x="1578463" y="1160640"/>
                  <a:pt x="1579553" y="1160239"/>
                </a:cubicBezTo>
                <a:cubicBezTo>
                  <a:pt x="1580643" y="1159837"/>
                  <a:pt x="1581934" y="1159551"/>
                  <a:pt x="1583425" y="1159379"/>
                </a:cubicBezTo>
                <a:cubicBezTo>
                  <a:pt x="1584916" y="1159206"/>
                  <a:pt x="1586867" y="1159120"/>
                  <a:pt x="1589276" y="1159120"/>
                </a:cubicBezTo>
                <a:cubicBezTo>
                  <a:pt x="1591685" y="1159120"/>
                  <a:pt x="1593721" y="1159206"/>
                  <a:pt x="1595385" y="1159379"/>
                </a:cubicBezTo>
                <a:cubicBezTo>
                  <a:pt x="1597048" y="1159551"/>
                  <a:pt x="1598368" y="1159866"/>
                  <a:pt x="1599343" y="1160325"/>
                </a:cubicBezTo>
                <a:cubicBezTo>
                  <a:pt x="1600318" y="1160784"/>
                  <a:pt x="1601006" y="1161358"/>
                  <a:pt x="1601408" y="1162046"/>
                </a:cubicBezTo>
                <a:cubicBezTo>
                  <a:pt x="1601809" y="1162734"/>
                  <a:pt x="1602010" y="1163537"/>
                  <a:pt x="1602010" y="1164455"/>
                </a:cubicBezTo>
                <a:lnTo>
                  <a:pt x="1602010" y="1319501"/>
                </a:lnTo>
                <a:cubicBezTo>
                  <a:pt x="1602010" y="1320304"/>
                  <a:pt x="1601781" y="1321050"/>
                  <a:pt x="1601322" y="1321738"/>
                </a:cubicBezTo>
                <a:cubicBezTo>
                  <a:pt x="1600863" y="1322427"/>
                  <a:pt x="1600117" y="1322972"/>
                  <a:pt x="1599085" y="1323373"/>
                </a:cubicBezTo>
                <a:cubicBezTo>
                  <a:pt x="1598052" y="1323775"/>
                  <a:pt x="1596618" y="1324090"/>
                  <a:pt x="1594783" y="1324320"/>
                </a:cubicBezTo>
                <a:cubicBezTo>
                  <a:pt x="1592947" y="1324549"/>
                  <a:pt x="1590653" y="1324664"/>
                  <a:pt x="1587899" y="1324664"/>
                </a:cubicBezTo>
                <a:cubicBezTo>
                  <a:pt x="1585146" y="1324664"/>
                  <a:pt x="1582852" y="1324549"/>
                  <a:pt x="1581016" y="1324320"/>
                </a:cubicBezTo>
                <a:cubicBezTo>
                  <a:pt x="1579180" y="1324090"/>
                  <a:pt x="1577689" y="1323775"/>
                  <a:pt x="1576542" y="1323373"/>
                </a:cubicBezTo>
                <a:cubicBezTo>
                  <a:pt x="1575395" y="1322972"/>
                  <a:pt x="1574591" y="1322427"/>
                  <a:pt x="1574133" y="1321738"/>
                </a:cubicBezTo>
                <a:cubicBezTo>
                  <a:pt x="1573674" y="1321050"/>
                  <a:pt x="1573444" y="1320304"/>
                  <a:pt x="1573444" y="1319501"/>
                </a:cubicBezTo>
                <a:lnTo>
                  <a:pt x="1573444" y="1230363"/>
                </a:lnTo>
                <a:cubicBezTo>
                  <a:pt x="1573444" y="1225888"/>
                  <a:pt x="1573559" y="1221328"/>
                  <a:pt x="1573788" y="1216682"/>
                </a:cubicBezTo>
                <a:cubicBezTo>
                  <a:pt x="1574018" y="1212036"/>
                  <a:pt x="1574305" y="1207476"/>
                  <a:pt x="1574649" y="1203001"/>
                </a:cubicBezTo>
                <a:cubicBezTo>
                  <a:pt x="1572010" y="1207590"/>
                  <a:pt x="1569114" y="1212093"/>
                  <a:pt x="1565959" y="1216510"/>
                </a:cubicBezTo>
                <a:cubicBezTo>
                  <a:pt x="1562804" y="1220927"/>
                  <a:pt x="1559620" y="1225315"/>
                  <a:pt x="1556408" y="1229674"/>
                </a:cubicBezTo>
                <a:lnTo>
                  <a:pt x="1490673" y="1319501"/>
                </a:lnTo>
                <a:cubicBezTo>
                  <a:pt x="1489870" y="1320419"/>
                  <a:pt x="1489153" y="1321222"/>
                  <a:pt x="1488522" y="1321911"/>
                </a:cubicBezTo>
                <a:cubicBezTo>
                  <a:pt x="1487891" y="1322599"/>
                  <a:pt x="1487088" y="1323144"/>
                  <a:pt x="1486113" y="1323545"/>
                </a:cubicBezTo>
                <a:cubicBezTo>
                  <a:pt x="1485137" y="1323947"/>
                  <a:pt x="1483904" y="1324234"/>
                  <a:pt x="1482413" y="1324406"/>
                </a:cubicBezTo>
                <a:cubicBezTo>
                  <a:pt x="1480921" y="1324578"/>
                  <a:pt x="1479086" y="1324664"/>
                  <a:pt x="1476906" y="1324664"/>
                </a:cubicBezTo>
                <a:cubicBezTo>
                  <a:pt x="1474382" y="1324664"/>
                  <a:pt x="1472317" y="1324549"/>
                  <a:pt x="1470711" y="1324320"/>
                </a:cubicBezTo>
                <a:cubicBezTo>
                  <a:pt x="1469105" y="1324090"/>
                  <a:pt x="1467814" y="1323775"/>
                  <a:pt x="1466839" y="1323373"/>
                </a:cubicBezTo>
                <a:cubicBezTo>
                  <a:pt x="1465864" y="1322972"/>
                  <a:pt x="1465176" y="1322427"/>
                  <a:pt x="1464774" y="1321738"/>
                </a:cubicBezTo>
                <a:cubicBezTo>
                  <a:pt x="1464373" y="1321050"/>
                  <a:pt x="1464172" y="1320304"/>
                  <a:pt x="1464172" y="1319501"/>
                </a:cubicBezTo>
                <a:lnTo>
                  <a:pt x="1464172" y="1164283"/>
                </a:lnTo>
                <a:cubicBezTo>
                  <a:pt x="1464172" y="1163480"/>
                  <a:pt x="1464373" y="1162734"/>
                  <a:pt x="1464774" y="1162046"/>
                </a:cubicBezTo>
                <a:cubicBezTo>
                  <a:pt x="1465176" y="1161358"/>
                  <a:pt x="1465921" y="1160784"/>
                  <a:pt x="1467011" y="1160325"/>
                </a:cubicBezTo>
                <a:cubicBezTo>
                  <a:pt x="1468101" y="1159866"/>
                  <a:pt x="1469564" y="1159551"/>
                  <a:pt x="1471400" y="1159379"/>
                </a:cubicBezTo>
                <a:cubicBezTo>
                  <a:pt x="1473235" y="1159206"/>
                  <a:pt x="1475472" y="1159120"/>
                  <a:pt x="1478111" y="1159120"/>
                </a:cubicBezTo>
                <a:close/>
                <a:moveTo>
                  <a:pt x="1211755" y="1159120"/>
                </a:moveTo>
                <a:cubicBezTo>
                  <a:pt x="1214508" y="1159120"/>
                  <a:pt x="1216803" y="1159206"/>
                  <a:pt x="1218638" y="1159379"/>
                </a:cubicBezTo>
                <a:cubicBezTo>
                  <a:pt x="1220474" y="1159551"/>
                  <a:pt x="1221908" y="1159895"/>
                  <a:pt x="1222940" y="1160411"/>
                </a:cubicBezTo>
                <a:cubicBezTo>
                  <a:pt x="1223973" y="1160927"/>
                  <a:pt x="1224718" y="1161501"/>
                  <a:pt x="1225177" y="1162132"/>
                </a:cubicBezTo>
                <a:cubicBezTo>
                  <a:pt x="1225636" y="1162763"/>
                  <a:pt x="1225866" y="1163537"/>
                  <a:pt x="1225866" y="1164455"/>
                </a:cubicBezTo>
                <a:lnTo>
                  <a:pt x="1225866" y="1299196"/>
                </a:lnTo>
                <a:lnTo>
                  <a:pt x="1285578" y="1299196"/>
                </a:lnTo>
                <a:lnTo>
                  <a:pt x="1285578" y="1164455"/>
                </a:lnTo>
                <a:cubicBezTo>
                  <a:pt x="1285578" y="1163537"/>
                  <a:pt x="1285779" y="1162763"/>
                  <a:pt x="1286181" y="1162132"/>
                </a:cubicBezTo>
                <a:cubicBezTo>
                  <a:pt x="1286582" y="1161501"/>
                  <a:pt x="1287299" y="1160927"/>
                  <a:pt x="1288331" y="1160411"/>
                </a:cubicBezTo>
                <a:cubicBezTo>
                  <a:pt x="1289364" y="1159895"/>
                  <a:pt x="1290769" y="1159551"/>
                  <a:pt x="1292548" y="1159379"/>
                </a:cubicBezTo>
                <a:cubicBezTo>
                  <a:pt x="1294326" y="1159206"/>
                  <a:pt x="1296592" y="1159120"/>
                  <a:pt x="1299345" y="1159120"/>
                </a:cubicBezTo>
                <a:cubicBezTo>
                  <a:pt x="1302098" y="1159120"/>
                  <a:pt x="1304364" y="1159206"/>
                  <a:pt x="1306142" y="1159379"/>
                </a:cubicBezTo>
                <a:cubicBezTo>
                  <a:pt x="1307920" y="1159551"/>
                  <a:pt x="1309326" y="1159895"/>
                  <a:pt x="1310358" y="1160411"/>
                </a:cubicBezTo>
                <a:cubicBezTo>
                  <a:pt x="1311391" y="1160927"/>
                  <a:pt x="1312136" y="1161501"/>
                  <a:pt x="1312595" y="1162132"/>
                </a:cubicBezTo>
                <a:cubicBezTo>
                  <a:pt x="1313054" y="1162763"/>
                  <a:pt x="1313283" y="1163537"/>
                  <a:pt x="1313283" y="1164455"/>
                </a:cubicBezTo>
                <a:lnTo>
                  <a:pt x="1313283" y="1299196"/>
                </a:lnTo>
                <a:lnTo>
                  <a:pt x="1373168" y="1299196"/>
                </a:lnTo>
                <a:lnTo>
                  <a:pt x="1373168" y="1164455"/>
                </a:lnTo>
                <a:cubicBezTo>
                  <a:pt x="1373168" y="1163537"/>
                  <a:pt x="1373369" y="1162763"/>
                  <a:pt x="1373771" y="1162132"/>
                </a:cubicBezTo>
                <a:cubicBezTo>
                  <a:pt x="1374172" y="1161501"/>
                  <a:pt x="1374918" y="1160927"/>
                  <a:pt x="1376007" y="1160411"/>
                </a:cubicBezTo>
                <a:cubicBezTo>
                  <a:pt x="1377097" y="1159895"/>
                  <a:pt x="1378531" y="1159551"/>
                  <a:pt x="1380310" y="1159379"/>
                </a:cubicBezTo>
                <a:cubicBezTo>
                  <a:pt x="1382088" y="1159206"/>
                  <a:pt x="1384354" y="1159120"/>
                  <a:pt x="1387107" y="1159120"/>
                </a:cubicBezTo>
                <a:cubicBezTo>
                  <a:pt x="1389975" y="1159120"/>
                  <a:pt x="1392327" y="1159206"/>
                  <a:pt x="1394162" y="1159379"/>
                </a:cubicBezTo>
                <a:cubicBezTo>
                  <a:pt x="1395998" y="1159551"/>
                  <a:pt x="1397461" y="1159895"/>
                  <a:pt x="1398550" y="1160411"/>
                </a:cubicBezTo>
                <a:cubicBezTo>
                  <a:pt x="1399640" y="1160927"/>
                  <a:pt x="1400415" y="1161501"/>
                  <a:pt x="1400873" y="1162132"/>
                </a:cubicBezTo>
                <a:cubicBezTo>
                  <a:pt x="1401332" y="1162763"/>
                  <a:pt x="1401562" y="1163537"/>
                  <a:pt x="1401562" y="1164455"/>
                </a:cubicBezTo>
                <a:lnTo>
                  <a:pt x="1401562" y="1299196"/>
                </a:lnTo>
                <a:lnTo>
                  <a:pt x="1422556" y="1299196"/>
                </a:lnTo>
                <a:cubicBezTo>
                  <a:pt x="1425194" y="1299196"/>
                  <a:pt x="1427087" y="1299712"/>
                  <a:pt x="1428235" y="1300744"/>
                </a:cubicBezTo>
                <a:cubicBezTo>
                  <a:pt x="1429382" y="1301777"/>
                  <a:pt x="1429841" y="1303612"/>
                  <a:pt x="1429611" y="1306251"/>
                </a:cubicBezTo>
                <a:lnTo>
                  <a:pt x="1429611" y="1376289"/>
                </a:lnTo>
                <a:cubicBezTo>
                  <a:pt x="1429611" y="1376977"/>
                  <a:pt x="1429411" y="1377551"/>
                  <a:pt x="1429009" y="1378009"/>
                </a:cubicBezTo>
                <a:cubicBezTo>
                  <a:pt x="1428607" y="1378468"/>
                  <a:pt x="1427919" y="1378841"/>
                  <a:pt x="1426944" y="1379128"/>
                </a:cubicBezTo>
                <a:cubicBezTo>
                  <a:pt x="1425969" y="1379415"/>
                  <a:pt x="1424764" y="1379644"/>
                  <a:pt x="1423330" y="1379816"/>
                </a:cubicBezTo>
                <a:cubicBezTo>
                  <a:pt x="1421896" y="1379988"/>
                  <a:pt x="1420147" y="1380074"/>
                  <a:pt x="1418082" y="1380074"/>
                </a:cubicBezTo>
                <a:cubicBezTo>
                  <a:pt x="1415902" y="1380074"/>
                  <a:pt x="1414009" y="1379988"/>
                  <a:pt x="1412403" y="1379816"/>
                </a:cubicBezTo>
                <a:cubicBezTo>
                  <a:pt x="1410797" y="1379644"/>
                  <a:pt x="1409506" y="1379386"/>
                  <a:pt x="1408531" y="1379042"/>
                </a:cubicBezTo>
                <a:cubicBezTo>
                  <a:pt x="1407556" y="1378698"/>
                  <a:pt x="1406868" y="1378325"/>
                  <a:pt x="1406466" y="1377923"/>
                </a:cubicBezTo>
                <a:cubicBezTo>
                  <a:pt x="1406065" y="1377522"/>
                  <a:pt x="1405864" y="1377034"/>
                  <a:pt x="1405864" y="1376461"/>
                </a:cubicBezTo>
                <a:lnTo>
                  <a:pt x="1405864" y="1323631"/>
                </a:lnTo>
                <a:lnTo>
                  <a:pt x="1206420" y="1323631"/>
                </a:lnTo>
                <a:cubicBezTo>
                  <a:pt x="1203552" y="1323631"/>
                  <a:pt x="1201344" y="1322800"/>
                  <a:pt x="1199795" y="1321136"/>
                </a:cubicBezTo>
                <a:cubicBezTo>
                  <a:pt x="1198246" y="1319473"/>
                  <a:pt x="1197472" y="1316978"/>
                  <a:pt x="1197472" y="1313651"/>
                </a:cubicBezTo>
                <a:lnTo>
                  <a:pt x="1197472" y="1164455"/>
                </a:lnTo>
                <a:cubicBezTo>
                  <a:pt x="1197472" y="1163537"/>
                  <a:pt x="1197673" y="1162763"/>
                  <a:pt x="1198074" y="1162132"/>
                </a:cubicBezTo>
                <a:cubicBezTo>
                  <a:pt x="1198476" y="1161501"/>
                  <a:pt x="1199250" y="1160927"/>
                  <a:pt x="1200397" y="1160411"/>
                </a:cubicBezTo>
                <a:cubicBezTo>
                  <a:pt x="1201545" y="1159895"/>
                  <a:pt x="1203036" y="1159551"/>
                  <a:pt x="1204872" y="1159379"/>
                </a:cubicBezTo>
                <a:cubicBezTo>
                  <a:pt x="1206707" y="1159206"/>
                  <a:pt x="1209002" y="1159120"/>
                  <a:pt x="1211755" y="1159120"/>
                </a:cubicBezTo>
                <a:close/>
                <a:moveTo>
                  <a:pt x="606062" y="1159120"/>
                </a:moveTo>
                <a:cubicBezTo>
                  <a:pt x="608930" y="1159120"/>
                  <a:pt x="611281" y="1159206"/>
                  <a:pt x="613117" y="1159379"/>
                </a:cubicBezTo>
                <a:cubicBezTo>
                  <a:pt x="614953" y="1159551"/>
                  <a:pt x="616386" y="1159895"/>
                  <a:pt x="617419" y="1160411"/>
                </a:cubicBezTo>
                <a:cubicBezTo>
                  <a:pt x="618452" y="1160927"/>
                  <a:pt x="619226" y="1161501"/>
                  <a:pt x="619742" y="1162132"/>
                </a:cubicBezTo>
                <a:cubicBezTo>
                  <a:pt x="620258" y="1162763"/>
                  <a:pt x="620517" y="1163537"/>
                  <a:pt x="620517" y="1164455"/>
                </a:cubicBezTo>
                <a:lnTo>
                  <a:pt x="620517" y="1204034"/>
                </a:lnTo>
                <a:cubicBezTo>
                  <a:pt x="620517" y="1213326"/>
                  <a:pt x="621205" y="1220267"/>
                  <a:pt x="622582" y="1224856"/>
                </a:cubicBezTo>
                <a:cubicBezTo>
                  <a:pt x="623958" y="1229445"/>
                  <a:pt x="625966" y="1233087"/>
                  <a:pt x="628605" y="1235783"/>
                </a:cubicBezTo>
                <a:cubicBezTo>
                  <a:pt x="631243" y="1238479"/>
                  <a:pt x="634484" y="1240372"/>
                  <a:pt x="638327" y="1241462"/>
                </a:cubicBezTo>
                <a:cubicBezTo>
                  <a:pt x="642170" y="1242552"/>
                  <a:pt x="646673" y="1243097"/>
                  <a:pt x="651836" y="1243097"/>
                </a:cubicBezTo>
                <a:cubicBezTo>
                  <a:pt x="658604" y="1243097"/>
                  <a:pt x="665229" y="1242236"/>
                  <a:pt x="671711" y="1240515"/>
                </a:cubicBezTo>
                <a:cubicBezTo>
                  <a:pt x="678193" y="1238795"/>
                  <a:pt x="684646" y="1236328"/>
                  <a:pt x="691070" y="1233116"/>
                </a:cubicBezTo>
                <a:lnTo>
                  <a:pt x="691070" y="1164455"/>
                </a:lnTo>
                <a:cubicBezTo>
                  <a:pt x="691070" y="1163537"/>
                  <a:pt x="691271" y="1162763"/>
                  <a:pt x="691673" y="1162132"/>
                </a:cubicBezTo>
                <a:cubicBezTo>
                  <a:pt x="692074" y="1161501"/>
                  <a:pt x="692820" y="1160927"/>
                  <a:pt x="693910" y="1160411"/>
                </a:cubicBezTo>
                <a:cubicBezTo>
                  <a:pt x="695000" y="1159895"/>
                  <a:pt x="696491" y="1159551"/>
                  <a:pt x="698384" y="1159379"/>
                </a:cubicBezTo>
                <a:cubicBezTo>
                  <a:pt x="700277" y="1159206"/>
                  <a:pt x="702600" y="1159120"/>
                  <a:pt x="705353" y="1159120"/>
                </a:cubicBezTo>
                <a:cubicBezTo>
                  <a:pt x="708107" y="1159120"/>
                  <a:pt x="710401" y="1159206"/>
                  <a:pt x="712236" y="1159379"/>
                </a:cubicBezTo>
                <a:cubicBezTo>
                  <a:pt x="714072" y="1159551"/>
                  <a:pt x="715506" y="1159895"/>
                  <a:pt x="716539" y="1160411"/>
                </a:cubicBezTo>
                <a:cubicBezTo>
                  <a:pt x="717571" y="1160927"/>
                  <a:pt x="718317" y="1161501"/>
                  <a:pt x="718776" y="1162132"/>
                </a:cubicBezTo>
                <a:cubicBezTo>
                  <a:pt x="719234" y="1162763"/>
                  <a:pt x="719464" y="1163537"/>
                  <a:pt x="719464" y="1164455"/>
                </a:cubicBezTo>
                <a:lnTo>
                  <a:pt x="719464" y="1319329"/>
                </a:lnTo>
                <a:cubicBezTo>
                  <a:pt x="719464" y="1320247"/>
                  <a:pt x="719234" y="1321021"/>
                  <a:pt x="718776" y="1321652"/>
                </a:cubicBezTo>
                <a:cubicBezTo>
                  <a:pt x="718317" y="1322283"/>
                  <a:pt x="717571" y="1322828"/>
                  <a:pt x="716539" y="1323287"/>
                </a:cubicBezTo>
                <a:cubicBezTo>
                  <a:pt x="715506" y="1323746"/>
                  <a:pt x="714072" y="1324090"/>
                  <a:pt x="712236" y="1324320"/>
                </a:cubicBezTo>
                <a:cubicBezTo>
                  <a:pt x="710401" y="1324549"/>
                  <a:pt x="708107" y="1324664"/>
                  <a:pt x="705353" y="1324664"/>
                </a:cubicBezTo>
                <a:cubicBezTo>
                  <a:pt x="702600" y="1324664"/>
                  <a:pt x="700277" y="1324549"/>
                  <a:pt x="698384" y="1324320"/>
                </a:cubicBezTo>
                <a:cubicBezTo>
                  <a:pt x="696491" y="1324090"/>
                  <a:pt x="695000" y="1323746"/>
                  <a:pt x="693910" y="1323287"/>
                </a:cubicBezTo>
                <a:cubicBezTo>
                  <a:pt x="692820" y="1322828"/>
                  <a:pt x="692074" y="1322283"/>
                  <a:pt x="691673" y="1321652"/>
                </a:cubicBezTo>
                <a:cubicBezTo>
                  <a:pt x="691271" y="1321021"/>
                  <a:pt x="691070" y="1320247"/>
                  <a:pt x="691070" y="1319329"/>
                </a:cubicBezTo>
                <a:lnTo>
                  <a:pt x="691070" y="1257035"/>
                </a:lnTo>
                <a:cubicBezTo>
                  <a:pt x="684646" y="1259903"/>
                  <a:pt x="677849" y="1262169"/>
                  <a:pt x="670679" y="1263833"/>
                </a:cubicBezTo>
                <a:cubicBezTo>
                  <a:pt x="663508" y="1265496"/>
                  <a:pt x="655736" y="1266328"/>
                  <a:pt x="647361" y="1266328"/>
                </a:cubicBezTo>
                <a:cubicBezTo>
                  <a:pt x="636692" y="1266328"/>
                  <a:pt x="627801" y="1264951"/>
                  <a:pt x="620689" y="1262198"/>
                </a:cubicBezTo>
                <a:cubicBezTo>
                  <a:pt x="613576" y="1259445"/>
                  <a:pt x="607897" y="1255659"/>
                  <a:pt x="603653" y="1250840"/>
                </a:cubicBezTo>
                <a:cubicBezTo>
                  <a:pt x="599408" y="1246022"/>
                  <a:pt x="596396" y="1240286"/>
                  <a:pt x="594618" y="1233632"/>
                </a:cubicBezTo>
                <a:cubicBezTo>
                  <a:pt x="592840" y="1226978"/>
                  <a:pt x="591951" y="1218604"/>
                  <a:pt x="591951" y="1208508"/>
                </a:cubicBezTo>
                <a:lnTo>
                  <a:pt x="591951" y="1164455"/>
                </a:lnTo>
                <a:cubicBezTo>
                  <a:pt x="591951" y="1163537"/>
                  <a:pt x="592152" y="1162763"/>
                  <a:pt x="592553" y="1162132"/>
                </a:cubicBezTo>
                <a:cubicBezTo>
                  <a:pt x="592955" y="1161501"/>
                  <a:pt x="593729" y="1160927"/>
                  <a:pt x="594876" y="1160411"/>
                </a:cubicBezTo>
                <a:cubicBezTo>
                  <a:pt x="596023" y="1159895"/>
                  <a:pt x="597486" y="1159551"/>
                  <a:pt x="599264" y="1159379"/>
                </a:cubicBezTo>
                <a:cubicBezTo>
                  <a:pt x="601043" y="1159206"/>
                  <a:pt x="603308" y="1159120"/>
                  <a:pt x="606062" y="1159120"/>
                </a:cubicBezTo>
                <a:close/>
                <a:moveTo>
                  <a:pt x="438630" y="1159120"/>
                </a:moveTo>
                <a:cubicBezTo>
                  <a:pt x="442072" y="1159120"/>
                  <a:pt x="444768" y="1159206"/>
                  <a:pt x="446718" y="1159379"/>
                </a:cubicBezTo>
                <a:cubicBezTo>
                  <a:pt x="448668" y="1159551"/>
                  <a:pt x="450217" y="1159866"/>
                  <a:pt x="451364" y="1160325"/>
                </a:cubicBezTo>
                <a:cubicBezTo>
                  <a:pt x="452511" y="1160784"/>
                  <a:pt x="453343" y="1161444"/>
                  <a:pt x="453859" y="1162304"/>
                </a:cubicBezTo>
                <a:cubicBezTo>
                  <a:pt x="454376" y="1163164"/>
                  <a:pt x="454921" y="1164340"/>
                  <a:pt x="455494" y="1165832"/>
                </a:cubicBezTo>
                <a:lnTo>
                  <a:pt x="499719" y="1290075"/>
                </a:lnTo>
                <a:lnTo>
                  <a:pt x="500236" y="1290075"/>
                </a:lnTo>
                <a:lnTo>
                  <a:pt x="542912" y="1165143"/>
                </a:lnTo>
                <a:cubicBezTo>
                  <a:pt x="543600" y="1162964"/>
                  <a:pt x="544432" y="1161558"/>
                  <a:pt x="545407" y="1160927"/>
                </a:cubicBezTo>
                <a:cubicBezTo>
                  <a:pt x="546382" y="1160296"/>
                  <a:pt x="547845" y="1159837"/>
                  <a:pt x="549795" y="1159551"/>
                </a:cubicBezTo>
                <a:cubicBezTo>
                  <a:pt x="551745" y="1159264"/>
                  <a:pt x="554556" y="1159120"/>
                  <a:pt x="558227" y="1159120"/>
                </a:cubicBezTo>
                <a:cubicBezTo>
                  <a:pt x="561440" y="1159120"/>
                  <a:pt x="564078" y="1159264"/>
                  <a:pt x="566143" y="1159551"/>
                </a:cubicBezTo>
                <a:cubicBezTo>
                  <a:pt x="568208" y="1159837"/>
                  <a:pt x="569728" y="1160382"/>
                  <a:pt x="570703" y="1161185"/>
                </a:cubicBezTo>
                <a:cubicBezTo>
                  <a:pt x="571678" y="1161989"/>
                  <a:pt x="572166" y="1163078"/>
                  <a:pt x="572166" y="1164455"/>
                </a:cubicBezTo>
                <a:cubicBezTo>
                  <a:pt x="572166" y="1165832"/>
                  <a:pt x="571822" y="1167552"/>
                  <a:pt x="571134" y="1169617"/>
                </a:cubicBezTo>
                <a:lnTo>
                  <a:pt x="515551" y="1323631"/>
                </a:lnTo>
                <a:lnTo>
                  <a:pt x="494901" y="1380591"/>
                </a:lnTo>
                <a:cubicBezTo>
                  <a:pt x="494213" y="1382426"/>
                  <a:pt x="492463" y="1383832"/>
                  <a:pt x="489652" y="1384807"/>
                </a:cubicBezTo>
                <a:cubicBezTo>
                  <a:pt x="486842" y="1385782"/>
                  <a:pt x="482568" y="1386269"/>
                  <a:pt x="476832" y="1386269"/>
                </a:cubicBezTo>
                <a:cubicBezTo>
                  <a:pt x="473850" y="1386269"/>
                  <a:pt x="471440" y="1386126"/>
                  <a:pt x="469605" y="1385839"/>
                </a:cubicBezTo>
                <a:cubicBezTo>
                  <a:pt x="467769" y="1385552"/>
                  <a:pt x="466364" y="1385065"/>
                  <a:pt x="465389" y="1384376"/>
                </a:cubicBezTo>
                <a:cubicBezTo>
                  <a:pt x="464414" y="1383688"/>
                  <a:pt x="463869" y="1382770"/>
                  <a:pt x="463754" y="1381623"/>
                </a:cubicBezTo>
                <a:cubicBezTo>
                  <a:pt x="463639" y="1380476"/>
                  <a:pt x="463926" y="1379099"/>
                  <a:pt x="464614" y="1377493"/>
                </a:cubicBezTo>
                <a:lnTo>
                  <a:pt x="485953" y="1323631"/>
                </a:lnTo>
                <a:cubicBezTo>
                  <a:pt x="484920" y="1323172"/>
                  <a:pt x="483945" y="1322427"/>
                  <a:pt x="483027" y="1321394"/>
                </a:cubicBezTo>
                <a:cubicBezTo>
                  <a:pt x="482109" y="1320362"/>
                  <a:pt x="481478" y="1319272"/>
                  <a:pt x="481134" y="1318125"/>
                </a:cubicBezTo>
                <a:lnTo>
                  <a:pt x="425896" y="1170134"/>
                </a:lnTo>
                <a:cubicBezTo>
                  <a:pt x="424978" y="1167725"/>
                  <a:pt x="424519" y="1165832"/>
                  <a:pt x="424519" y="1164455"/>
                </a:cubicBezTo>
                <a:cubicBezTo>
                  <a:pt x="424519" y="1163078"/>
                  <a:pt x="424978" y="1161989"/>
                  <a:pt x="425896" y="1161185"/>
                </a:cubicBezTo>
                <a:cubicBezTo>
                  <a:pt x="426814" y="1160382"/>
                  <a:pt x="428305" y="1159837"/>
                  <a:pt x="430370" y="1159551"/>
                </a:cubicBezTo>
                <a:cubicBezTo>
                  <a:pt x="432435" y="1159264"/>
                  <a:pt x="435188" y="1159120"/>
                  <a:pt x="438630" y="1159120"/>
                </a:cubicBezTo>
                <a:close/>
                <a:moveTo>
                  <a:pt x="2012757" y="1158088"/>
                </a:moveTo>
                <a:cubicBezTo>
                  <a:pt x="2015510" y="1158088"/>
                  <a:pt x="2018693" y="1158145"/>
                  <a:pt x="2022308" y="1158260"/>
                </a:cubicBezTo>
                <a:cubicBezTo>
                  <a:pt x="2025921" y="1158375"/>
                  <a:pt x="2029650" y="1158547"/>
                  <a:pt x="2033493" y="1158776"/>
                </a:cubicBezTo>
                <a:cubicBezTo>
                  <a:pt x="2037336" y="1159006"/>
                  <a:pt x="2041064" y="1159264"/>
                  <a:pt x="2044678" y="1159551"/>
                </a:cubicBezTo>
                <a:cubicBezTo>
                  <a:pt x="2048292" y="1159837"/>
                  <a:pt x="2051418" y="1160096"/>
                  <a:pt x="2054057" y="1160325"/>
                </a:cubicBezTo>
                <a:cubicBezTo>
                  <a:pt x="2057498" y="1160669"/>
                  <a:pt x="2060080" y="1161931"/>
                  <a:pt x="2061801" y="1164111"/>
                </a:cubicBezTo>
                <a:cubicBezTo>
                  <a:pt x="2063521" y="1166291"/>
                  <a:pt x="2064382" y="1168986"/>
                  <a:pt x="2064382" y="1172199"/>
                </a:cubicBezTo>
                <a:lnTo>
                  <a:pt x="2064382" y="1319329"/>
                </a:lnTo>
                <a:cubicBezTo>
                  <a:pt x="2064382" y="1320247"/>
                  <a:pt x="2064181" y="1321050"/>
                  <a:pt x="2063779" y="1321738"/>
                </a:cubicBezTo>
                <a:cubicBezTo>
                  <a:pt x="2063378" y="1322427"/>
                  <a:pt x="2062661" y="1322972"/>
                  <a:pt x="2061628" y="1323373"/>
                </a:cubicBezTo>
                <a:cubicBezTo>
                  <a:pt x="2060596" y="1323775"/>
                  <a:pt x="2059162" y="1324090"/>
                  <a:pt x="2057326" y="1324320"/>
                </a:cubicBezTo>
                <a:cubicBezTo>
                  <a:pt x="2055490" y="1324549"/>
                  <a:pt x="2053082" y="1324664"/>
                  <a:pt x="2050099" y="1324664"/>
                </a:cubicBezTo>
                <a:cubicBezTo>
                  <a:pt x="2047345" y="1324664"/>
                  <a:pt x="2045051" y="1324549"/>
                  <a:pt x="2043215" y="1324320"/>
                </a:cubicBezTo>
                <a:cubicBezTo>
                  <a:pt x="2041380" y="1324090"/>
                  <a:pt x="2039917" y="1323775"/>
                  <a:pt x="2038827" y="1323373"/>
                </a:cubicBezTo>
                <a:cubicBezTo>
                  <a:pt x="2037737" y="1322972"/>
                  <a:pt x="2036992" y="1322427"/>
                  <a:pt x="2036590" y="1321738"/>
                </a:cubicBezTo>
                <a:cubicBezTo>
                  <a:pt x="2036189" y="1321050"/>
                  <a:pt x="2035988" y="1320247"/>
                  <a:pt x="2035988" y="1319329"/>
                </a:cubicBezTo>
                <a:lnTo>
                  <a:pt x="2035988" y="1254110"/>
                </a:lnTo>
                <a:lnTo>
                  <a:pt x="2019640" y="1254110"/>
                </a:lnTo>
                <a:cubicBezTo>
                  <a:pt x="2012528" y="1254110"/>
                  <a:pt x="2006992" y="1254684"/>
                  <a:pt x="2003034" y="1255831"/>
                </a:cubicBezTo>
                <a:cubicBezTo>
                  <a:pt x="1999077" y="1256978"/>
                  <a:pt x="1995520" y="1258900"/>
                  <a:pt x="1992365" y="1261596"/>
                </a:cubicBezTo>
                <a:cubicBezTo>
                  <a:pt x="1989211" y="1264291"/>
                  <a:pt x="1986371" y="1267733"/>
                  <a:pt x="1983847" y="1271921"/>
                </a:cubicBezTo>
                <a:cubicBezTo>
                  <a:pt x="1981323" y="1276108"/>
                  <a:pt x="1978914" y="1281242"/>
                  <a:pt x="1976620" y="1287322"/>
                </a:cubicBezTo>
                <a:lnTo>
                  <a:pt x="1964058" y="1317608"/>
                </a:lnTo>
                <a:cubicBezTo>
                  <a:pt x="1963484" y="1319100"/>
                  <a:pt x="1962853" y="1320304"/>
                  <a:pt x="1962165" y="1321222"/>
                </a:cubicBezTo>
                <a:cubicBezTo>
                  <a:pt x="1961476" y="1322140"/>
                  <a:pt x="1960472" y="1322857"/>
                  <a:pt x="1959153" y="1323373"/>
                </a:cubicBezTo>
                <a:cubicBezTo>
                  <a:pt x="1957834" y="1323889"/>
                  <a:pt x="1956170" y="1324234"/>
                  <a:pt x="1954163" y="1324406"/>
                </a:cubicBezTo>
                <a:cubicBezTo>
                  <a:pt x="1952155" y="1324578"/>
                  <a:pt x="1949660" y="1324664"/>
                  <a:pt x="1946677" y="1324664"/>
                </a:cubicBezTo>
                <a:cubicBezTo>
                  <a:pt x="1944498" y="1324664"/>
                  <a:pt x="1942576" y="1324606"/>
                  <a:pt x="1940913" y="1324492"/>
                </a:cubicBezTo>
                <a:cubicBezTo>
                  <a:pt x="1939249" y="1324377"/>
                  <a:pt x="1937844" y="1324176"/>
                  <a:pt x="1936696" y="1323889"/>
                </a:cubicBezTo>
                <a:cubicBezTo>
                  <a:pt x="1935549" y="1323603"/>
                  <a:pt x="1934688" y="1323144"/>
                  <a:pt x="1934115" y="1322513"/>
                </a:cubicBezTo>
                <a:cubicBezTo>
                  <a:pt x="1933541" y="1321882"/>
                  <a:pt x="1933254" y="1321107"/>
                  <a:pt x="1933254" y="1320190"/>
                </a:cubicBezTo>
                <a:cubicBezTo>
                  <a:pt x="1933254" y="1319387"/>
                  <a:pt x="1933570" y="1318096"/>
                  <a:pt x="1934201" y="1316318"/>
                </a:cubicBezTo>
                <a:cubicBezTo>
                  <a:pt x="1934832" y="1314540"/>
                  <a:pt x="1936123" y="1311413"/>
                  <a:pt x="1938073" y="1306939"/>
                </a:cubicBezTo>
                <a:lnTo>
                  <a:pt x="1950463" y="1277857"/>
                </a:lnTo>
                <a:cubicBezTo>
                  <a:pt x="1953675" y="1270515"/>
                  <a:pt x="1957633" y="1264177"/>
                  <a:pt x="1962336" y="1258842"/>
                </a:cubicBezTo>
                <a:cubicBezTo>
                  <a:pt x="1967040" y="1253508"/>
                  <a:pt x="1972432" y="1249578"/>
                  <a:pt x="1978513" y="1247055"/>
                </a:cubicBezTo>
                <a:cubicBezTo>
                  <a:pt x="1967384" y="1244990"/>
                  <a:pt x="1958523" y="1240544"/>
                  <a:pt x="1951926" y="1233718"/>
                </a:cubicBezTo>
                <a:cubicBezTo>
                  <a:pt x="1945329" y="1226892"/>
                  <a:pt x="1942031" y="1217858"/>
                  <a:pt x="1942031" y="1206615"/>
                </a:cubicBezTo>
                <a:cubicBezTo>
                  <a:pt x="1942031" y="1199158"/>
                  <a:pt x="1943580" y="1192418"/>
                  <a:pt x="1946677" y="1186396"/>
                </a:cubicBezTo>
                <a:cubicBezTo>
                  <a:pt x="1949775" y="1180373"/>
                  <a:pt x="1954335" y="1175267"/>
                  <a:pt x="1960357" y="1171080"/>
                </a:cubicBezTo>
                <a:cubicBezTo>
                  <a:pt x="1966381" y="1166893"/>
                  <a:pt x="1973780" y="1163681"/>
                  <a:pt x="1982556" y="1161444"/>
                </a:cubicBezTo>
                <a:cubicBezTo>
                  <a:pt x="1991332" y="1159206"/>
                  <a:pt x="2001400" y="1158088"/>
                  <a:pt x="2012757" y="1158088"/>
                </a:cubicBezTo>
                <a:close/>
                <a:moveTo>
                  <a:pt x="1858980" y="1156883"/>
                </a:moveTo>
                <a:cubicBezTo>
                  <a:pt x="1863913" y="1156883"/>
                  <a:pt x="1868703" y="1157342"/>
                  <a:pt x="1873349" y="1158260"/>
                </a:cubicBezTo>
                <a:cubicBezTo>
                  <a:pt x="1877995" y="1159178"/>
                  <a:pt x="1882269" y="1160382"/>
                  <a:pt x="1886170" y="1161874"/>
                </a:cubicBezTo>
                <a:cubicBezTo>
                  <a:pt x="1890069" y="1163365"/>
                  <a:pt x="1893540" y="1165086"/>
                  <a:pt x="1896580" y="1167036"/>
                </a:cubicBezTo>
                <a:cubicBezTo>
                  <a:pt x="1899620" y="1168986"/>
                  <a:pt x="1901828" y="1170650"/>
                  <a:pt x="1903205" y="1172027"/>
                </a:cubicBezTo>
                <a:cubicBezTo>
                  <a:pt x="1904583" y="1173403"/>
                  <a:pt x="1905529" y="1174493"/>
                  <a:pt x="1906045" y="1175296"/>
                </a:cubicBezTo>
                <a:cubicBezTo>
                  <a:pt x="1906561" y="1176099"/>
                  <a:pt x="1906991" y="1177046"/>
                  <a:pt x="1907335" y="1178136"/>
                </a:cubicBezTo>
                <a:cubicBezTo>
                  <a:pt x="1907680" y="1179225"/>
                  <a:pt x="1907909" y="1180459"/>
                  <a:pt x="1908024" y="1181835"/>
                </a:cubicBezTo>
                <a:cubicBezTo>
                  <a:pt x="1908138" y="1183212"/>
                  <a:pt x="1908196" y="1184933"/>
                  <a:pt x="1908196" y="1186998"/>
                </a:cubicBezTo>
                <a:cubicBezTo>
                  <a:pt x="1908196" y="1191472"/>
                  <a:pt x="1907680" y="1194598"/>
                  <a:pt x="1906647" y="1196376"/>
                </a:cubicBezTo>
                <a:cubicBezTo>
                  <a:pt x="1905615" y="1198154"/>
                  <a:pt x="1904353" y="1199044"/>
                  <a:pt x="1902861" y="1199044"/>
                </a:cubicBezTo>
                <a:cubicBezTo>
                  <a:pt x="1901140" y="1199044"/>
                  <a:pt x="1899161" y="1198097"/>
                  <a:pt x="1896924" y="1196204"/>
                </a:cubicBezTo>
                <a:cubicBezTo>
                  <a:pt x="1894687" y="1194311"/>
                  <a:pt x="1891848" y="1192218"/>
                  <a:pt x="1888406" y="1189923"/>
                </a:cubicBezTo>
                <a:cubicBezTo>
                  <a:pt x="1884965" y="1187629"/>
                  <a:pt x="1880806" y="1185535"/>
                  <a:pt x="1875930" y="1183642"/>
                </a:cubicBezTo>
                <a:cubicBezTo>
                  <a:pt x="1871055" y="1181749"/>
                  <a:pt x="1865290" y="1180803"/>
                  <a:pt x="1858636" y="1180803"/>
                </a:cubicBezTo>
                <a:cubicBezTo>
                  <a:pt x="1844984" y="1180803"/>
                  <a:pt x="1834516" y="1186051"/>
                  <a:pt x="1827231" y="1196548"/>
                </a:cubicBezTo>
                <a:cubicBezTo>
                  <a:pt x="1819946" y="1207045"/>
                  <a:pt x="1816304" y="1222275"/>
                  <a:pt x="1816304" y="1242236"/>
                </a:cubicBezTo>
                <a:cubicBezTo>
                  <a:pt x="1816304" y="1252217"/>
                  <a:pt x="1817250" y="1260965"/>
                  <a:pt x="1819144" y="1268479"/>
                </a:cubicBezTo>
                <a:cubicBezTo>
                  <a:pt x="1821036" y="1275993"/>
                  <a:pt x="1823818" y="1282274"/>
                  <a:pt x="1827489" y="1287322"/>
                </a:cubicBezTo>
                <a:cubicBezTo>
                  <a:pt x="1831160" y="1292370"/>
                  <a:pt x="1835663" y="1296127"/>
                  <a:pt x="1840997" y="1298593"/>
                </a:cubicBezTo>
                <a:cubicBezTo>
                  <a:pt x="1846332" y="1301060"/>
                  <a:pt x="1852441" y="1302293"/>
                  <a:pt x="1859325" y="1302293"/>
                </a:cubicBezTo>
                <a:cubicBezTo>
                  <a:pt x="1865864" y="1302293"/>
                  <a:pt x="1871599" y="1301261"/>
                  <a:pt x="1876532" y="1299196"/>
                </a:cubicBezTo>
                <a:cubicBezTo>
                  <a:pt x="1881465" y="1297131"/>
                  <a:pt x="1885739" y="1294865"/>
                  <a:pt x="1889352" y="1292398"/>
                </a:cubicBezTo>
                <a:cubicBezTo>
                  <a:pt x="1892967" y="1289932"/>
                  <a:pt x="1896006" y="1287695"/>
                  <a:pt x="1898473" y="1285687"/>
                </a:cubicBezTo>
                <a:cubicBezTo>
                  <a:pt x="1900939" y="1283680"/>
                  <a:pt x="1902861" y="1282676"/>
                  <a:pt x="1904238" y="1282676"/>
                </a:cubicBezTo>
                <a:cubicBezTo>
                  <a:pt x="1905041" y="1282676"/>
                  <a:pt x="1905729" y="1282905"/>
                  <a:pt x="1906303" y="1283364"/>
                </a:cubicBezTo>
                <a:cubicBezTo>
                  <a:pt x="1906876" y="1283823"/>
                  <a:pt x="1907364" y="1284597"/>
                  <a:pt x="1907765" y="1285687"/>
                </a:cubicBezTo>
                <a:cubicBezTo>
                  <a:pt x="1908167" y="1286777"/>
                  <a:pt x="1908454" y="1288154"/>
                  <a:pt x="1908626" y="1289817"/>
                </a:cubicBezTo>
                <a:cubicBezTo>
                  <a:pt x="1908798" y="1291481"/>
                  <a:pt x="1908884" y="1293459"/>
                  <a:pt x="1908884" y="1295754"/>
                </a:cubicBezTo>
                <a:cubicBezTo>
                  <a:pt x="1908884" y="1297704"/>
                  <a:pt x="1908827" y="1299396"/>
                  <a:pt x="1908712" y="1300830"/>
                </a:cubicBezTo>
                <a:cubicBezTo>
                  <a:pt x="1908597" y="1302264"/>
                  <a:pt x="1908397" y="1303469"/>
                  <a:pt x="1908110" y="1304444"/>
                </a:cubicBezTo>
                <a:cubicBezTo>
                  <a:pt x="1907823" y="1305419"/>
                  <a:pt x="1907479" y="1306280"/>
                  <a:pt x="1907077" y="1307025"/>
                </a:cubicBezTo>
                <a:cubicBezTo>
                  <a:pt x="1906675" y="1307771"/>
                  <a:pt x="1905758" y="1308861"/>
                  <a:pt x="1904324" y="1310295"/>
                </a:cubicBezTo>
                <a:cubicBezTo>
                  <a:pt x="1902890" y="1311729"/>
                  <a:pt x="1900452" y="1313507"/>
                  <a:pt x="1897010" y="1315629"/>
                </a:cubicBezTo>
                <a:cubicBezTo>
                  <a:pt x="1893568" y="1317752"/>
                  <a:pt x="1889697" y="1319645"/>
                  <a:pt x="1885395" y="1321308"/>
                </a:cubicBezTo>
                <a:cubicBezTo>
                  <a:pt x="1881093" y="1322972"/>
                  <a:pt x="1876418" y="1324320"/>
                  <a:pt x="1871370" y="1325352"/>
                </a:cubicBezTo>
                <a:cubicBezTo>
                  <a:pt x="1866322" y="1326385"/>
                  <a:pt x="1861102" y="1326901"/>
                  <a:pt x="1855710" y="1326901"/>
                </a:cubicBezTo>
                <a:cubicBezTo>
                  <a:pt x="1844583" y="1326901"/>
                  <a:pt x="1834717" y="1325065"/>
                  <a:pt x="1826112" y="1321394"/>
                </a:cubicBezTo>
                <a:cubicBezTo>
                  <a:pt x="1817508" y="1317723"/>
                  <a:pt x="1810310" y="1312360"/>
                  <a:pt x="1804516" y="1305305"/>
                </a:cubicBezTo>
                <a:cubicBezTo>
                  <a:pt x="1798723" y="1298249"/>
                  <a:pt x="1794305" y="1289588"/>
                  <a:pt x="1791265" y="1279320"/>
                </a:cubicBezTo>
                <a:cubicBezTo>
                  <a:pt x="1788225" y="1269053"/>
                  <a:pt x="1786705" y="1257207"/>
                  <a:pt x="1786705" y="1243785"/>
                </a:cubicBezTo>
                <a:cubicBezTo>
                  <a:pt x="1786705" y="1228527"/>
                  <a:pt x="1788569" y="1215420"/>
                  <a:pt x="1792298" y="1204464"/>
                </a:cubicBezTo>
                <a:cubicBezTo>
                  <a:pt x="1796027" y="1193508"/>
                  <a:pt x="1801132" y="1184531"/>
                  <a:pt x="1807614" y="1177533"/>
                </a:cubicBezTo>
                <a:cubicBezTo>
                  <a:pt x="1814096" y="1170535"/>
                  <a:pt x="1821724" y="1165344"/>
                  <a:pt x="1830501" y="1161960"/>
                </a:cubicBezTo>
                <a:cubicBezTo>
                  <a:pt x="1839277" y="1158575"/>
                  <a:pt x="1848770" y="1156883"/>
                  <a:pt x="1858980" y="1156883"/>
                </a:cubicBezTo>
                <a:close/>
                <a:moveTo>
                  <a:pt x="1079340" y="1156711"/>
                </a:moveTo>
                <a:cubicBezTo>
                  <a:pt x="1091730" y="1156711"/>
                  <a:pt x="1102513" y="1158662"/>
                  <a:pt x="1111691" y="1162562"/>
                </a:cubicBezTo>
                <a:cubicBezTo>
                  <a:pt x="1120869" y="1166463"/>
                  <a:pt x="1128498" y="1172027"/>
                  <a:pt x="1134578" y="1179254"/>
                </a:cubicBezTo>
                <a:cubicBezTo>
                  <a:pt x="1140659" y="1186482"/>
                  <a:pt x="1145219" y="1195229"/>
                  <a:pt x="1148259" y="1205497"/>
                </a:cubicBezTo>
                <a:cubicBezTo>
                  <a:pt x="1151299" y="1215764"/>
                  <a:pt x="1152819" y="1227208"/>
                  <a:pt x="1152819" y="1239827"/>
                </a:cubicBezTo>
                <a:cubicBezTo>
                  <a:pt x="1152819" y="1252447"/>
                  <a:pt x="1151127" y="1264091"/>
                  <a:pt x="1147743" y="1274760"/>
                </a:cubicBezTo>
                <a:cubicBezTo>
                  <a:pt x="1144358" y="1285429"/>
                  <a:pt x="1139425" y="1294607"/>
                  <a:pt x="1132943" y="1302293"/>
                </a:cubicBezTo>
                <a:cubicBezTo>
                  <a:pt x="1126462" y="1309979"/>
                  <a:pt x="1118517" y="1316002"/>
                  <a:pt x="1109110" y="1320362"/>
                </a:cubicBezTo>
                <a:cubicBezTo>
                  <a:pt x="1099703" y="1324721"/>
                  <a:pt x="1088976" y="1326901"/>
                  <a:pt x="1076930" y="1326901"/>
                </a:cubicBezTo>
                <a:cubicBezTo>
                  <a:pt x="1064540" y="1326901"/>
                  <a:pt x="1053871" y="1325209"/>
                  <a:pt x="1044923" y="1321824"/>
                </a:cubicBezTo>
                <a:cubicBezTo>
                  <a:pt x="1035975" y="1318440"/>
                  <a:pt x="1028489" y="1313478"/>
                  <a:pt x="1022466" y="1306939"/>
                </a:cubicBezTo>
                <a:cubicBezTo>
                  <a:pt x="1016443" y="1300400"/>
                  <a:pt x="1011855" y="1292398"/>
                  <a:pt x="1008700" y="1282934"/>
                </a:cubicBezTo>
                <a:cubicBezTo>
                  <a:pt x="1005545" y="1273469"/>
                  <a:pt x="1003681" y="1262714"/>
                  <a:pt x="1003107" y="1250668"/>
                </a:cubicBezTo>
                <a:lnTo>
                  <a:pt x="968691" y="1250668"/>
                </a:lnTo>
                <a:lnTo>
                  <a:pt x="968691" y="1319329"/>
                </a:lnTo>
                <a:cubicBezTo>
                  <a:pt x="968691" y="1320247"/>
                  <a:pt x="968461" y="1321021"/>
                  <a:pt x="968002" y="1321652"/>
                </a:cubicBezTo>
                <a:cubicBezTo>
                  <a:pt x="967543" y="1322283"/>
                  <a:pt x="966797" y="1322828"/>
                  <a:pt x="965765" y="1323287"/>
                </a:cubicBezTo>
                <a:cubicBezTo>
                  <a:pt x="964733" y="1323746"/>
                  <a:pt x="963299" y="1324090"/>
                  <a:pt x="961463" y="1324320"/>
                </a:cubicBezTo>
                <a:cubicBezTo>
                  <a:pt x="959628" y="1324549"/>
                  <a:pt x="957276" y="1324664"/>
                  <a:pt x="954408" y="1324664"/>
                </a:cubicBezTo>
                <a:cubicBezTo>
                  <a:pt x="951654" y="1324664"/>
                  <a:pt x="949360" y="1324549"/>
                  <a:pt x="947525" y="1324320"/>
                </a:cubicBezTo>
                <a:cubicBezTo>
                  <a:pt x="945689" y="1324090"/>
                  <a:pt x="944226" y="1323746"/>
                  <a:pt x="943136" y="1323287"/>
                </a:cubicBezTo>
                <a:cubicBezTo>
                  <a:pt x="942047" y="1322828"/>
                  <a:pt x="941301" y="1322283"/>
                  <a:pt x="940899" y="1321652"/>
                </a:cubicBezTo>
                <a:cubicBezTo>
                  <a:pt x="940498" y="1321021"/>
                  <a:pt x="940297" y="1320247"/>
                  <a:pt x="940297" y="1319329"/>
                </a:cubicBezTo>
                <a:lnTo>
                  <a:pt x="940297" y="1164455"/>
                </a:lnTo>
                <a:cubicBezTo>
                  <a:pt x="940297" y="1163537"/>
                  <a:pt x="940498" y="1162763"/>
                  <a:pt x="940899" y="1162132"/>
                </a:cubicBezTo>
                <a:cubicBezTo>
                  <a:pt x="941301" y="1161501"/>
                  <a:pt x="942047" y="1160927"/>
                  <a:pt x="943136" y="1160411"/>
                </a:cubicBezTo>
                <a:cubicBezTo>
                  <a:pt x="944226" y="1159895"/>
                  <a:pt x="945689" y="1159551"/>
                  <a:pt x="947525" y="1159379"/>
                </a:cubicBezTo>
                <a:cubicBezTo>
                  <a:pt x="949360" y="1159206"/>
                  <a:pt x="951654" y="1159120"/>
                  <a:pt x="954408" y="1159120"/>
                </a:cubicBezTo>
                <a:cubicBezTo>
                  <a:pt x="957276" y="1159120"/>
                  <a:pt x="959628" y="1159206"/>
                  <a:pt x="961463" y="1159379"/>
                </a:cubicBezTo>
                <a:cubicBezTo>
                  <a:pt x="963299" y="1159551"/>
                  <a:pt x="964733" y="1159895"/>
                  <a:pt x="965765" y="1160411"/>
                </a:cubicBezTo>
                <a:cubicBezTo>
                  <a:pt x="966797" y="1160927"/>
                  <a:pt x="967543" y="1161501"/>
                  <a:pt x="968002" y="1162132"/>
                </a:cubicBezTo>
                <a:cubicBezTo>
                  <a:pt x="968461" y="1162763"/>
                  <a:pt x="968691" y="1163537"/>
                  <a:pt x="968691" y="1164455"/>
                </a:cubicBezTo>
                <a:lnTo>
                  <a:pt x="968691" y="1228126"/>
                </a:lnTo>
                <a:lnTo>
                  <a:pt x="1003795" y="1228126"/>
                </a:lnTo>
                <a:cubicBezTo>
                  <a:pt x="1004828" y="1217571"/>
                  <a:pt x="1007151" y="1207935"/>
                  <a:pt x="1010765" y="1199216"/>
                </a:cubicBezTo>
                <a:cubicBezTo>
                  <a:pt x="1014378" y="1190497"/>
                  <a:pt x="1019311" y="1182983"/>
                  <a:pt x="1025564" y="1176673"/>
                </a:cubicBezTo>
                <a:cubicBezTo>
                  <a:pt x="1031816" y="1170363"/>
                  <a:pt x="1039416" y="1165459"/>
                  <a:pt x="1048365" y="1161960"/>
                </a:cubicBezTo>
                <a:cubicBezTo>
                  <a:pt x="1057313" y="1158461"/>
                  <a:pt x="1067638" y="1156711"/>
                  <a:pt x="1079340" y="1156711"/>
                </a:cubicBezTo>
                <a:close/>
                <a:moveTo>
                  <a:pt x="824430" y="1156711"/>
                </a:moveTo>
                <a:cubicBezTo>
                  <a:pt x="835557" y="1156711"/>
                  <a:pt x="845022" y="1157973"/>
                  <a:pt x="852823" y="1160497"/>
                </a:cubicBezTo>
                <a:cubicBezTo>
                  <a:pt x="860624" y="1163021"/>
                  <a:pt x="866934" y="1166721"/>
                  <a:pt x="871752" y="1171596"/>
                </a:cubicBezTo>
                <a:cubicBezTo>
                  <a:pt x="876570" y="1176472"/>
                  <a:pt x="880070" y="1182524"/>
                  <a:pt x="882249" y="1189751"/>
                </a:cubicBezTo>
                <a:cubicBezTo>
                  <a:pt x="884429" y="1196979"/>
                  <a:pt x="885519" y="1205411"/>
                  <a:pt x="885519" y="1215047"/>
                </a:cubicBezTo>
                <a:lnTo>
                  <a:pt x="885519" y="1319501"/>
                </a:lnTo>
                <a:cubicBezTo>
                  <a:pt x="885519" y="1320878"/>
                  <a:pt x="885060" y="1321911"/>
                  <a:pt x="884142" y="1322599"/>
                </a:cubicBezTo>
                <a:cubicBezTo>
                  <a:pt x="883224" y="1323287"/>
                  <a:pt x="881962" y="1323803"/>
                  <a:pt x="880356" y="1324148"/>
                </a:cubicBezTo>
                <a:cubicBezTo>
                  <a:pt x="878750" y="1324492"/>
                  <a:pt x="876399" y="1324664"/>
                  <a:pt x="873301" y="1324664"/>
                </a:cubicBezTo>
                <a:cubicBezTo>
                  <a:pt x="870318" y="1324664"/>
                  <a:pt x="867938" y="1324492"/>
                  <a:pt x="866160" y="1324148"/>
                </a:cubicBezTo>
                <a:cubicBezTo>
                  <a:pt x="864381" y="1323803"/>
                  <a:pt x="863091" y="1323287"/>
                  <a:pt x="862288" y="1322599"/>
                </a:cubicBezTo>
                <a:cubicBezTo>
                  <a:pt x="861485" y="1321911"/>
                  <a:pt x="861083" y="1320878"/>
                  <a:pt x="861083" y="1319501"/>
                </a:cubicBezTo>
                <a:lnTo>
                  <a:pt x="861083" y="1304014"/>
                </a:lnTo>
                <a:cubicBezTo>
                  <a:pt x="854315" y="1311241"/>
                  <a:pt x="846772" y="1316863"/>
                  <a:pt x="838454" y="1320878"/>
                </a:cubicBezTo>
                <a:cubicBezTo>
                  <a:pt x="830137" y="1324893"/>
                  <a:pt x="821332" y="1326901"/>
                  <a:pt x="812040" y="1326901"/>
                </a:cubicBezTo>
                <a:cubicBezTo>
                  <a:pt x="803894" y="1326901"/>
                  <a:pt x="796524" y="1325840"/>
                  <a:pt x="789927" y="1323717"/>
                </a:cubicBezTo>
                <a:cubicBezTo>
                  <a:pt x="783331" y="1321595"/>
                  <a:pt x="777709" y="1318526"/>
                  <a:pt x="773063" y="1314511"/>
                </a:cubicBezTo>
                <a:cubicBezTo>
                  <a:pt x="768417" y="1310496"/>
                  <a:pt x="764803" y="1305563"/>
                  <a:pt x="762222" y="1299712"/>
                </a:cubicBezTo>
                <a:cubicBezTo>
                  <a:pt x="759641" y="1293861"/>
                  <a:pt x="758350" y="1287207"/>
                  <a:pt x="758350" y="1279750"/>
                </a:cubicBezTo>
                <a:cubicBezTo>
                  <a:pt x="758350" y="1271031"/>
                  <a:pt x="760128" y="1263460"/>
                  <a:pt x="763684" y="1257035"/>
                </a:cubicBezTo>
                <a:cubicBezTo>
                  <a:pt x="767241" y="1250611"/>
                  <a:pt x="772346" y="1245276"/>
                  <a:pt x="779000" y="1241032"/>
                </a:cubicBezTo>
                <a:cubicBezTo>
                  <a:pt x="785654" y="1236787"/>
                  <a:pt x="793799" y="1233604"/>
                  <a:pt x="803436" y="1231481"/>
                </a:cubicBezTo>
                <a:cubicBezTo>
                  <a:pt x="813072" y="1229359"/>
                  <a:pt x="823913" y="1228298"/>
                  <a:pt x="835959" y="1228298"/>
                </a:cubicBezTo>
                <a:lnTo>
                  <a:pt x="857297" y="1228298"/>
                </a:lnTo>
                <a:lnTo>
                  <a:pt x="857297" y="1216252"/>
                </a:lnTo>
                <a:cubicBezTo>
                  <a:pt x="857297" y="1210286"/>
                  <a:pt x="856666" y="1205009"/>
                  <a:pt x="855405" y="1200420"/>
                </a:cubicBezTo>
                <a:cubicBezTo>
                  <a:pt x="854143" y="1195831"/>
                  <a:pt x="852106" y="1192017"/>
                  <a:pt x="849295" y="1188977"/>
                </a:cubicBezTo>
                <a:cubicBezTo>
                  <a:pt x="846485" y="1185937"/>
                  <a:pt x="842842" y="1183642"/>
                  <a:pt x="838368" y="1182093"/>
                </a:cubicBezTo>
                <a:cubicBezTo>
                  <a:pt x="833894" y="1180545"/>
                  <a:pt x="828388" y="1179770"/>
                  <a:pt x="821848" y="1179770"/>
                </a:cubicBezTo>
                <a:cubicBezTo>
                  <a:pt x="814850" y="1179770"/>
                  <a:pt x="808569" y="1180602"/>
                  <a:pt x="803005" y="1182266"/>
                </a:cubicBezTo>
                <a:cubicBezTo>
                  <a:pt x="797441" y="1183929"/>
                  <a:pt x="792566" y="1185765"/>
                  <a:pt x="788378" y="1187772"/>
                </a:cubicBezTo>
                <a:cubicBezTo>
                  <a:pt x="784191" y="1189780"/>
                  <a:pt x="780692" y="1191615"/>
                  <a:pt x="777881" y="1193279"/>
                </a:cubicBezTo>
                <a:cubicBezTo>
                  <a:pt x="775070" y="1194942"/>
                  <a:pt x="772977" y="1195774"/>
                  <a:pt x="771600" y="1195774"/>
                </a:cubicBezTo>
                <a:cubicBezTo>
                  <a:pt x="770683" y="1195774"/>
                  <a:pt x="769880" y="1195545"/>
                  <a:pt x="769191" y="1195086"/>
                </a:cubicBezTo>
                <a:cubicBezTo>
                  <a:pt x="768503" y="1194627"/>
                  <a:pt x="767901" y="1193938"/>
                  <a:pt x="767384" y="1193021"/>
                </a:cubicBezTo>
                <a:cubicBezTo>
                  <a:pt x="766868" y="1192103"/>
                  <a:pt x="766495" y="1190927"/>
                  <a:pt x="766266" y="1189493"/>
                </a:cubicBezTo>
                <a:cubicBezTo>
                  <a:pt x="766036" y="1188059"/>
                  <a:pt x="765922" y="1186482"/>
                  <a:pt x="765922" y="1184761"/>
                </a:cubicBezTo>
                <a:cubicBezTo>
                  <a:pt x="765922" y="1181893"/>
                  <a:pt x="766122" y="1179627"/>
                  <a:pt x="766524" y="1177963"/>
                </a:cubicBezTo>
                <a:cubicBezTo>
                  <a:pt x="766925" y="1176300"/>
                  <a:pt x="767901" y="1174723"/>
                  <a:pt x="769449" y="1173231"/>
                </a:cubicBezTo>
                <a:cubicBezTo>
                  <a:pt x="770998" y="1171740"/>
                  <a:pt x="773665" y="1169990"/>
                  <a:pt x="777451" y="1167983"/>
                </a:cubicBezTo>
                <a:cubicBezTo>
                  <a:pt x="781237" y="1165975"/>
                  <a:pt x="785596" y="1164140"/>
                  <a:pt x="790529" y="1162476"/>
                </a:cubicBezTo>
                <a:cubicBezTo>
                  <a:pt x="795462" y="1160813"/>
                  <a:pt x="800854" y="1159436"/>
                  <a:pt x="806705" y="1158346"/>
                </a:cubicBezTo>
                <a:cubicBezTo>
                  <a:pt x="812556" y="1157256"/>
                  <a:pt x="818464" y="1156711"/>
                  <a:pt x="824430" y="1156711"/>
                </a:cubicBezTo>
                <a:close/>
                <a:moveTo>
                  <a:pt x="132142" y="1156711"/>
                </a:moveTo>
                <a:cubicBezTo>
                  <a:pt x="144876" y="1156711"/>
                  <a:pt x="155975" y="1158604"/>
                  <a:pt x="165440" y="1162390"/>
                </a:cubicBezTo>
                <a:cubicBezTo>
                  <a:pt x="174904" y="1166176"/>
                  <a:pt x="182791" y="1171682"/>
                  <a:pt x="189101" y="1178910"/>
                </a:cubicBezTo>
                <a:cubicBezTo>
                  <a:pt x="195411" y="1186137"/>
                  <a:pt x="200143" y="1194914"/>
                  <a:pt x="203298" y="1205239"/>
                </a:cubicBezTo>
                <a:cubicBezTo>
                  <a:pt x="206453" y="1215564"/>
                  <a:pt x="208030" y="1227208"/>
                  <a:pt x="208030" y="1240171"/>
                </a:cubicBezTo>
                <a:cubicBezTo>
                  <a:pt x="208030" y="1252791"/>
                  <a:pt x="206367" y="1264406"/>
                  <a:pt x="203040" y="1275018"/>
                </a:cubicBezTo>
                <a:cubicBezTo>
                  <a:pt x="199713" y="1285630"/>
                  <a:pt x="194751" y="1294779"/>
                  <a:pt x="188154" y="1302465"/>
                </a:cubicBezTo>
                <a:cubicBezTo>
                  <a:pt x="181558" y="1310151"/>
                  <a:pt x="173298" y="1316146"/>
                  <a:pt x="163375" y="1320448"/>
                </a:cubicBezTo>
                <a:cubicBezTo>
                  <a:pt x="153451" y="1324750"/>
                  <a:pt x="141950" y="1326901"/>
                  <a:pt x="128872" y="1326901"/>
                </a:cubicBezTo>
                <a:cubicBezTo>
                  <a:pt x="116138" y="1326901"/>
                  <a:pt x="105039" y="1325008"/>
                  <a:pt x="95574" y="1321222"/>
                </a:cubicBezTo>
                <a:cubicBezTo>
                  <a:pt x="86110" y="1317436"/>
                  <a:pt x="78223" y="1311930"/>
                  <a:pt x="71913" y="1304702"/>
                </a:cubicBezTo>
                <a:cubicBezTo>
                  <a:pt x="65603" y="1297475"/>
                  <a:pt x="60900" y="1288699"/>
                  <a:pt x="57802" y="1278374"/>
                </a:cubicBezTo>
                <a:cubicBezTo>
                  <a:pt x="54705" y="1268049"/>
                  <a:pt x="53156" y="1256347"/>
                  <a:pt x="53156" y="1243269"/>
                </a:cubicBezTo>
                <a:cubicBezTo>
                  <a:pt x="53156" y="1230649"/>
                  <a:pt x="54791" y="1219034"/>
                  <a:pt x="58060" y="1208422"/>
                </a:cubicBezTo>
                <a:cubicBezTo>
                  <a:pt x="61330" y="1197810"/>
                  <a:pt x="66263" y="1188661"/>
                  <a:pt x="72859" y="1180975"/>
                </a:cubicBezTo>
                <a:cubicBezTo>
                  <a:pt x="79456" y="1173289"/>
                  <a:pt x="87687" y="1167323"/>
                  <a:pt x="97553" y="1163078"/>
                </a:cubicBezTo>
                <a:cubicBezTo>
                  <a:pt x="107419" y="1158834"/>
                  <a:pt x="118949" y="1156711"/>
                  <a:pt x="132142" y="1156711"/>
                </a:cubicBezTo>
                <a:close/>
                <a:moveTo>
                  <a:pt x="5905113" y="1141969"/>
                </a:moveTo>
                <a:cubicBezTo>
                  <a:pt x="5906973" y="1141969"/>
                  <a:pt x="5908573" y="1142081"/>
                  <a:pt x="5909912" y="1142304"/>
                </a:cubicBezTo>
                <a:cubicBezTo>
                  <a:pt x="5911252" y="1142527"/>
                  <a:pt x="5912349" y="1142937"/>
                  <a:pt x="5913205" y="1143532"/>
                </a:cubicBezTo>
                <a:cubicBezTo>
                  <a:pt x="5914061" y="1144127"/>
                  <a:pt x="5914693" y="1145020"/>
                  <a:pt x="5915103" y="1146211"/>
                </a:cubicBezTo>
                <a:cubicBezTo>
                  <a:pt x="5915512" y="1147401"/>
                  <a:pt x="5915717" y="1149001"/>
                  <a:pt x="5915717" y="1151011"/>
                </a:cubicBezTo>
                <a:cubicBezTo>
                  <a:pt x="5915717" y="1153317"/>
                  <a:pt x="5915605" y="1155438"/>
                  <a:pt x="5915382" y="1157373"/>
                </a:cubicBezTo>
                <a:cubicBezTo>
                  <a:pt x="5915158" y="1159308"/>
                  <a:pt x="5914786" y="1161131"/>
                  <a:pt x="5914266" y="1162842"/>
                </a:cubicBezTo>
                <a:cubicBezTo>
                  <a:pt x="5913745" y="1164554"/>
                  <a:pt x="5913056" y="1166247"/>
                  <a:pt x="5912201" y="1167921"/>
                </a:cubicBezTo>
                <a:cubicBezTo>
                  <a:pt x="5911345" y="1169595"/>
                  <a:pt x="5910284" y="1171363"/>
                  <a:pt x="5909019" y="1173223"/>
                </a:cubicBezTo>
                <a:lnTo>
                  <a:pt x="5893727" y="1196217"/>
                </a:lnTo>
                <a:cubicBezTo>
                  <a:pt x="5893355" y="1196738"/>
                  <a:pt x="5892927" y="1197184"/>
                  <a:pt x="5892444" y="1197557"/>
                </a:cubicBezTo>
                <a:cubicBezTo>
                  <a:pt x="5891960" y="1197929"/>
                  <a:pt x="5891365" y="1198263"/>
                  <a:pt x="5890658" y="1198561"/>
                </a:cubicBezTo>
                <a:cubicBezTo>
                  <a:pt x="5889951" y="1198859"/>
                  <a:pt x="5889132" y="1199063"/>
                  <a:pt x="5888202" y="1199175"/>
                </a:cubicBezTo>
                <a:cubicBezTo>
                  <a:pt x="5887272" y="1199287"/>
                  <a:pt x="5886100" y="1199342"/>
                  <a:pt x="5884686" y="1199342"/>
                </a:cubicBezTo>
                <a:cubicBezTo>
                  <a:pt x="5883421" y="1199342"/>
                  <a:pt x="5882360" y="1199287"/>
                  <a:pt x="5881505" y="1199175"/>
                </a:cubicBezTo>
                <a:cubicBezTo>
                  <a:pt x="5880649" y="1199063"/>
                  <a:pt x="5880035" y="1198877"/>
                  <a:pt x="5879663" y="1198617"/>
                </a:cubicBezTo>
                <a:cubicBezTo>
                  <a:pt x="5879291" y="1198357"/>
                  <a:pt x="5879086" y="1198003"/>
                  <a:pt x="5879049" y="1197557"/>
                </a:cubicBezTo>
                <a:cubicBezTo>
                  <a:pt x="5879012" y="1197110"/>
                  <a:pt x="5879142" y="1196589"/>
                  <a:pt x="5879440" y="1195994"/>
                </a:cubicBezTo>
                <a:lnTo>
                  <a:pt x="5894285" y="1165298"/>
                </a:lnTo>
                <a:lnTo>
                  <a:pt x="5894285" y="1151011"/>
                </a:lnTo>
                <a:cubicBezTo>
                  <a:pt x="5894285" y="1149001"/>
                  <a:pt x="5894490" y="1147401"/>
                  <a:pt x="5894899" y="1146211"/>
                </a:cubicBezTo>
                <a:cubicBezTo>
                  <a:pt x="5895309" y="1145020"/>
                  <a:pt x="5895960" y="1144127"/>
                  <a:pt x="5896853" y="1143532"/>
                </a:cubicBezTo>
                <a:cubicBezTo>
                  <a:pt x="5897746" y="1142937"/>
                  <a:pt x="5898862" y="1142527"/>
                  <a:pt x="5900201" y="1142304"/>
                </a:cubicBezTo>
                <a:cubicBezTo>
                  <a:pt x="5901541" y="1142081"/>
                  <a:pt x="5903178" y="1141969"/>
                  <a:pt x="5905113" y="1141969"/>
                </a:cubicBezTo>
                <a:close/>
                <a:moveTo>
                  <a:pt x="5794943" y="1117636"/>
                </a:moveTo>
                <a:lnTo>
                  <a:pt x="5794943" y="1153243"/>
                </a:lnTo>
                <a:cubicBezTo>
                  <a:pt x="5796356" y="1153466"/>
                  <a:pt x="5797826" y="1153634"/>
                  <a:pt x="5799352" y="1153745"/>
                </a:cubicBezTo>
                <a:cubicBezTo>
                  <a:pt x="5800877" y="1153857"/>
                  <a:pt x="5802440" y="1153969"/>
                  <a:pt x="5804040" y="1154080"/>
                </a:cubicBezTo>
                <a:cubicBezTo>
                  <a:pt x="5805640" y="1154192"/>
                  <a:pt x="5807240" y="1154285"/>
                  <a:pt x="5808839" y="1154359"/>
                </a:cubicBezTo>
                <a:cubicBezTo>
                  <a:pt x="5810439" y="1154434"/>
                  <a:pt x="5811909" y="1154471"/>
                  <a:pt x="5813248" y="1154471"/>
                </a:cubicBezTo>
                <a:cubicBezTo>
                  <a:pt x="5818085" y="1154471"/>
                  <a:pt x="5822215" y="1154043"/>
                  <a:pt x="5825638" y="1153187"/>
                </a:cubicBezTo>
                <a:cubicBezTo>
                  <a:pt x="5829061" y="1152331"/>
                  <a:pt x="5831908" y="1151085"/>
                  <a:pt x="5834177" y="1149448"/>
                </a:cubicBezTo>
                <a:cubicBezTo>
                  <a:pt x="5836447" y="1147811"/>
                  <a:pt x="5838103" y="1145820"/>
                  <a:pt x="5839145" y="1143476"/>
                </a:cubicBezTo>
                <a:cubicBezTo>
                  <a:pt x="5840186" y="1141132"/>
                  <a:pt x="5840707" y="1138509"/>
                  <a:pt x="5840707" y="1135607"/>
                </a:cubicBezTo>
                <a:cubicBezTo>
                  <a:pt x="5840707" y="1132630"/>
                  <a:pt x="5840186" y="1130007"/>
                  <a:pt x="5839145" y="1127738"/>
                </a:cubicBezTo>
                <a:cubicBezTo>
                  <a:pt x="5838103" y="1125468"/>
                  <a:pt x="5836447" y="1123589"/>
                  <a:pt x="5834177" y="1122101"/>
                </a:cubicBezTo>
                <a:cubicBezTo>
                  <a:pt x="5831908" y="1120612"/>
                  <a:pt x="5829006" y="1119496"/>
                  <a:pt x="5825471" y="1118752"/>
                </a:cubicBezTo>
                <a:cubicBezTo>
                  <a:pt x="5821936" y="1118008"/>
                  <a:pt x="5817751" y="1117636"/>
                  <a:pt x="5812914" y="1117636"/>
                </a:cubicBezTo>
                <a:close/>
                <a:moveTo>
                  <a:pt x="387001" y="1082458"/>
                </a:moveTo>
                <a:cubicBezTo>
                  <a:pt x="388262" y="1082515"/>
                  <a:pt x="389238" y="1082974"/>
                  <a:pt x="389926" y="1083834"/>
                </a:cubicBezTo>
                <a:cubicBezTo>
                  <a:pt x="390614" y="1084695"/>
                  <a:pt x="391073" y="1086100"/>
                  <a:pt x="391302" y="1088050"/>
                </a:cubicBezTo>
                <a:cubicBezTo>
                  <a:pt x="391532" y="1090001"/>
                  <a:pt x="391647" y="1092697"/>
                  <a:pt x="391647" y="1096138"/>
                </a:cubicBezTo>
                <a:cubicBezTo>
                  <a:pt x="391647" y="1098433"/>
                  <a:pt x="391532" y="1100383"/>
                  <a:pt x="391302" y="1101989"/>
                </a:cubicBezTo>
                <a:cubicBezTo>
                  <a:pt x="391073" y="1103595"/>
                  <a:pt x="390672" y="1104914"/>
                  <a:pt x="390098" y="1105947"/>
                </a:cubicBezTo>
                <a:cubicBezTo>
                  <a:pt x="389525" y="1106979"/>
                  <a:pt x="388664" y="1107782"/>
                  <a:pt x="387517" y="1108356"/>
                </a:cubicBezTo>
                <a:cubicBezTo>
                  <a:pt x="386370" y="1108930"/>
                  <a:pt x="384878" y="1109389"/>
                  <a:pt x="383043" y="1109733"/>
                </a:cubicBezTo>
                <a:lnTo>
                  <a:pt x="331590" y="1118337"/>
                </a:lnTo>
                <a:cubicBezTo>
                  <a:pt x="326428" y="1119140"/>
                  <a:pt x="321896" y="1120058"/>
                  <a:pt x="317996" y="1121090"/>
                </a:cubicBezTo>
                <a:cubicBezTo>
                  <a:pt x="314095" y="1122123"/>
                  <a:pt x="310625" y="1123270"/>
                  <a:pt x="307584" y="1124532"/>
                </a:cubicBezTo>
                <a:cubicBezTo>
                  <a:pt x="304544" y="1125794"/>
                  <a:pt x="301877" y="1127199"/>
                  <a:pt x="299583" y="1128748"/>
                </a:cubicBezTo>
                <a:cubicBezTo>
                  <a:pt x="297288" y="1130297"/>
                  <a:pt x="294994" y="1132276"/>
                  <a:pt x="292699" y="1134685"/>
                </a:cubicBezTo>
                <a:cubicBezTo>
                  <a:pt x="290405" y="1137094"/>
                  <a:pt x="288311" y="1140077"/>
                  <a:pt x="286418" y="1143633"/>
                </a:cubicBezTo>
                <a:cubicBezTo>
                  <a:pt x="284525" y="1147189"/>
                  <a:pt x="282919" y="1151233"/>
                  <a:pt x="281600" y="1155765"/>
                </a:cubicBezTo>
                <a:cubicBezTo>
                  <a:pt x="280281" y="1160296"/>
                  <a:pt x="279191" y="1165229"/>
                  <a:pt x="278330" y="1170564"/>
                </a:cubicBezTo>
                <a:cubicBezTo>
                  <a:pt x="277470" y="1175898"/>
                  <a:pt x="276638" y="1181606"/>
                  <a:pt x="275835" y="1187686"/>
                </a:cubicBezTo>
                <a:cubicBezTo>
                  <a:pt x="279621" y="1183671"/>
                  <a:pt x="283636" y="1180028"/>
                  <a:pt x="287881" y="1176759"/>
                </a:cubicBezTo>
                <a:cubicBezTo>
                  <a:pt x="292126" y="1173489"/>
                  <a:pt x="296600" y="1170707"/>
                  <a:pt x="301304" y="1168413"/>
                </a:cubicBezTo>
                <a:cubicBezTo>
                  <a:pt x="306007" y="1166118"/>
                  <a:pt x="310969" y="1164369"/>
                  <a:pt x="316189" y="1163164"/>
                </a:cubicBezTo>
                <a:cubicBezTo>
                  <a:pt x="321408" y="1161960"/>
                  <a:pt x="326944" y="1161358"/>
                  <a:pt x="332795" y="1161358"/>
                </a:cubicBezTo>
                <a:cubicBezTo>
                  <a:pt x="343923" y="1161358"/>
                  <a:pt x="353645" y="1163222"/>
                  <a:pt x="361963" y="1166950"/>
                </a:cubicBezTo>
                <a:cubicBezTo>
                  <a:pt x="370280" y="1170679"/>
                  <a:pt x="377163" y="1175985"/>
                  <a:pt x="382612" y="1182868"/>
                </a:cubicBezTo>
                <a:cubicBezTo>
                  <a:pt x="388062" y="1189751"/>
                  <a:pt x="392134" y="1198011"/>
                  <a:pt x="394830" y="1207648"/>
                </a:cubicBezTo>
                <a:cubicBezTo>
                  <a:pt x="397526" y="1217284"/>
                  <a:pt x="398874" y="1227896"/>
                  <a:pt x="398874" y="1239483"/>
                </a:cubicBezTo>
                <a:cubicBezTo>
                  <a:pt x="398874" y="1252447"/>
                  <a:pt x="397096" y="1264263"/>
                  <a:pt x="393540" y="1274932"/>
                </a:cubicBezTo>
                <a:cubicBezTo>
                  <a:pt x="389983" y="1285601"/>
                  <a:pt x="384821" y="1294808"/>
                  <a:pt x="378052" y="1302551"/>
                </a:cubicBezTo>
                <a:cubicBezTo>
                  <a:pt x="371284" y="1310295"/>
                  <a:pt x="363052" y="1316289"/>
                  <a:pt x="353358" y="1320534"/>
                </a:cubicBezTo>
                <a:cubicBezTo>
                  <a:pt x="343665" y="1324778"/>
                  <a:pt x="332737" y="1326901"/>
                  <a:pt x="320577" y="1326901"/>
                </a:cubicBezTo>
                <a:cubicBezTo>
                  <a:pt x="307957" y="1326901"/>
                  <a:pt x="297030" y="1324865"/>
                  <a:pt x="287795" y="1320792"/>
                </a:cubicBezTo>
                <a:cubicBezTo>
                  <a:pt x="278560" y="1316719"/>
                  <a:pt x="270931" y="1310582"/>
                  <a:pt x="264908" y="1302379"/>
                </a:cubicBezTo>
                <a:cubicBezTo>
                  <a:pt x="258885" y="1294177"/>
                  <a:pt x="254440" y="1283909"/>
                  <a:pt x="251572" y="1271576"/>
                </a:cubicBezTo>
                <a:cubicBezTo>
                  <a:pt x="248704" y="1259244"/>
                  <a:pt x="247269" y="1244760"/>
                  <a:pt x="247269" y="1228126"/>
                </a:cubicBezTo>
                <a:cubicBezTo>
                  <a:pt x="247269" y="1214015"/>
                  <a:pt x="247929" y="1201023"/>
                  <a:pt x="249248" y="1189149"/>
                </a:cubicBezTo>
                <a:cubicBezTo>
                  <a:pt x="250568" y="1177275"/>
                  <a:pt x="252432" y="1166606"/>
                  <a:pt x="254841" y="1157141"/>
                </a:cubicBezTo>
                <a:cubicBezTo>
                  <a:pt x="257250" y="1147677"/>
                  <a:pt x="260118" y="1139618"/>
                  <a:pt x="263445" y="1132964"/>
                </a:cubicBezTo>
                <a:cubicBezTo>
                  <a:pt x="266772" y="1126310"/>
                  <a:pt x="270185" y="1121033"/>
                  <a:pt x="273684" y="1117132"/>
                </a:cubicBezTo>
                <a:cubicBezTo>
                  <a:pt x="277183" y="1113232"/>
                  <a:pt x="280625" y="1110106"/>
                  <a:pt x="284009" y="1107754"/>
                </a:cubicBezTo>
                <a:cubicBezTo>
                  <a:pt x="287394" y="1105402"/>
                  <a:pt x="291151" y="1103222"/>
                  <a:pt x="295281" y="1101215"/>
                </a:cubicBezTo>
                <a:cubicBezTo>
                  <a:pt x="299411" y="1099207"/>
                  <a:pt x="304086" y="1097457"/>
                  <a:pt x="309305" y="1095966"/>
                </a:cubicBezTo>
                <a:cubicBezTo>
                  <a:pt x="314525" y="1094475"/>
                  <a:pt x="320405" y="1093155"/>
                  <a:pt x="326944" y="1092008"/>
                </a:cubicBezTo>
                <a:lnTo>
                  <a:pt x="382182" y="1082888"/>
                </a:lnTo>
                <a:cubicBezTo>
                  <a:pt x="384133" y="1082544"/>
                  <a:pt x="385739" y="1082400"/>
                  <a:pt x="387001" y="1082458"/>
                </a:cubicBezTo>
                <a:close/>
                <a:moveTo>
                  <a:pt x="5006079" y="1076001"/>
                </a:moveTo>
                <a:cubicBezTo>
                  <a:pt x="5004516" y="1088131"/>
                  <a:pt x="5002898" y="1098363"/>
                  <a:pt x="5001224" y="1106697"/>
                </a:cubicBezTo>
                <a:cubicBezTo>
                  <a:pt x="4999549" y="1115031"/>
                  <a:pt x="4997763" y="1122063"/>
                  <a:pt x="4995866" y="1127793"/>
                </a:cubicBezTo>
                <a:cubicBezTo>
                  <a:pt x="4993968" y="1133523"/>
                  <a:pt x="4991978" y="1138193"/>
                  <a:pt x="4989894" y="1141802"/>
                </a:cubicBezTo>
                <a:cubicBezTo>
                  <a:pt x="4987811" y="1145411"/>
                  <a:pt x="4985653" y="1148592"/>
                  <a:pt x="4983420" y="1151345"/>
                </a:cubicBezTo>
                <a:lnTo>
                  <a:pt x="5037891" y="1151345"/>
                </a:lnTo>
                <a:lnTo>
                  <a:pt x="5037891" y="1076001"/>
                </a:lnTo>
                <a:close/>
                <a:moveTo>
                  <a:pt x="5577837" y="1074550"/>
                </a:moveTo>
                <a:cubicBezTo>
                  <a:pt x="5575440" y="1074550"/>
                  <a:pt x="5573082" y="1074904"/>
                  <a:pt x="5570761" y="1075611"/>
                </a:cubicBezTo>
                <a:cubicBezTo>
                  <a:pt x="5568440" y="1076317"/>
                  <a:pt x="5566082" y="1077434"/>
                  <a:pt x="5563686" y="1078959"/>
                </a:cubicBezTo>
                <a:cubicBezTo>
                  <a:pt x="5561290" y="1080485"/>
                  <a:pt x="5558782" y="1082494"/>
                  <a:pt x="5556161" y="1084987"/>
                </a:cubicBezTo>
                <a:cubicBezTo>
                  <a:pt x="5553540" y="1087480"/>
                  <a:pt x="5550770" y="1090549"/>
                  <a:pt x="5547851" y="1094195"/>
                </a:cubicBezTo>
                <a:lnTo>
                  <a:pt x="5547851" y="1134156"/>
                </a:lnTo>
                <a:cubicBezTo>
                  <a:pt x="5552942" y="1140332"/>
                  <a:pt x="5557772" y="1145057"/>
                  <a:pt x="5562339" y="1148332"/>
                </a:cubicBezTo>
                <a:cubicBezTo>
                  <a:pt x="5566906" y="1151606"/>
                  <a:pt x="5571698" y="1153243"/>
                  <a:pt x="5576713" y="1153243"/>
                </a:cubicBezTo>
                <a:cubicBezTo>
                  <a:pt x="5581355" y="1153243"/>
                  <a:pt x="5585342" y="1152127"/>
                  <a:pt x="5588674" y="1149894"/>
                </a:cubicBezTo>
                <a:cubicBezTo>
                  <a:pt x="5592005" y="1147662"/>
                  <a:pt x="5594701" y="1144685"/>
                  <a:pt x="5596760" y="1140965"/>
                </a:cubicBezTo>
                <a:cubicBezTo>
                  <a:pt x="5598819" y="1137244"/>
                  <a:pt x="5600335" y="1133077"/>
                  <a:pt x="5601308" y="1128463"/>
                </a:cubicBezTo>
                <a:cubicBezTo>
                  <a:pt x="5602282" y="1123849"/>
                  <a:pt x="5602768" y="1119199"/>
                  <a:pt x="5602768" y="1114510"/>
                </a:cubicBezTo>
                <a:cubicBezTo>
                  <a:pt x="5602768" y="1109376"/>
                  <a:pt x="5602375" y="1104409"/>
                  <a:pt x="5601589" y="1099609"/>
                </a:cubicBezTo>
                <a:cubicBezTo>
                  <a:pt x="5600803" y="1094809"/>
                  <a:pt x="5599456" y="1090549"/>
                  <a:pt x="5597547" y="1086828"/>
                </a:cubicBezTo>
                <a:cubicBezTo>
                  <a:pt x="5595637" y="1083108"/>
                  <a:pt x="5593073" y="1080131"/>
                  <a:pt x="5589853" y="1077899"/>
                </a:cubicBezTo>
                <a:cubicBezTo>
                  <a:pt x="5586634" y="1075666"/>
                  <a:pt x="5582628" y="1074550"/>
                  <a:pt x="5577837" y="1074550"/>
                </a:cubicBezTo>
                <a:close/>
                <a:moveTo>
                  <a:pt x="5696736" y="1074104"/>
                </a:moveTo>
                <a:cubicBezTo>
                  <a:pt x="5691255" y="1074104"/>
                  <a:pt x="5686544" y="1075071"/>
                  <a:pt x="5682601" y="1077006"/>
                </a:cubicBezTo>
                <a:cubicBezTo>
                  <a:pt x="5678659" y="1078941"/>
                  <a:pt x="5675412" y="1081675"/>
                  <a:pt x="5672859" y="1085210"/>
                </a:cubicBezTo>
                <a:cubicBezTo>
                  <a:pt x="5670306" y="1088745"/>
                  <a:pt x="5668410" y="1092930"/>
                  <a:pt x="5667172" y="1097767"/>
                </a:cubicBezTo>
                <a:cubicBezTo>
                  <a:pt x="5665933" y="1102604"/>
                  <a:pt x="5665313" y="1107888"/>
                  <a:pt x="5665313" y="1113617"/>
                </a:cubicBezTo>
                <a:cubicBezTo>
                  <a:pt x="5665313" y="1119124"/>
                  <a:pt x="5665820" y="1124296"/>
                  <a:pt x="5666834" y="1129133"/>
                </a:cubicBezTo>
                <a:cubicBezTo>
                  <a:pt x="5667848" y="1133970"/>
                  <a:pt x="5669537" y="1138193"/>
                  <a:pt x="5671902" y="1141802"/>
                </a:cubicBezTo>
                <a:cubicBezTo>
                  <a:pt x="5674267" y="1145411"/>
                  <a:pt x="5677440" y="1148276"/>
                  <a:pt x="5681419" y="1150397"/>
                </a:cubicBezTo>
                <a:cubicBezTo>
                  <a:pt x="5685398" y="1152517"/>
                  <a:pt x="5690354" y="1153578"/>
                  <a:pt x="5696286" y="1153578"/>
                </a:cubicBezTo>
                <a:cubicBezTo>
                  <a:pt x="5701693" y="1153578"/>
                  <a:pt x="5706386" y="1152610"/>
                  <a:pt x="5710365" y="1150676"/>
                </a:cubicBezTo>
                <a:cubicBezTo>
                  <a:pt x="5714345" y="1148741"/>
                  <a:pt x="5717611" y="1146025"/>
                  <a:pt x="5720164" y="1142527"/>
                </a:cubicBezTo>
                <a:cubicBezTo>
                  <a:pt x="5722716" y="1139030"/>
                  <a:pt x="5724594" y="1134863"/>
                  <a:pt x="5725795" y="1130026"/>
                </a:cubicBezTo>
                <a:cubicBezTo>
                  <a:pt x="5726997" y="1125189"/>
                  <a:pt x="5727598" y="1119868"/>
                  <a:pt x="5727598" y="1114064"/>
                </a:cubicBezTo>
                <a:cubicBezTo>
                  <a:pt x="5727598" y="1108632"/>
                  <a:pt x="5727091" y="1103497"/>
                  <a:pt x="5726077" y="1098660"/>
                </a:cubicBezTo>
                <a:cubicBezTo>
                  <a:pt x="5725063" y="1093823"/>
                  <a:pt x="5723392" y="1089582"/>
                  <a:pt x="5721065" y="1085935"/>
                </a:cubicBezTo>
                <a:cubicBezTo>
                  <a:pt x="5718737" y="1082289"/>
                  <a:pt x="5715583" y="1079406"/>
                  <a:pt x="5711604" y="1077285"/>
                </a:cubicBezTo>
                <a:cubicBezTo>
                  <a:pt x="5707624" y="1075164"/>
                  <a:pt x="5702669" y="1074104"/>
                  <a:pt x="5696736" y="1074104"/>
                </a:cubicBezTo>
                <a:close/>
                <a:moveTo>
                  <a:pt x="5449086" y="1074104"/>
                </a:moveTo>
                <a:cubicBezTo>
                  <a:pt x="5443605" y="1074104"/>
                  <a:pt x="5438894" y="1075071"/>
                  <a:pt x="5434952" y="1077006"/>
                </a:cubicBezTo>
                <a:cubicBezTo>
                  <a:pt x="5431009" y="1078941"/>
                  <a:pt x="5427762" y="1081675"/>
                  <a:pt x="5425209" y="1085210"/>
                </a:cubicBezTo>
                <a:cubicBezTo>
                  <a:pt x="5422656" y="1088745"/>
                  <a:pt x="5420761" y="1092930"/>
                  <a:pt x="5419522" y="1097767"/>
                </a:cubicBezTo>
                <a:cubicBezTo>
                  <a:pt x="5418283" y="1102604"/>
                  <a:pt x="5417663" y="1107888"/>
                  <a:pt x="5417663" y="1113617"/>
                </a:cubicBezTo>
                <a:cubicBezTo>
                  <a:pt x="5417663" y="1119124"/>
                  <a:pt x="5418170" y="1124296"/>
                  <a:pt x="5419184" y="1129133"/>
                </a:cubicBezTo>
                <a:cubicBezTo>
                  <a:pt x="5420198" y="1133970"/>
                  <a:pt x="5421887" y="1138193"/>
                  <a:pt x="5424252" y="1141802"/>
                </a:cubicBezTo>
                <a:cubicBezTo>
                  <a:pt x="5426617" y="1145411"/>
                  <a:pt x="5429790" y="1148276"/>
                  <a:pt x="5433769" y="1150397"/>
                </a:cubicBezTo>
                <a:cubicBezTo>
                  <a:pt x="5437748" y="1152517"/>
                  <a:pt x="5442704" y="1153578"/>
                  <a:pt x="5448636" y="1153578"/>
                </a:cubicBezTo>
                <a:cubicBezTo>
                  <a:pt x="5454043" y="1153578"/>
                  <a:pt x="5458736" y="1152610"/>
                  <a:pt x="5462715" y="1150676"/>
                </a:cubicBezTo>
                <a:cubicBezTo>
                  <a:pt x="5466695" y="1148741"/>
                  <a:pt x="5469961" y="1146025"/>
                  <a:pt x="5472514" y="1142527"/>
                </a:cubicBezTo>
                <a:cubicBezTo>
                  <a:pt x="5475066" y="1139030"/>
                  <a:pt x="5476944" y="1134863"/>
                  <a:pt x="5478145" y="1130026"/>
                </a:cubicBezTo>
                <a:cubicBezTo>
                  <a:pt x="5479347" y="1125189"/>
                  <a:pt x="5479948" y="1119868"/>
                  <a:pt x="5479948" y="1114064"/>
                </a:cubicBezTo>
                <a:cubicBezTo>
                  <a:pt x="5479948" y="1108632"/>
                  <a:pt x="5479441" y="1103497"/>
                  <a:pt x="5478427" y="1098660"/>
                </a:cubicBezTo>
                <a:cubicBezTo>
                  <a:pt x="5477413" y="1093823"/>
                  <a:pt x="5475742" y="1089582"/>
                  <a:pt x="5473415" y="1085935"/>
                </a:cubicBezTo>
                <a:cubicBezTo>
                  <a:pt x="5471087" y="1082289"/>
                  <a:pt x="5467933" y="1079406"/>
                  <a:pt x="5463954" y="1077285"/>
                </a:cubicBezTo>
                <a:cubicBezTo>
                  <a:pt x="5459974" y="1075164"/>
                  <a:pt x="5455019" y="1074104"/>
                  <a:pt x="5449086" y="1074104"/>
                </a:cubicBezTo>
                <a:close/>
                <a:moveTo>
                  <a:pt x="5134761" y="1074104"/>
                </a:moveTo>
                <a:cubicBezTo>
                  <a:pt x="5129280" y="1074104"/>
                  <a:pt x="5124569" y="1075071"/>
                  <a:pt x="5120627" y="1077006"/>
                </a:cubicBezTo>
                <a:cubicBezTo>
                  <a:pt x="5116684" y="1078941"/>
                  <a:pt x="5113437" y="1081675"/>
                  <a:pt x="5110884" y="1085210"/>
                </a:cubicBezTo>
                <a:cubicBezTo>
                  <a:pt x="5108331" y="1088745"/>
                  <a:pt x="5106436" y="1092930"/>
                  <a:pt x="5105197" y="1097767"/>
                </a:cubicBezTo>
                <a:cubicBezTo>
                  <a:pt x="5103958" y="1102604"/>
                  <a:pt x="5103338" y="1107888"/>
                  <a:pt x="5103338" y="1113617"/>
                </a:cubicBezTo>
                <a:cubicBezTo>
                  <a:pt x="5103338" y="1119124"/>
                  <a:pt x="5103845" y="1124296"/>
                  <a:pt x="5104859" y="1129133"/>
                </a:cubicBezTo>
                <a:cubicBezTo>
                  <a:pt x="5105873" y="1133970"/>
                  <a:pt x="5107563" y="1138193"/>
                  <a:pt x="5109927" y="1141802"/>
                </a:cubicBezTo>
                <a:cubicBezTo>
                  <a:pt x="5112292" y="1145411"/>
                  <a:pt x="5115465" y="1148276"/>
                  <a:pt x="5119444" y="1150397"/>
                </a:cubicBezTo>
                <a:cubicBezTo>
                  <a:pt x="5123423" y="1152517"/>
                  <a:pt x="5128379" y="1153578"/>
                  <a:pt x="5134311" y="1153578"/>
                </a:cubicBezTo>
                <a:cubicBezTo>
                  <a:pt x="5139718" y="1153578"/>
                  <a:pt x="5144411" y="1152610"/>
                  <a:pt x="5148391" y="1150676"/>
                </a:cubicBezTo>
                <a:cubicBezTo>
                  <a:pt x="5152370" y="1148741"/>
                  <a:pt x="5155636" y="1146025"/>
                  <a:pt x="5158189" y="1142527"/>
                </a:cubicBezTo>
                <a:cubicBezTo>
                  <a:pt x="5160742" y="1139030"/>
                  <a:pt x="5162619" y="1134863"/>
                  <a:pt x="5163820" y="1130026"/>
                </a:cubicBezTo>
                <a:cubicBezTo>
                  <a:pt x="5165022" y="1125189"/>
                  <a:pt x="5165623" y="1119868"/>
                  <a:pt x="5165623" y="1114064"/>
                </a:cubicBezTo>
                <a:cubicBezTo>
                  <a:pt x="5165623" y="1108632"/>
                  <a:pt x="5165116" y="1103497"/>
                  <a:pt x="5164102" y="1098660"/>
                </a:cubicBezTo>
                <a:cubicBezTo>
                  <a:pt x="5163088" y="1093823"/>
                  <a:pt x="5161417" y="1089582"/>
                  <a:pt x="5159090" y="1085935"/>
                </a:cubicBezTo>
                <a:cubicBezTo>
                  <a:pt x="5156762" y="1082289"/>
                  <a:pt x="5153608" y="1079406"/>
                  <a:pt x="5149629" y="1077285"/>
                </a:cubicBezTo>
                <a:cubicBezTo>
                  <a:pt x="5145649" y="1075164"/>
                  <a:pt x="5140694" y="1074104"/>
                  <a:pt x="5134761" y="1074104"/>
                </a:cubicBezTo>
                <a:close/>
                <a:moveTo>
                  <a:pt x="5811909" y="1073099"/>
                </a:moveTo>
                <a:cubicBezTo>
                  <a:pt x="5808412" y="1073099"/>
                  <a:pt x="5805212" y="1073192"/>
                  <a:pt x="5802310" y="1073378"/>
                </a:cubicBezTo>
                <a:cubicBezTo>
                  <a:pt x="5799407" y="1073564"/>
                  <a:pt x="5796952" y="1073769"/>
                  <a:pt x="5794943" y="1073992"/>
                </a:cubicBezTo>
                <a:lnTo>
                  <a:pt x="5794943" y="1105246"/>
                </a:lnTo>
                <a:lnTo>
                  <a:pt x="5813695" y="1105246"/>
                </a:lnTo>
                <a:cubicBezTo>
                  <a:pt x="5821360" y="1105246"/>
                  <a:pt x="5827220" y="1103813"/>
                  <a:pt x="5831275" y="1100948"/>
                </a:cubicBezTo>
                <a:cubicBezTo>
                  <a:pt x="5835331" y="1098084"/>
                  <a:pt x="5837359" y="1093972"/>
                  <a:pt x="5837359" y="1088614"/>
                </a:cubicBezTo>
                <a:cubicBezTo>
                  <a:pt x="5837359" y="1086159"/>
                  <a:pt x="5836912" y="1083963"/>
                  <a:pt x="5836019" y="1082029"/>
                </a:cubicBezTo>
                <a:cubicBezTo>
                  <a:pt x="5835126" y="1080094"/>
                  <a:pt x="5833657" y="1078457"/>
                  <a:pt x="5831610" y="1077117"/>
                </a:cubicBezTo>
                <a:cubicBezTo>
                  <a:pt x="5829564" y="1075778"/>
                  <a:pt x="5826922" y="1074773"/>
                  <a:pt x="5823685" y="1074104"/>
                </a:cubicBezTo>
                <a:cubicBezTo>
                  <a:pt x="5820448" y="1073434"/>
                  <a:pt x="5816523" y="1073099"/>
                  <a:pt x="5811909" y="1073099"/>
                </a:cubicBezTo>
                <a:close/>
                <a:moveTo>
                  <a:pt x="5307717" y="1060821"/>
                </a:moveTo>
                <a:lnTo>
                  <a:pt x="5386409" y="1060821"/>
                </a:lnTo>
                <a:cubicBezTo>
                  <a:pt x="5387005" y="1060821"/>
                  <a:pt x="5387544" y="1060988"/>
                  <a:pt x="5388028" y="1061323"/>
                </a:cubicBezTo>
                <a:cubicBezTo>
                  <a:pt x="5388512" y="1061658"/>
                  <a:pt x="5388902" y="1062179"/>
                  <a:pt x="5389200" y="1062886"/>
                </a:cubicBezTo>
                <a:cubicBezTo>
                  <a:pt x="5389498" y="1063593"/>
                  <a:pt x="5389739" y="1064486"/>
                  <a:pt x="5389925" y="1065565"/>
                </a:cubicBezTo>
                <a:cubicBezTo>
                  <a:pt x="5390112" y="1066644"/>
                  <a:pt x="5390205" y="1067853"/>
                  <a:pt x="5390205" y="1069192"/>
                </a:cubicBezTo>
                <a:cubicBezTo>
                  <a:pt x="5390205" y="1070681"/>
                  <a:pt x="5390130" y="1071946"/>
                  <a:pt x="5389981" y="1072987"/>
                </a:cubicBezTo>
                <a:cubicBezTo>
                  <a:pt x="5389832" y="1074029"/>
                  <a:pt x="5389591" y="1074885"/>
                  <a:pt x="5389256" y="1075555"/>
                </a:cubicBezTo>
                <a:cubicBezTo>
                  <a:pt x="5388921" y="1076224"/>
                  <a:pt x="5388530" y="1076727"/>
                  <a:pt x="5388084" y="1077062"/>
                </a:cubicBezTo>
                <a:cubicBezTo>
                  <a:pt x="5387637" y="1077396"/>
                  <a:pt x="5387079" y="1077564"/>
                  <a:pt x="5386409" y="1077564"/>
                </a:cubicBezTo>
                <a:lnTo>
                  <a:pt x="5356272" y="1077564"/>
                </a:lnTo>
                <a:lnTo>
                  <a:pt x="5356272" y="1164182"/>
                </a:lnTo>
                <a:cubicBezTo>
                  <a:pt x="5356272" y="1164777"/>
                  <a:pt x="5356123" y="1165279"/>
                  <a:pt x="5355825" y="1165689"/>
                </a:cubicBezTo>
                <a:cubicBezTo>
                  <a:pt x="5355528" y="1166098"/>
                  <a:pt x="5355044" y="1166451"/>
                  <a:pt x="5354374" y="1166749"/>
                </a:cubicBezTo>
                <a:cubicBezTo>
                  <a:pt x="5353704" y="1167047"/>
                  <a:pt x="5352774" y="1167270"/>
                  <a:pt x="5351584" y="1167419"/>
                </a:cubicBezTo>
                <a:cubicBezTo>
                  <a:pt x="5350393" y="1167568"/>
                  <a:pt x="5348868" y="1167642"/>
                  <a:pt x="5347007" y="1167642"/>
                </a:cubicBezTo>
                <a:cubicBezTo>
                  <a:pt x="5345221" y="1167642"/>
                  <a:pt x="5343733" y="1167568"/>
                  <a:pt x="5342542" y="1167419"/>
                </a:cubicBezTo>
                <a:cubicBezTo>
                  <a:pt x="5341352" y="1167270"/>
                  <a:pt x="5340403" y="1167047"/>
                  <a:pt x="5339696" y="1166749"/>
                </a:cubicBezTo>
                <a:cubicBezTo>
                  <a:pt x="5338989" y="1166451"/>
                  <a:pt x="5338505" y="1166098"/>
                  <a:pt x="5338245" y="1165689"/>
                </a:cubicBezTo>
                <a:cubicBezTo>
                  <a:pt x="5337984" y="1165279"/>
                  <a:pt x="5337854" y="1164777"/>
                  <a:pt x="5337854" y="1164182"/>
                </a:cubicBezTo>
                <a:lnTo>
                  <a:pt x="5337854" y="1077564"/>
                </a:lnTo>
                <a:lnTo>
                  <a:pt x="5307717" y="1077564"/>
                </a:lnTo>
                <a:cubicBezTo>
                  <a:pt x="5307121" y="1077564"/>
                  <a:pt x="5306582" y="1077396"/>
                  <a:pt x="5306098" y="1077062"/>
                </a:cubicBezTo>
                <a:cubicBezTo>
                  <a:pt x="5305614" y="1076727"/>
                  <a:pt x="5305224" y="1076224"/>
                  <a:pt x="5304926" y="1075555"/>
                </a:cubicBezTo>
                <a:cubicBezTo>
                  <a:pt x="5304628" y="1074885"/>
                  <a:pt x="5304387" y="1074011"/>
                  <a:pt x="5304201" y="1072932"/>
                </a:cubicBezTo>
                <a:cubicBezTo>
                  <a:pt x="5304014" y="1071853"/>
                  <a:pt x="5303921" y="1070569"/>
                  <a:pt x="5303921" y="1069081"/>
                </a:cubicBezTo>
                <a:cubicBezTo>
                  <a:pt x="5303921" y="1067741"/>
                  <a:pt x="5304014" y="1066551"/>
                  <a:pt x="5304201" y="1065509"/>
                </a:cubicBezTo>
                <a:cubicBezTo>
                  <a:pt x="5304387" y="1064467"/>
                  <a:pt x="5304647" y="1063593"/>
                  <a:pt x="5304982" y="1062886"/>
                </a:cubicBezTo>
                <a:cubicBezTo>
                  <a:pt x="5305317" y="1062179"/>
                  <a:pt x="5305707" y="1061658"/>
                  <a:pt x="5306154" y="1061323"/>
                </a:cubicBezTo>
                <a:cubicBezTo>
                  <a:pt x="5306600" y="1060988"/>
                  <a:pt x="5307121" y="1060821"/>
                  <a:pt x="5307717" y="1060821"/>
                </a:cubicBezTo>
                <a:close/>
                <a:moveTo>
                  <a:pt x="4994917" y="1060821"/>
                </a:moveTo>
                <a:lnTo>
                  <a:pt x="5050728" y="1060821"/>
                </a:lnTo>
                <a:cubicBezTo>
                  <a:pt x="5052514" y="1060821"/>
                  <a:pt x="5053909" y="1061360"/>
                  <a:pt x="5054913" y="1062439"/>
                </a:cubicBezTo>
                <a:cubicBezTo>
                  <a:pt x="5055918" y="1063518"/>
                  <a:pt x="5056420" y="1065174"/>
                  <a:pt x="5056420" y="1067406"/>
                </a:cubicBezTo>
                <a:lnTo>
                  <a:pt x="5056420" y="1151345"/>
                </a:lnTo>
                <a:lnTo>
                  <a:pt x="5070373" y="1151345"/>
                </a:lnTo>
                <a:cubicBezTo>
                  <a:pt x="5071936" y="1151345"/>
                  <a:pt x="5073052" y="1151643"/>
                  <a:pt x="5073722" y="1152238"/>
                </a:cubicBezTo>
                <a:cubicBezTo>
                  <a:pt x="5074391" y="1152834"/>
                  <a:pt x="5074726" y="1154062"/>
                  <a:pt x="5074726" y="1155922"/>
                </a:cubicBezTo>
                <a:lnTo>
                  <a:pt x="5074726" y="1200682"/>
                </a:lnTo>
                <a:cubicBezTo>
                  <a:pt x="5074726" y="1201203"/>
                  <a:pt x="5074615" y="1201631"/>
                  <a:pt x="5074391" y="1201966"/>
                </a:cubicBezTo>
                <a:cubicBezTo>
                  <a:pt x="5074168" y="1202300"/>
                  <a:pt x="5073740" y="1202580"/>
                  <a:pt x="5073108" y="1202803"/>
                </a:cubicBezTo>
                <a:cubicBezTo>
                  <a:pt x="5072475" y="1203026"/>
                  <a:pt x="5071638" y="1203212"/>
                  <a:pt x="5070596" y="1203361"/>
                </a:cubicBezTo>
                <a:cubicBezTo>
                  <a:pt x="5069554" y="1203510"/>
                  <a:pt x="5068327" y="1203584"/>
                  <a:pt x="5066913" y="1203584"/>
                </a:cubicBezTo>
                <a:cubicBezTo>
                  <a:pt x="5065424" y="1203584"/>
                  <a:pt x="5064197" y="1203510"/>
                  <a:pt x="5063229" y="1203361"/>
                </a:cubicBezTo>
                <a:cubicBezTo>
                  <a:pt x="5062262" y="1203212"/>
                  <a:pt x="5061462" y="1203026"/>
                  <a:pt x="5060829" y="1202803"/>
                </a:cubicBezTo>
                <a:cubicBezTo>
                  <a:pt x="5060197" y="1202580"/>
                  <a:pt x="5059750" y="1202300"/>
                  <a:pt x="5059490" y="1201966"/>
                </a:cubicBezTo>
                <a:cubicBezTo>
                  <a:pt x="5059229" y="1201631"/>
                  <a:pt x="5059099" y="1201203"/>
                  <a:pt x="5059099" y="1200682"/>
                </a:cubicBezTo>
                <a:lnTo>
                  <a:pt x="5059099" y="1166972"/>
                </a:lnTo>
                <a:lnTo>
                  <a:pt x="4968574" y="1166972"/>
                </a:lnTo>
                <a:lnTo>
                  <a:pt x="4968574" y="1200682"/>
                </a:lnTo>
                <a:cubicBezTo>
                  <a:pt x="4968574" y="1201203"/>
                  <a:pt x="4968463" y="1201631"/>
                  <a:pt x="4968240" y="1201966"/>
                </a:cubicBezTo>
                <a:cubicBezTo>
                  <a:pt x="4968016" y="1202300"/>
                  <a:pt x="4967589" y="1202580"/>
                  <a:pt x="4966956" y="1202803"/>
                </a:cubicBezTo>
                <a:cubicBezTo>
                  <a:pt x="4966323" y="1203026"/>
                  <a:pt x="4965524" y="1203212"/>
                  <a:pt x="4964556" y="1203361"/>
                </a:cubicBezTo>
                <a:cubicBezTo>
                  <a:pt x="4963589" y="1203510"/>
                  <a:pt x="4962398" y="1203584"/>
                  <a:pt x="4960984" y="1203584"/>
                </a:cubicBezTo>
                <a:cubicBezTo>
                  <a:pt x="4959422" y="1203584"/>
                  <a:pt x="4958138" y="1203510"/>
                  <a:pt x="4957133" y="1203361"/>
                </a:cubicBezTo>
                <a:cubicBezTo>
                  <a:pt x="4956129" y="1203212"/>
                  <a:pt x="4955310" y="1203026"/>
                  <a:pt x="4954678" y="1202803"/>
                </a:cubicBezTo>
                <a:cubicBezTo>
                  <a:pt x="4954045" y="1202580"/>
                  <a:pt x="4953599" y="1202300"/>
                  <a:pt x="4953338" y="1201966"/>
                </a:cubicBezTo>
                <a:cubicBezTo>
                  <a:pt x="4953078" y="1201631"/>
                  <a:pt x="4952948" y="1201203"/>
                  <a:pt x="4952948" y="1200682"/>
                </a:cubicBezTo>
                <a:lnTo>
                  <a:pt x="4952948" y="1155922"/>
                </a:lnTo>
                <a:cubicBezTo>
                  <a:pt x="4952948" y="1154062"/>
                  <a:pt x="4953245" y="1152834"/>
                  <a:pt x="4953841" y="1152238"/>
                </a:cubicBezTo>
                <a:cubicBezTo>
                  <a:pt x="4954436" y="1151643"/>
                  <a:pt x="4955589" y="1151345"/>
                  <a:pt x="4957301" y="1151345"/>
                </a:cubicBezTo>
                <a:lnTo>
                  <a:pt x="4964445" y="1151345"/>
                </a:lnTo>
                <a:cubicBezTo>
                  <a:pt x="4967198" y="1147997"/>
                  <a:pt x="4969765" y="1144164"/>
                  <a:pt x="4972146" y="1139848"/>
                </a:cubicBezTo>
                <a:cubicBezTo>
                  <a:pt x="4974528" y="1135532"/>
                  <a:pt x="4976741" y="1130119"/>
                  <a:pt x="4978788" y="1123608"/>
                </a:cubicBezTo>
                <a:cubicBezTo>
                  <a:pt x="4980834" y="1117096"/>
                  <a:pt x="4982713" y="1109264"/>
                  <a:pt x="4984425" y="1100111"/>
                </a:cubicBezTo>
                <a:cubicBezTo>
                  <a:pt x="4986136" y="1090958"/>
                  <a:pt x="4987699" y="1080020"/>
                  <a:pt x="4989113" y="1067295"/>
                </a:cubicBezTo>
                <a:cubicBezTo>
                  <a:pt x="4989262" y="1066253"/>
                  <a:pt x="4989466" y="1065304"/>
                  <a:pt x="4989727" y="1064448"/>
                </a:cubicBezTo>
                <a:cubicBezTo>
                  <a:pt x="4989987" y="1063593"/>
                  <a:pt x="4990359" y="1062923"/>
                  <a:pt x="4990843" y="1062439"/>
                </a:cubicBezTo>
                <a:cubicBezTo>
                  <a:pt x="4991327" y="1061956"/>
                  <a:pt x="4991903" y="1061565"/>
                  <a:pt x="4992573" y="1061267"/>
                </a:cubicBezTo>
                <a:cubicBezTo>
                  <a:pt x="4993243" y="1060970"/>
                  <a:pt x="4994024" y="1060821"/>
                  <a:pt x="4994917" y="1060821"/>
                </a:cubicBezTo>
                <a:close/>
                <a:moveTo>
                  <a:pt x="5224261" y="1060263"/>
                </a:moveTo>
                <a:cubicBezTo>
                  <a:pt x="5225824" y="1060263"/>
                  <a:pt x="5227201" y="1060318"/>
                  <a:pt x="5228391" y="1060430"/>
                </a:cubicBezTo>
                <a:cubicBezTo>
                  <a:pt x="5229582" y="1060542"/>
                  <a:pt x="5230549" y="1060709"/>
                  <a:pt x="5231293" y="1060932"/>
                </a:cubicBezTo>
                <a:cubicBezTo>
                  <a:pt x="5232037" y="1061156"/>
                  <a:pt x="5232596" y="1061435"/>
                  <a:pt x="5232968" y="1061769"/>
                </a:cubicBezTo>
                <a:cubicBezTo>
                  <a:pt x="5233340" y="1062104"/>
                  <a:pt x="5233526" y="1062458"/>
                  <a:pt x="5233526" y="1062830"/>
                </a:cubicBezTo>
                <a:lnTo>
                  <a:pt x="5233526" y="1104911"/>
                </a:lnTo>
                <a:lnTo>
                  <a:pt x="5241339" y="1104911"/>
                </a:lnTo>
                <a:cubicBezTo>
                  <a:pt x="5244167" y="1104911"/>
                  <a:pt x="5246753" y="1104595"/>
                  <a:pt x="5249097" y="1103962"/>
                </a:cubicBezTo>
                <a:cubicBezTo>
                  <a:pt x="5251441" y="1103330"/>
                  <a:pt x="5253580" y="1102288"/>
                  <a:pt x="5255515" y="1100837"/>
                </a:cubicBezTo>
                <a:cubicBezTo>
                  <a:pt x="5257450" y="1099386"/>
                  <a:pt x="5259180" y="1097507"/>
                  <a:pt x="5260706" y="1095200"/>
                </a:cubicBezTo>
                <a:cubicBezTo>
                  <a:pt x="5262231" y="1092893"/>
                  <a:pt x="5263626" y="1090103"/>
                  <a:pt x="5264891" y="1086828"/>
                </a:cubicBezTo>
                <a:lnTo>
                  <a:pt x="5274267" y="1063723"/>
                </a:lnTo>
                <a:cubicBezTo>
                  <a:pt x="5274416" y="1063128"/>
                  <a:pt x="5274677" y="1062607"/>
                  <a:pt x="5275049" y="1062160"/>
                </a:cubicBezTo>
                <a:cubicBezTo>
                  <a:pt x="5275421" y="1061714"/>
                  <a:pt x="5275979" y="1061342"/>
                  <a:pt x="5276723" y="1061044"/>
                </a:cubicBezTo>
                <a:cubicBezTo>
                  <a:pt x="5277467" y="1060746"/>
                  <a:pt x="5278453" y="1060542"/>
                  <a:pt x="5279681" y="1060430"/>
                </a:cubicBezTo>
                <a:cubicBezTo>
                  <a:pt x="5280909" y="1060318"/>
                  <a:pt x="5282527" y="1060263"/>
                  <a:pt x="5284537" y="1060263"/>
                </a:cubicBezTo>
                <a:cubicBezTo>
                  <a:pt x="5286323" y="1060263"/>
                  <a:pt x="5287792" y="1060318"/>
                  <a:pt x="5288946" y="1060430"/>
                </a:cubicBezTo>
                <a:cubicBezTo>
                  <a:pt x="5290099" y="1060542"/>
                  <a:pt x="5290992" y="1060709"/>
                  <a:pt x="5291625" y="1060932"/>
                </a:cubicBezTo>
                <a:cubicBezTo>
                  <a:pt x="5292257" y="1061156"/>
                  <a:pt x="5292685" y="1061435"/>
                  <a:pt x="5292908" y="1061769"/>
                </a:cubicBezTo>
                <a:cubicBezTo>
                  <a:pt x="5293131" y="1062104"/>
                  <a:pt x="5293243" y="1062458"/>
                  <a:pt x="5293243" y="1062830"/>
                </a:cubicBezTo>
                <a:cubicBezTo>
                  <a:pt x="5293243" y="1063500"/>
                  <a:pt x="5293150" y="1064207"/>
                  <a:pt x="5292964" y="1064951"/>
                </a:cubicBezTo>
                <a:cubicBezTo>
                  <a:pt x="5292778" y="1065695"/>
                  <a:pt x="5292499" y="1066551"/>
                  <a:pt x="5292127" y="1067518"/>
                </a:cubicBezTo>
                <a:lnTo>
                  <a:pt x="5282527" y="1089619"/>
                </a:lnTo>
                <a:cubicBezTo>
                  <a:pt x="5281039" y="1093340"/>
                  <a:pt x="5279421" y="1096465"/>
                  <a:pt x="5277672" y="1098995"/>
                </a:cubicBezTo>
                <a:cubicBezTo>
                  <a:pt x="5275923" y="1101525"/>
                  <a:pt x="5274156" y="1103627"/>
                  <a:pt x="5272370" y="1105302"/>
                </a:cubicBezTo>
                <a:cubicBezTo>
                  <a:pt x="5270584" y="1106976"/>
                  <a:pt x="5268761" y="1108278"/>
                  <a:pt x="5266900" y="1109208"/>
                </a:cubicBezTo>
                <a:cubicBezTo>
                  <a:pt x="5265040" y="1110139"/>
                  <a:pt x="5263254" y="1110864"/>
                  <a:pt x="5261543" y="1111385"/>
                </a:cubicBezTo>
                <a:lnTo>
                  <a:pt x="5261543" y="1111608"/>
                </a:lnTo>
                <a:cubicBezTo>
                  <a:pt x="5264147" y="1112501"/>
                  <a:pt x="5266547" y="1113580"/>
                  <a:pt x="5268742" y="1114845"/>
                </a:cubicBezTo>
                <a:cubicBezTo>
                  <a:pt x="5270937" y="1116110"/>
                  <a:pt x="5272984" y="1117673"/>
                  <a:pt x="5274881" y="1119533"/>
                </a:cubicBezTo>
                <a:cubicBezTo>
                  <a:pt x="5276779" y="1121394"/>
                  <a:pt x="5278546" y="1123608"/>
                  <a:pt x="5280183" y="1126175"/>
                </a:cubicBezTo>
                <a:cubicBezTo>
                  <a:pt x="5281821" y="1128742"/>
                  <a:pt x="5283346" y="1131700"/>
                  <a:pt x="5284760" y="1135049"/>
                </a:cubicBezTo>
                <a:lnTo>
                  <a:pt x="5295810" y="1160498"/>
                </a:lnTo>
                <a:cubicBezTo>
                  <a:pt x="5296108" y="1161019"/>
                  <a:pt x="5296331" y="1161503"/>
                  <a:pt x="5296480" y="1161949"/>
                </a:cubicBezTo>
                <a:cubicBezTo>
                  <a:pt x="5296629" y="1162396"/>
                  <a:pt x="5296741" y="1162824"/>
                  <a:pt x="5296815" y="1163233"/>
                </a:cubicBezTo>
                <a:cubicBezTo>
                  <a:pt x="5296889" y="1163642"/>
                  <a:pt x="5296945" y="1163977"/>
                  <a:pt x="5296982" y="1164238"/>
                </a:cubicBezTo>
                <a:cubicBezTo>
                  <a:pt x="5297020" y="1164498"/>
                  <a:pt x="5297038" y="1164740"/>
                  <a:pt x="5297038" y="1164963"/>
                </a:cubicBezTo>
                <a:cubicBezTo>
                  <a:pt x="5297038" y="1165410"/>
                  <a:pt x="5296908" y="1165800"/>
                  <a:pt x="5296648" y="1166135"/>
                </a:cubicBezTo>
                <a:cubicBezTo>
                  <a:pt x="5296387" y="1166470"/>
                  <a:pt x="5295903" y="1166749"/>
                  <a:pt x="5295196" y="1166972"/>
                </a:cubicBezTo>
                <a:cubicBezTo>
                  <a:pt x="5294490" y="1167196"/>
                  <a:pt x="5293559" y="1167363"/>
                  <a:pt x="5292406" y="1167475"/>
                </a:cubicBezTo>
                <a:cubicBezTo>
                  <a:pt x="5291252" y="1167586"/>
                  <a:pt x="5289783" y="1167642"/>
                  <a:pt x="5287997" y="1167642"/>
                </a:cubicBezTo>
                <a:cubicBezTo>
                  <a:pt x="5285913" y="1167642"/>
                  <a:pt x="5284220" y="1167568"/>
                  <a:pt x="5282918" y="1167419"/>
                </a:cubicBezTo>
                <a:cubicBezTo>
                  <a:pt x="5281616" y="1167270"/>
                  <a:pt x="5280555" y="1167065"/>
                  <a:pt x="5279737" y="1166805"/>
                </a:cubicBezTo>
                <a:cubicBezTo>
                  <a:pt x="5278918" y="1166544"/>
                  <a:pt x="5278323" y="1166210"/>
                  <a:pt x="5277951" y="1165800"/>
                </a:cubicBezTo>
                <a:cubicBezTo>
                  <a:pt x="5277579" y="1165391"/>
                  <a:pt x="5277318" y="1164926"/>
                  <a:pt x="5277170" y="1164405"/>
                </a:cubicBezTo>
                <a:lnTo>
                  <a:pt x="5266454" y="1138397"/>
                </a:lnTo>
                <a:cubicBezTo>
                  <a:pt x="5265115" y="1135049"/>
                  <a:pt x="5263682" y="1132165"/>
                  <a:pt x="5262157" y="1129747"/>
                </a:cubicBezTo>
                <a:cubicBezTo>
                  <a:pt x="5260631" y="1127328"/>
                  <a:pt x="5258864" y="1125375"/>
                  <a:pt x="5256855" y="1123887"/>
                </a:cubicBezTo>
                <a:cubicBezTo>
                  <a:pt x="5254845" y="1122398"/>
                  <a:pt x="5252576" y="1121319"/>
                  <a:pt x="5250046" y="1120650"/>
                </a:cubicBezTo>
                <a:cubicBezTo>
                  <a:pt x="5247516" y="1119980"/>
                  <a:pt x="5244613" y="1119645"/>
                  <a:pt x="5241339" y="1119645"/>
                </a:cubicBezTo>
                <a:lnTo>
                  <a:pt x="5233526" y="1119645"/>
                </a:lnTo>
                <a:lnTo>
                  <a:pt x="5233526" y="1164852"/>
                </a:lnTo>
                <a:cubicBezTo>
                  <a:pt x="5233526" y="1165224"/>
                  <a:pt x="5233340" y="1165596"/>
                  <a:pt x="5232968" y="1165968"/>
                </a:cubicBezTo>
                <a:cubicBezTo>
                  <a:pt x="5232596" y="1166340"/>
                  <a:pt x="5232037" y="1166638"/>
                  <a:pt x="5231293" y="1166861"/>
                </a:cubicBezTo>
                <a:cubicBezTo>
                  <a:pt x="5230549" y="1167084"/>
                  <a:pt x="5229582" y="1167270"/>
                  <a:pt x="5228391" y="1167419"/>
                </a:cubicBezTo>
                <a:cubicBezTo>
                  <a:pt x="5227201" y="1167568"/>
                  <a:pt x="5225824" y="1167642"/>
                  <a:pt x="5224261" y="1167642"/>
                </a:cubicBezTo>
                <a:cubicBezTo>
                  <a:pt x="5222699" y="1167642"/>
                  <a:pt x="5221322" y="1167568"/>
                  <a:pt x="5220131" y="1167419"/>
                </a:cubicBezTo>
                <a:cubicBezTo>
                  <a:pt x="5218941" y="1167270"/>
                  <a:pt x="5217973" y="1167084"/>
                  <a:pt x="5217229" y="1166861"/>
                </a:cubicBezTo>
                <a:cubicBezTo>
                  <a:pt x="5216485" y="1166638"/>
                  <a:pt x="5215945" y="1166340"/>
                  <a:pt x="5215611" y="1165968"/>
                </a:cubicBezTo>
                <a:cubicBezTo>
                  <a:pt x="5215276" y="1165596"/>
                  <a:pt x="5215108" y="1165224"/>
                  <a:pt x="5215108" y="1164852"/>
                </a:cubicBezTo>
                <a:lnTo>
                  <a:pt x="5215108" y="1062830"/>
                </a:lnTo>
                <a:cubicBezTo>
                  <a:pt x="5215108" y="1062458"/>
                  <a:pt x="5215276" y="1062104"/>
                  <a:pt x="5215611" y="1061769"/>
                </a:cubicBezTo>
                <a:cubicBezTo>
                  <a:pt x="5215945" y="1061435"/>
                  <a:pt x="5216485" y="1061156"/>
                  <a:pt x="5217229" y="1060932"/>
                </a:cubicBezTo>
                <a:cubicBezTo>
                  <a:pt x="5217973" y="1060709"/>
                  <a:pt x="5218941" y="1060542"/>
                  <a:pt x="5220131" y="1060430"/>
                </a:cubicBezTo>
                <a:cubicBezTo>
                  <a:pt x="5221322" y="1060318"/>
                  <a:pt x="5222699" y="1060263"/>
                  <a:pt x="5224261" y="1060263"/>
                </a:cubicBezTo>
                <a:close/>
                <a:moveTo>
                  <a:pt x="5813025" y="1059258"/>
                </a:moveTo>
                <a:cubicBezTo>
                  <a:pt x="5820243" y="1059258"/>
                  <a:pt x="5826494" y="1059853"/>
                  <a:pt x="5831778" y="1061044"/>
                </a:cubicBezTo>
                <a:cubicBezTo>
                  <a:pt x="5837061" y="1062235"/>
                  <a:pt x="5841451" y="1063983"/>
                  <a:pt x="5844949" y="1066290"/>
                </a:cubicBezTo>
                <a:cubicBezTo>
                  <a:pt x="5848446" y="1068597"/>
                  <a:pt x="5851032" y="1071425"/>
                  <a:pt x="5852707" y="1074773"/>
                </a:cubicBezTo>
                <a:cubicBezTo>
                  <a:pt x="5854381" y="1078122"/>
                  <a:pt x="5855218" y="1081954"/>
                  <a:pt x="5855218" y="1086270"/>
                </a:cubicBezTo>
                <a:cubicBezTo>
                  <a:pt x="5855218" y="1091926"/>
                  <a:pt x="5853711" y="1096763"/>
                  <a:pt x="5850697" y="1100781"/>
                </a:cubicBezTo>
                <a:cubicBezTo>
                  <a:pt x="5847684" y="1104799"/>
                  <a:pt x="5843237" y="1107664"/>
                  <a:pt x="5837359" y="1109376"/>
                </a:cubicBezTo>
                <a:cubicBezTo>
                  <a:pt x="5844726" y="1110939"/>
                  <a:pt x="5850269" y="1113952"/>
                  <a:pt x="5853990" y="1118417"/>
                </a:cubicBezTo>
                <a:cubicBezTo>
                  <a:pt x="5857711" y="1122882"/>
                  <a:pt x="5859571" y="1128500"/>
                  <a:pt x="5859571" y="1135272"/>
                </a:cubicBezTo>
                <a:cubicBezTo>
                  <a:pt x="5859571" y="1140555"/>
                  <a:pt x="5858567" y="1145262"/>
                  <a:pt x="5856557" y="1149392"/>
                </a:cubicBezTo>
                <a:cubicBezTo>
                  <a:pt x="5854548" y="1153522"/>
                  <a:pt x="5851572" y="1156982"/>
                  <a:pt x="5847628" y="1159773"/>
                </a:cubicBezTo>
                <a:cubicBezTo>
                  <a:pt x="5843684" y="1162563"/>
                  <a:pt x="5838772" y="1164684"/>
                  <a:pt x="5832894" y="1166135"/>
                </a:cubicBezTo>
                <a:cubicBezTo>
                  <a:pt x="5827015" y="1167586"/>
                  <a:pt x="5820169" y="1168312"/>
                  <a:pt x="5812355" y="1168312"/>
                </a:cubicBezTo>
                <a:cubicBezTo>
                  <a:pt x="5809900" y="1168312"/>
                  <a:pt x="5807519" y="1168293"/>
                  <a:pt x="5805212" y="1168256"/>
                </a:cubicBezTo>
                <a:cubicBezTo>
                  <a:pt x="5802905" y="1168219"/>
                  <a:pt x="5800672" y="1168144"/>
                  <a:pt x="5798514" y="1168033"/>
                </a:cubicBezTo>
                <a:cubicBezTo>
                  <a:pt x="5796356" y="1167921"/>
                  <a:pt x="5794217" y="1167791"/>
                  <a:pt x="5792096" y="1167642"/>
                </a:cubicBezTo>
                <a:cubicBezTo>
                  <a:pt x="5789975" y="1167493"/>
                  <a:pt x="5787873" y="1167307"/>
                  <a:pt x="5785790" y="1167084"/>
                </a:cubicBezTo>
                <a:cubicBezTo>
                  <a:pt x="5782813" y="1166712"/>
                  <a:pt x="5780618" y="1165726"/>
                  <a:pt x="5779204" y="1164126"/>
                </a:cubicBezTo>
                <a:cubicBezTo>
                  <a:pt x="5777790" y="1162526"/>
                  <a:pt x="5777083" y="1160163"/>
                  <a:pt x="5777083" y="1157038"/>
                </a:cubicBezTo>
                <a:lnTo>
                  <a:pt x="5777083" y="1070532"/>
                </a:lnTo>
                <a:cubicBezTo>
                  <a:pt x="5777083" y="1067481"/>
                  <a:pt x="5777772" y="1065137"/>
                  <a:pt x="5779148" y="1063500"/>
                </a:cubicBezTo>
                <a:cubicBezTo>
                  <a:pt x="5780525" y="1061863"/>
                  <a:pt x="5782627" y="1060895"/>
                  <a:pt x="5785455" y="1060597"/>
                </a:cubicBezTo>
                <a:cubicBezTo>
                  <a:pt x="5787390" y="1060374"/>
                  <a:pt x="5789455" y="1060188"/>
                  <a:pt x="5791650" y="1060039"/>
                </a:cubicBezTo>
                <a:cubicBezTo>
                  <a:pt x="5793845" y="1059891"/>
                  <a:pt x="5796096" y="1059760"/>
                  <a:pt x="5798403" y="1059649"/>
                </a:cubicBezTo>
                <a:cubicBezTo>
                  <a:pt x="5800710" y="1059537"/>
                  <a:pt x="5803091" y="1059444"/>
                  <a:pt x="5805547" y="1059370"/>
                </a:cubicBezTo>
                <a:cubicBezTo>
                  <a:pt x="5808002" y="1059295"/>
                  <a:pt x="5810495" y="1059258"/>
                  <a:pt x="5813025" y="1059258"/>
                </a:cubicBezTo>
                <a:close/>
                <a:moveTo>
                  <a:pt x="5697460" y="1058700"/>
                </a:moveTo>
                <a:cubicBezTo>
                  <a:pt x="5705720" y="1058700"/>
                  <a:pt x="5712920" y="1059928"/>
                  <a:pt x="5719059" y="1062383"/>
                </a:cubicBezTo>
                <a:cubicBezTo>
                  <a:pt x="5725198" y="1064839"/>
                  <a:pt x="5730314" y="1068411"/>
                  <a:pt x="5734407" y="1073099"/>
                </a:cubicBezTo>
                <a:cubicBezTo>
                  <a:pt x="5738500" y="1077787"/>
                  <a:pt x="5741569" y="1083480"/>
                  <a:pt x="5743615" y="1090177"/>
                </a:cubicBezTo>
                <a:cubicBezTo>
                  <a:pt x="5745662" y="1096874"/>
                  <a:pt x="5746685" y="1104427"/>
                  <a:pt x="5746685" y="1112836"/>
                </a:cubicBezTo>
                <a:cubicBezTo>
                  <a:pt x="5746685" y="1121022"/>
                  <a:pt x="5745606" y="1128556"/>
                  <a:pt x="5743448" y="1135439"/>
                </a:cubicBezTo>
                <a:cubicBezTo>
                  <a:pt x="5741290" y="1142323"/>
                  <a:pt x="5738072" y="1148257"/>
                  <a:pt x="5733793" y="1153243"/>
                </a:cubicBezTo>
                <a:cubicBezTo>
                  <a:pt x="5729514" y="1158229"/>
                  <a:pt x="5724156" y="1162117"/>
                  <a:pt x="5717719" y="1164907"/>
                </a:cubicBezTo>
                <a:cubicBezTo>
                  <a:pt x="5711283" y="1167698"/>
                  <a:pt x="5703823" y="1169093"/>
                  <a:pt x="5695339" y="1169093"/>
                </a:cubicBezTo>
                <a:cubicBezTo>
                  <a:pt x="5687079" y="1169093"/>
                  <a:pt x="5679880" y="1167865"/>
                  <a:pt x="5673741" y="1165410"/>
                </a:cubicBezTo>
                <a:cubicBezTo>
                  <a:pt x="5667602" y="1162954"/>
                  <a:pt x="5662486" y="1159382"/>
                  <a:pt x="5658393" y="1154694"/>
                </a:cubicBezTo>
                <a:cubicBezTo>
                  <a:pt x="5654300" y="1150006"/>
                  <a:pt x="5651249" y="1144313"/>
                  <a:pt x="5649240" y="1137616"/>
                </a:cubicBezTo>
                <a:cubicBezTo>
                  <a:pt x="5647231" y="1130919"/>
                  <a:pt x="5646226" y="1123329"/>
                  <a:pt x="5646226" y="1114845"/>
                </a:cubicBezTo>
                <a:cubicBezTo>
                  <a:pt x="5646226" y="1106660"/>
                  <a:pt x="5647286" y="1099125"/>
                  <a:pt x="5649407" y="1092242"/>
                </a:cubicBezTo>
                <a:cubicBezTo>
                  <a:pt x="5651528" y="1085359"/>
                  <a:pt x="5654728" y="1079424"/>
                  <a:pt x="5659007" y="1074438"/>
                </a:cubicBezTo>
                <a:cubicBezTo>
                  <a:pt x="5663286" y="1069453"/>
                  <a:pt x="5668625" y="1065583"/>
                  <a:pt x="5675024" y="1062830"/>
                </a:cubicBezTo>
                <a:cubicBezTo>
                  <a:pt x="5681424" y="1060077"/>
                  <a:pt x="5688903" y="1058700"/>
                  <a:pt x="5697460" y="1058700"/>
                </a:cubicBezTo>
                <a:close/>
                <a:moveTo>
                  <a:pt x="5581337" y="1058700"/>
                </a:moveTo>
                <a:cubicBezTo>
                  <a:pt x="5588630" y="1058700"/>
                  <a:pt x="5594843" y="1060114"/>
                  <a:pt x="5599978" y="1062942"/>
                </a:cubicBezTo>
                <a:cubicBezTo>
                  <a:pt x="5605112" y="1065769"/>
                  <a:pt x="5609298" y="1069639"/>
                  <a:pt x="5612535" y="1074550"/>
                </a:cubicBezTo>
                <a:cubicBezTo>
                  <a:pt x="5615772" y="1079461"/>
                  <a:pt x="5618135" y="1085173"/>
                  <a:pt x="5619623" y="1091684"/>
                </a:cubicBezTo>
                <a:cubicBezTo>
                  <a:pt x="5621111" y="1098195"/>
                  <a:pt x="5621855" y="1105097"/>
                  <a:pt x="5621855" y="1112390"/>
                </a:cubicBezTo>
                <a:cubicBezTo>
                  <a:pt x="5621855" y="1121171"/>
                  <a:pt x="5620907" y="1129058"/>
                  <a:pt x="5619009" y="1136053"/>
                </a:cubicBezTo>
                <a:cubicBezTo>
                  <a:pt x="5617112" y="1143048"/>
                  <a:pt x="5614321" y="1148983"/>
                  <a:pt x="5610638" y="1153857"/>
                </a:cubicBezTo>
                <a:cubicBezTo>
                  <a:pt x="5606954" y="1158731"/>
                  <a:pt x="5602396" y="1162489"/>
                  <a:pt x="5596964" y="1165131"/>
                </a:cubicBezTo>
                <a:cubicBezTo>
                  <a:pt x="5591532" y="1167772"/>
                  <a:pt x="5585318" y="1169093"/>
                  <a:pt x="5578323" y="1169093"/>
                </a:cubicBezTo>
                <a:cubicBezTo>
                  <a:pt x="5575347" y="1169093"/>
                  <a:pt x="5572593" y="1168796"/>
                  <a:pt x="5570063" y="1168200"/>
                </a:cubicBezTo>
                <a:cubicBezTo>
                  <a:pt x="5567533" y="1167605"/>
                  <a:pt x="5565059" y="1166675"/>
                  <a:pt x="5562640" y="1165410"/>
                </a:cubicBezTo>
                <a:cubicBezTo>
                  <a:pt x="5560222" y="1164145"/>
                  <a:pt x="5557822" y="1162545"/>
                  <a:pt x="5555441" y="1160610"/>
                </a:cubicBezTo>
                <a:cubicBezTo>
                  <a:pt x="5553060" y="1158675"/>
                  <a:pt x="5550530" y="1156406"/>
                  <a:pt x="5547851" y="1153801"/>
                </a:cubicBezTo>
                <a:lnTo>
                  <a:pt x="5547851" y="1204031"/>
                </a:lnTo>
                <a:cubicBezTo>
                  <a:pt x="5547851" y="1204626"/>
                  <a:pt x="5547702" y="1205147"/>
                  <a:pt x="5547404" y="1205593"/>
                </a:cubicBezTo>
                <a:cubicBezTo>
                  <a:pt x="5547107" y="1206040"/>
                  <a:pt x="5546623" y="1206412"/>
                  <a:pt x="5545953" y="1206709"/>
                </a:cubicBezTo>
                <a:cubicBezTo>
                  <a:pt x="5545283" y="1207007"/>
                  <a:pt x="5544353" y="1207230"/>
                  <a:pt x="5543163" y="1207379"/>
                </a:cubicBezTo>
                <a:cubicBezTo>
                  <a:pt x="5541972" y="1207528"/>
                  <a:pt x="5540447" y="1207602"/>
                  <a:pt x="5538586" y="1207602"/>
                </a:cubicBezTo>
                <a:cubicBezTo>
                  <a:pt x="5536800" y="1207602"/>
                  <a:pt x="5535312" y="1207528"/>
                  <a:pt x="5534121" y="1207379"/>
                </a:cubicBezTo>
                <a:cubicBezTo>
                  <a:pt x="5532931" y="1207230"/>
                  <a:pt x="5531982" y="1207007"/>
                  <a:pt x="5531275" y="1206709"/>
                </a:cubicBezTo>
                <a:cubicBezTo>
                  <a:pt x="5530568" y="1206412"/>
                  <a:pt x="5530084" y="1206040"/>
                  <a:pt x="5529824" y="1205593"/>
                </a:cubicBezTo>
                <a:cubicBezTo>
                  <a:pt x="5529563" y="1205147"/>
                  <a:pt x="5529433" y="1204626"/>
                  <a:pt x="5529433" y="1204031"/>
                </a:cubicBezTo>
                <a:lnTo>
                  <a:pt x="5529433" y="1063723"/>
                </a:lnTo>
                <a:cubicBezTo>
                  <a:pt x="5529433" y="1063053"/>
                  <a:pt x="5529545" y="1062514"/>
                  <a:pt x="5529768" y="1062104"/>
                </a:cubicBezTo>
                <a:cubicBezTo>
                  <a:pt x="5529991" y="1061695"/>
                  <a:pt x="5530438" y="1061342"/>
                  <a:pt x="5531108" y="1061044"/>
                </a:cubicBezTo>
                <a:cubicBezTo>
                  <a:pt x="5531777" y="1060746"/>
                  <a:pt x="5532633" y="1060542"/>
                  <a:pt x="5533675" y="1060430"/>
                </a:cubicBezTo>
                <a:cubicBezTo>
                  <a:pt x="5534717" y="1060318"/>
                  <a:pt x="5535982" y="1060263"/>
                  <a:pt x="5537470" y="1060263"/>
                </a:cubicBezTo>
                <a:cubicBezTo>
                  <a:pt x="5539033" y="1060263"/>
                  <a:pt x="5540316" y="1060318"/>
                  <a:pt x="5541321" y="1060430"/>
                </a:cubicBezTo>
                <a:cubicBezTo>
                  <a:pt x="5542325" y="1060542"/>
                  <a:pt x="5543163" y="1060746"/>
                  <a:pt x="5543832" y="1061044"/>
                </a:cubicBezTo>
                <a:cubicBezTo>
                  <a:pt x="5544502" y="1061342"/>
                  <a:pt x="5544967" y="1061695"/>
                  <a:pt x="5545228" y="1062104"/>
                </a:cubicBezTo>
                <a:cubicBezTo>
                  <a:pt x="5545488" y="1062514"/>
                  <a:pt x="5545618" y="1063053"/>
                  <a:pt x="5545618" y="1063723"/>
                </a:cubicBezTo>
                <a:lnTo>
                  <a:pt x="5545618" y="1077229"/>
                </a:lnTo>
                <a:cubicBezTo>
                  <a:pt x="5548669" y="1074104"/>
                  <a:pt x="5551609" y="1071388"/>
                  <a:pt x="5554436" y="1069081"/>
                </a:cubicBezTo>
                <a:cubicBezTo>
                  <a:pt x="5557264" y="1066774"/>
                  <a:pt x="5560110" y="1064858"/>
                  <a:pt x="5562975" y="1063332"/>
                </a:cubicBezTo>
                <a:cubicBezTo>
                  <a:pt x="5565840" y="1061807"/>
                  <a:pt x="5568780" y="1060653"/>
                  <a:pt x="5571793" y="1059872"/>
                </a:cubicBezTo>
                <a:cubicBezTo>
                  <a:pt x="5574807" y="1059091"/>
                  <a:pt x="5577988" y="1058700"/>
                  <a:pt x="5581337" y="1058700"/>
                </a:cubicBezTo>
                <a:close/>
                <a:moveTo>
                  <a:pt x="5449810" y="1058700"/>
                </a:moveTo>
                <a:cubicBezTo>
                  <a:pt x="5458070" y="1058700"/>
                  <a:pt x="5465270" y="1059928"/>
                  <a:pt x="5471409" y="1062383"/>
                </a:cubicBezTo>
                <a:cubicBezTo>
                  <a:pt x="5477548" y="1064839"/>
                  <a:pt x="5482664" y="1068411"/>
                  <a:pt x="5486757" y="1073099"/>
                </a:cubicBezTo>
                <a:cubicBezTo>
                  <a:pt x="5490850" y="1077787"/>
                  <a:pt x="5493919" y="1083480"/>
                  <a:pt x="5495965" y="1090177"/>
                </a:cubicBezTo>
                <a:cubicBezTo>
                  <a:pt x="5498012" y="1096874"/>
                  <a:pt x="5499035" y="1104427"/>
                  <a:pt x="5499035" y="1112836"/>
                </a:cubicBezTo>
                <a:cubicBezTo>
                  <a:pt x="5499035" y="1121022"/>
                  <a:pt x="5497956" y="1128556"/>
                  <a:pt x="5495798" y="1135439"/>
                </a:cubicBezTo>
                <a:cubicBezTo>
                  <a:pt x="5493640" y="1142323"/>
                  <a:pt x="5490422" y="1148257"/>
                  <a:pt x="5486143" y="1153243"/>
                </a:cubicBezTo>
                <a:cubicBezTo>
                  <a:pt x="5481864" y="1158229"/>
                  <a:pt x="5476506" y="1162117"/>
                  <a:pt x="5470069" y="1164907"/>
                </a:cubicBezTo>
                <a:cubicBezTo>
                  <a:pt x="5463633" y="1167698"/>
                  <a:pt x="5456173" y="1169093"/>
                  <a:pt x="5447689" y="1169093"/>
                </a:cubicBezTo>
                <a:cubicBezTo>
                  <a:pt x="5439429" y="1169093"/>
                  <a:pt x="5432230" y="1167865"/>
                  <a:pt x="5426091" y="1165410"/>
                </a:cubicBezTo>
                <a:cubicBezTo>
                  <a:pt x="5419952" y="1162954"/>
                  <a:pt x="5414836" y="1159382"/>
                  <a:pt x="5410743" y="1154694"/>
                </a:cubicBezTo>
                <a:cubicBezTo>
                  <a:pt x="5406650" y="1150006"/>
                  <a:pt x="5403599" y="1144313"/>
                  <a:pt x="5401590" y="1137616"/>
                </a:cubicBezTo>
                <a:cubicBezTo>
                  <a:pt x="5399581" y="1130919"/>
                  <a:pt x="5398576" y="1123329"/>
                  <a:pt x="5398576" y="1114845"/>
                </a:cubicBezTo>
                <a:cubicBezTo>
                  <a:pt x="5398576" y="1106660"/>
                  <a:pt x="5399637" y="1099125"/>
                  <a:pt x="5401757" y="1092242"/>
                </a:cubicBezTo>
                <a:cubicBezTo>
                  <a:pt x="5403878" y="1085359"/>
                  <a:pt x="5407078" y="1079424"/>
                  <a:pt x="5411357" y="1074438"/>
                </a:cubicBezTo>
                <a:cubicBezTo>
                  <a:pt x="5415636" y="1069453"/>
                  <a:pt x="5420975" y="1065583"/>
                  <a:pt x="5427374" y="1062830"/>
                </a:cubicBezTo>
                <a:cubicBezTo>
                  <a:pt x="5433774" y="1060077"/>
                  <a:pt x="5441253" y="1058700"/>
                  <a:pt x="5449810" y="1058700"/>
                </a:cubicBezTo>
                <a:close/>
                <a:moveTo>
                  <a:pt x="5135485" y="1058700"/>
                </a:moveTo>
                <a:cubicBezTo>
                  <a:pt x="5143745" y="1058700"/>
                  <a:pt x="5150945" y="1059928"/>
                  <a:pt x="5157084" y="1062383"/>
                </a:cubicBezTo>
                <a:cubicBezTo>
                  <a:pt x="5163223" y="1064839"/>
                  <a:pt x="5168339" y="1068411"/>
                  <a:pt x="5172432" y="1073099"/>
                </a:cubicBezTo>
                <a:cubicBezTo>
                  <a:pt x="5176525" y="1077787"/>
                  <a:pt x="5179594" y="1083480"/>
                  <a:pt x="5181641" y="1090177"/>
                </a:cubicBezTo>
                <a:cubicBezTo>
                  <a:pt x="5183687" y="1096874"/>
                  <a:pt x="5184710" y="1104427"/>
                  <a:pt x="5184710" y="1112836"/>
                </a:cubicBezTo>
                <a:cubicBezTo>
                  <a:pt x="5184710" y="1121022"/>
                  <a:pt x="5183631" y="1128556"/>
                  <a:pt x="5181473" y="1135439"/>
                </a:cubicBezTo>
                <a:cubicBezTo>
                  <a:pt x="5179315" y="1142323"/>
                  <a:pt x="5176097" y="1148257"/>
                  <a:pt x="5171818" y="1153243"/>
                </a:cubicBezTo>
                <a:cubicBezTo>
                  <a:pt x="5167539" y="1158229"/>
                  <a:pt x="5162181" y="1162117"/>
                  <a:pt x="5155744" y="1164907"/>
                </a:cubicBezTo>
                <a:cubicBezTo>
                  <a:pt x="5149308" y="1167698"/>
                  <a:pt x="5141848" y="1169093"/>
                  <a:pt x="5133364" y="1169093"/>
                </a:cubicBezTo>
                <a:cubicBezTo>
                  <a:pt x="5125104" y="1169093"/>
                  <a:pt x="5117905" y="1167865"/>
                  <a:pt x="5111766" y="1165410"/>
                </a:cubicBezTo>
                <a:cubicBezTo>
                  <a:pt x="5105627" y="1162954"/>
                  <a:pt x="5100511" y="1159382"/>
                  <a:pt x="5096418" y="1154694"/>
                </a:cubicBezTo>
                <a:cubicBezTo>
                  <a:pt x="5092325" y="1150006"/>
                  <a:pt x="5089274" y="1144313"/>
                  <a:pt x="5087265" y="1137616"/>
                </a:cubicBezTo>
                <a:cubicBezTo>
                  <a:pt x="5085256" y="1130919"/>
                  <a:pt x="5084251" y="1123329"/>
                  <a:pt x="5084251" y="1114845"/>
                </a:cubicBezTo>
                <a:cubicBezTo>
                  <a:pt x="5084251" y="1106660"/>
                  <a:pt x="5085312" y="1099125"/>
                  <a:pt x="5087432" y="1092242"/>
                </a:cubicBezTo>
                <a:cubicBezTo>
                  <a:pt x="5089553" y="1085359"/>
                  <a:pt x="5092753" y="1079424"/>
                  <a:pt x="5097032" y="1074438"/>
                </a:cubicBezTo>
                <a:cubicBezTo>
                  <a:pt x="5101311" y="1069453"/>
                  <a:pt x="5106650" y="1065583"/>
                  <a:pt x="5113049" y="1062830"/>
                </a:cubicBezTo>
                <a:cubicBezTo>
                  <a:pt x="5119449" y="1060077"/>
                  <a:pt x="5126928" y="1058700"/>
                  <a:pt x="5135485" y="1058700"/>
                </a:cubicBezTo>
                <a:close/>
                <a:moveTo>
                  <a:pt x="4436254" y="797545"/>
                </a:moveTo>
                <a:cubicBezTo>
                  <a:pt x="4421619" y="797545"/>
                  <a:pt x="4409527" y="801080"/>
                  <a:pt x="4399977" y="808149"/>
                </a:cubicBezTo>
                <a:cubicBezTo>
                  <a:pt x="4390427" y="815218"/>
                  <a:pt x="4382862" y="825822"/>
                  <a:pt x="4377281" y="839961"/>
                </a:cubicBezTo>
                <a:cubicBezTo>
                  <a:pt x="4371700" y="854100"/>
                  <a:pt x="4367793" y="871711"/>
                  <a:pt x="4365560" y="892795"/>
                </a:cubicBezTo>
                <a:cubicBezTo>
                  <a:pt x="4363328" y="913879"/>
                  <a:pt x="4362212" y="938435"/>
                  <a:pt x="4362212" y="966465"/>
                </a:cubicBezTo>
                <a:cubicBezTo>
                  <a:pt x="4362212" y="1000695"/>
                  <a:pt x="4363576" y="1029035"/>
                  <a:pt x="4366305" y="1051483"/>
                </a:cubicBezTo>
                <a:cubicBezTo>
                  <a:pt x="4369033" y="1073931"/>
                  <a:pt x="4373312" y="1091790"/>
                  <a:pt x="4379141" y="1105061"/>
                </a:cubicBezTo>
                <a:cubicBezTo>
                  <a:pt x="4384970" y="1118331"/>
                  <a:pt x="4392474" y="1127633"/>
                  <a:pt x="4401651" y="1132966"/>
                </a:cubicBezTo>
                <a:cubicBezTo>
                  <a:pt x="4410829" y="1138299"/>
                  <a:pt x="4421867" y="1140966"/>
                  <a:pt x="4434766" y="1140966"/>
                </a:cubicBezTo>
                <a:cubicBezTo>
                  <a:pt x="4444439" y="1140966"/>
                  <a:pt x="4452997" y="1139415"/>
                  <a:pt x="4460438" y="1136315"/>
                </a:cubicBezTo>
                <a:cubicBezTo>
                  <a:pt x="4467880" y="1133214"/>
                  <a:pt x="4474391" y="1128563"/>
                  <a:pt x="4479972" y="1122362"/>
                </a:cubicBezTo>
                <a:cubicBezTo>
                  <a:pt x="4485553" y="1116161"/>
                  <a:pt x="4490204" y="1108348"/>
                  <a:pt x="4493925" y="1098922"/>
                </a:cubicBezTo>
                <a:cubicBezTo>
                  <a:pt x="4497645" y="1089496"/>
                  <a:pt x="4500684" y="1078582"/>
                  <a:pt x="4503040" y="1066180"/>
                </a:cubicBezTo>
                <a:cubicBezTo>
                  <a:pt x="4505397" y="1053777"/>
                  <a:pt x="4507009" y="1039763"/>
                  <a:pt x="4507877" y="1024136"/>
                </a:cubicBezTo>
                <a:cubicBezTo>
                  <a:pt x="4508745" y="1008509"/>
                  <a:pt x="4509180" y="991269"/>
                  <a:pt x="4509180" y="972418"/>
                </a:cubicBezTo>
                <a:cubicBezTo>
                  <a:pt x="4509180" y="949598"/>
                  <a:pt x="4508559" y="929444"/>
                  <a:pt x="4507319" y="911957"/>
                </a:cubicBezTo>
                <a:cubicBezTo>
                  <a:pt x="4506079" y="894469"/>
                  <a:pt x="4504157" y="879276"/>
                  <a:pt x="4501552" y="866378"/>
                </a:cubicBezTo>
                <a:cubicBezTo>
                  <a:pt x="4498948" y="853480"/>
                  <a:pt x="4495723" y="842566"/>
                  <a:pt x="4491878" y="833636"/>
                </a:cubicBezTo>
                <a:cubicBezTo>
                  <a:pt x="4488034" y="824706"/>
                  <a:pt x="4483383" y="817575"/>
                  <a:pt x="4477926" y="812242"/>
                </a:cubicBezTo>
                <a:cubicBezTo>
                  <a:pt x="4472469" y="806909"/>
                  <a:pt x="4466268" y="803126"/>
                  <a:pt x="4459322" y="800894"/>
                </a:cubicBezTo>
                <a:cubicBezTo>
                  <a:pt x="4452377" y="798661"/>
                  <a:pt x="4444687" y="797545"/>
                  <a:pt x="4436254" y="797545"/>
                </a:cubicBezTo>
                <a:close/>
                <a:moveTo>
                  <a:pt x="4045729" y="797545"/>
                </a:moveTo>
                <a:cubicBezTo>
                  <a:pt x="4031094" y="797545"/>
                  <a:pt x="4019002" y="801080"/>
                  <a:pt x="4009452" y="808149"/>
                </a:cubicBezTo>
                <a:cubicBezTo>
                  <a:pt x="3999902" y="815218"/>
                  <a:pt x="3992337" y="825822"/>
                  <a:pt x="3986756" y="839961"/>
                </a:cubicBezTo>
                <a:cubicBezTo>
                  <a:pt x="3981175" y="854100"/>
                  <a:pt x="3977268" y="871711"/>
                  <a:pt x="3975035" y="892795"/>
                </a:cubicBezTo>
                <a:cubicBezTo>
                  <a:pt x="3972803" y="913879"/>
                  <a:pt x="3971687" y="938435"/>
                  <a:pt x="3971687" y="966465"/>
                </a:cubicBezTo>
                <a:cubicBezTo>
                  <a:pt x="3971687" y="1000695"/>
                  <a:pt x="3973051" y="1029035"/>
                  <a:pt x="3975780" y="1051483"/>
                </a:cubicBezTo>
                <a:cubicBezTo>
                  <a:pt x="3978508" y="1073931"/>
                  <a:pt x="3982787" y="1091790"/>
                  <a:pt x="3988616" y="1105061"/>
                </a:cubicBezTo>
                <a:cubicBezTo>
                  <a:pt x="3994445" y="1118331"/>
                  <a:pt x="4001949" y="1127633"/>
                  <a:pt x="4011126" y="1132966"/>
                </a:cubicBezTo>
                <a:cubicBezTo>
                  <a:pt x="4020304" y="1138299"/>
                  <a:pt x="4031342" y="1140966"/>
                  <a:pt x="4044241" y="1140966"/>
                </a:cubicBezTo>
                <a:cubicBezTo>
                  <a:pt x="4053914" y="1140966"/>
                  <a:pt x="4062472" y="1139415"/>
                  <a:pt x="4069913" y="1136315"/>
                </a:cubicBezTo>
                <a:cubicBezTo>
                  <a:pt x="4077355" y="1133214"/>
                  <a:pt x="4083866" y="1128563"/>
                  <a:pt x="4089447" y="1122362"/>
                </a:cubicBezTo>
                <a:cubicBezTo>
                  <a:pt x="4095028" y="1116161"/>
                  <a:pt x="4099679" y="1108348"/>
                  <a:pt x="4103400" y="1098922"/>
                </a:cubicBezTo>
                <a:cubicBezTo>
                  <a:pt x="4107120" y="1089496"/>
                  <a:pt x="4110159" y="1078582"/>
                  <a:pt x="4112515" y="1066180"/>
                </a:cubicBezTo>
                <a:cubicBezTo>
                  <a:pt x="4114872" y="1053777"/>
                  <a:pt x="4116484" y="1039763"/>
                  <a:pt x="4117352" y="1024136"/>
                </a:cubicBezTo>
                <a:cubicBezTo>
                  <a:pt x="4118221" y="1008509"/>
                  <a:pt x="4118655" y="991269"/>
                  <a:pt x="4118655" y="972418"/>
                </a:cubicBezTo>
                <a:cubicBezTo>
                  <a:pt x="4118655" y="949598"/>
                  <a:pt x="4118035" y="929444"/>
                  <a:pt x="4116794" y="911957"/>
                </a:cubicBezTo>
                <a:cubicBezTo>
                  <a:pt x="4115554" y="894469"/>
                  <a:pt x="4113632" y="879276"/>
                  <a:pt x="4111027" y="866378"/>
                </a:cubicBezTo>
                <a:cubicBezTo>
                  <a:pt x="4108423" y="853480"/>
                  <a:pt x="4105198" y="842566"/>
                  <a:pt x="4101353" y="833636"/>
                </a:cubicBezTo>
                <a:cubicBezTo>
                  <a:pt x="4097509" y="824706"/>
                  <a:pt x="4092858" y="817575"/>
                  <a:pt x="4087401" y="812242"/>
                </a:cubicBezTo>
                <a:cubicBezTo>
                  <a:pt x="4081944" y="806909"/>
                  <a:pt x="4075743" y="803126"/>
                  <a:pt x="4068797" y="800894"/>
                </a:cubicBezTo>
                <a:cubicBezTo>
                  <a:pt x="4061852" y="798661"/>
                  <a:pt x="4054162" y="797545"/>
                  <a:pt x="4045729" y="797545"/>
                </a:cubicBezTo>
                <a:close/>
                <a:moveTo>
                  <a:pt x="3655204" y="797545"/>
                </a:moveTo>
                <a:cubicBezTo>
                  <a:pt x="3640569" y="797545"/>
                  <a:pt x="3628477" y="801080"/>
                  <a:pt x="3618927" y="808149"/>
                </a:cubicBezTo>
                <a:cubicBezTo>
                  <a:pt x="3609377" y="815218"/>
                  <a:pt x="3601812" y="825822"/>
                  <a:pt x="3596231" y="839961"/>
                </a:cubicBezTo>
                <a:cubicBezTo>
                  <a:pt x="3590650" y="854100"/>
                  <a:pt x="3586743" y="871711"/>
                  <a:pt x="3584510" y="892795"/>
                </a:cubicBezTo>
                <a:cubicBezTo>
                  <a:pt x="3582278" y="913879"/>
                  <a:pt x="3581162" y="938435"/>
                  <a:pt x="3581162" y="966465"/>
                </a:cubicBezTo>
                <a:cubicBezTo>
                  <a:pt x="3581162" y="1000695"/>
                  <a:pt x="3582526" y="1029035"/>
                  <a:pt x="3585255" y="1051483"/>
                </a:cubicBezTo>
                <a:cubicBezTo>
                  <a:pt x="3587983" y="1073931"/>
                  <a:pt x="3592262" y="1091790"/>
                  <a:pt x="3598091" y="1105061"/>
                </a:cubicBezTo>
                <a:cubicBezTo>
                  <a:pt x="3603920" y="1118331"/>
                  <a:pt x="3611424" y="1127633"/>
                  <a:pt x="3620601" y="1132966"/>
                </a:cubicBezTo>
                <a:cubicBezTo>
                  <a:pt x="3629779" y="1138299"/>
                  <a:pt x="3640817" y="1140966"/>
                  <a:pt x="3653716" y="1140966"/>
                </a:cubicBezTo>
                <a:cubicBezTo>
                  <a:pt x="3663389" y="1140966"/>
                  <a:pt x="3671947" y="1139415"/>
                  <a:pt x="3679388" y="1136315"/>
                </a:cubicBezTo>
                <a:cubicBezTo>
                  <a:pt x="3686830" y="1133214"/>
                  <a:pt x="3693341" y="1128563"/>
                  <a:pt x="3698922" y="1122362"/>
                </a:cubicBezTo>
                <a:cubicBezTo>
                  <a:pt x="3704503" y="1116161"/>
                  <a:pt x="3709154" y="1108348"/>
                  <a:pt x="3712875" y="1098922"/>
                </a:cubicBezTo>
                <a:cubicBezTo>
                  <a:pt x="3716595" y="1089496"/>
                  <a:pt x="3719634" y="1078582"/>
                  <a:pt x="3721990" y="1066180"/>
                </a:cubicBezTo>
                <a:cubicBezTo>
                  <a:pt x="3724347" y="1053777"/>
                  <a:pt x="3725959" y="1039763"/>
                  <a:pt x="3726827" y="1024136"/>
                </a:cubicBezTo>
                <a:cubicBezTo>
                  <a:pt x="3727696" y="1008509"/>
                  <a:pt x="3728130" y="991269"/>
                  <a:pt x="3728130" y="972418"/>
                </a:cubicBezTo>
                <a:cubicBezTo>
                  <a:pt x="3728130" y="949598"/>
                  <a:pt x="3727510" y="929444"/>
                  <a:pt x="3726269" y="911957"/>
                </a:cubicBezTo>
                <a:cubicBezTo>
                  <a:pt x="3725029" y="894469"/>
                  <a:pt x="3723107" y="879276"/>
                  <a:pt x="3720502" y="866378"/>
                </a:cubicBezTo>
                <a:cubicBezTo>
                  <a:pt x="3717898" y="853480"/>
                  <a:pt x="3714673" y="842566"/>
                  <a:pt x="3710828" y="833636"/>
                </a:cubicBezTo>
                <a:cubicBezTo>
                  <a:pt x="3706984" y="824706"/>
                  <a:pt x="3702333" y="817575"/>
                  <a:pt x="3696876" y="812242"/>
                </a:cubicBezTo>
                <a:cubicBezTo>
                  <a:pt x="3691419" y="806909"/>
                  <a:pt x="3685218" y="803126"/>
                  <a:pt x="3678272" y="800894"/>
                </a:cubicBezTo>
                <a:cubicBezTo>
                  <a:pt x="3671327" y="798661"/>
                  <a:pt x="3663637" y="797545"/>
                  <a:pt x="3655204" y="797545"/>
                </a:cubicBezTo>
                <a:close/>
                <a:moveTo>
                  <a:pt x="2987784" y="728712"/>
                </a:moveTo>
                <a:lnTo>
                  <a:pt x="3215863" y="728712"/>
                </a:lnTo>
                <a:cubicBezTo>
                  <a:pt x="3218096" y="728712"/>
                  <a:pt x="3220204" y="729456"/>
                  <a:pt x="3222188" y="730944"/>
                </a:cubicBezTo>
                <a:cubicBezTo>
                  <a:pt x="3224173" y="732433"/>
                  <a:pt x="3225847" y="734789"/>
                  <a:pt x="3227211" y="738014"/>
                </a:cubicBezTo>
                <a:cubicBezTo>
                  <a:pt x="3228576" y="741238"/>
                  <a:pt x="3229568" y="745517"/>
                  <a:pt x="3230188" y="750850"/>
                </a:cubicBezTo>
                <a:cubicBezTo>
                  <a:pt x="3230808" y="756183"/>
                  <a:pt x="3231118" y="762570"/>
                  <a:pt x="3231118" y="770012"/>
                </a:cubicBezTo>
                <a:cubicBezTo>
                  <a:pt x="3231118" y="784895"/>
                  <a:pt x="3229816" y="795685"/>
                  <a:pt x="3227211" y="802382"/>
                </a:cubicBezTo>
                <a:cubicBezTo>
                  <a:pt x="3224607" y="809079"/>
                  <a:pt x="3220824" y="812428"/>
                  <a:pt x="3215863" y="812428"/>
                </a:cubicBezTo>
                <a:lnTo>
                  <a:pt x="3044711" y="812428"/>
                </a:lnTo>
                <a:lnTo>
                  <a:pt x="3044711" y="915491"/>
                </a:lnTo>
                <a:cubicBezTo>
                  <a:pt x="3053393" y="914499"/>
                  <a:pt x="3062012" y="913879"/>
                  <a:pt x="3070570" y="913631"/>
                </a:cubicBezTo>
                <a:cubicBezTo>
                  <a:pt x="3079128" y="913383"/>
                  <a:pt x="3088119" y="913259"/>
                  <a:pt x="3097545" y="913259"/>
                </a:cubicBezTo>
                <a:cubicBezTo>
                  <a:pt x="3123590" y="913259"/>
                  <a:pt x="3146720" y="916297"/>
                  <a:pt x="3166936" y="922374"/>
                </a:cubicBezTo>
                <a:cubicBezTo>
                  <a:pt x="3187152" y="928452"/>
                  <a:pt x="3204143" y="937381"/>
                  <a:pt x="3217910" y="949164"/>
                </a:cubicBezTo>
                <a:cubicBezTo>
                  <a:pt x="3231676" y="960946"/>
                  <a:pt x="3242156" y="975581"/>
                  <a:pt x="3249349" y="993068"/>
                </a:cubicBezTo>
                <a:cubicBezTo>
                  <a:pt x="3256543" y="1010555"/>
                  <a:pt x="3260140" y="1030833"/>
                  <a:pt x="3260140" y="1053901"/>
                </a:cubicBezTo>
                <a:cubicBezTo>
                  <a:pt x="3260140" y="1079946"/>
                  <a:pt x="3255613" y="1103201"/>
                  <a:pt x="3246559" y="1123665"/>
                </a:cubicBezTo>
                <a:cubicBezTo>
                  <a:pt x="3237505" y="1144128"/>
                  <a:pt x="3224731" y="1161368"/>
                  <a:pt x="3208236" y="1175382"/>
                </a:cubicBezTo>
                <a:cubicBezTo>
                  <a:pt x="3191741" y="1189397"/>
                  <a:pt x="3171897" y="1200125"/>
                  <a:pt x="3148704" y="1207566"/>
                </a:cubicBezTo>
                <a:cubicBezTo>
                  <a:pt x="3125512" y="1215008"/>
                  <a:pt x="3099777" y="1218728"/>
                  <a:pt x="3071500" y="1218728"/>
                </a:cubicBezTo>
                <a:cubicBezTo>
                  <a:pt x="3056617" y="1218728"/>
                  <a:pt x="3042479" y="1217798"/>
                  <a:pt x="3029084" y="1215938"/>
                </a:cubicBezTo>
                <a:cubicBezTo>
                  <a:pt x="3015689" y="1214078"/>
                  <a:pt x="3003659" y="1211721"/>
                  <a:pt x="2992993" y="1208869"/>
                </a:cubicBezTo>
                <a:cubicBezTo>
                  <a:pt x="2982327" y="1206016"/>
                  <a:pt x="2973584" y="1203163"/>
                  <a:pt x="2966763" y="1200311"/>
                </a:cubicBezTo>
                <a:cubicBezTo>
                  <a:pt x="2959941" y="1197458"/>
                  <a:pt x="2955476" y="1195102"/>
                  <a:pt x="2953368" y="1193242"/>
                </a:cubicBezTo>
                <a:cubicBezTo>
                  <a:pt x="2951259" y="1191381"/>
                  <a:pt x="2949709" y="1189335"/>
                  <a:pt x="2948717" y="1187103"/>
                </a:cubicBezTo>
                <a:cubicBezTo>
                  <a:pt x="2947725" y="1184870"/>
                  <a:pt x="2946919" y="1182204"/>
                  <a:pt x="2946298" y="1179103"/>
                </a:cubicBezTo>
                <a:cubicBezTo>
                  <a:pt x="2945678" y="1176002"/>
                  <a:pt x="2945244" y="1172096"/>
                  <a:pt x="2944996" y="1167383"/>
                </a:cubicBezTo>
                <a:cubicBezTo>
                  <a:pt x="2944748" y="1162670"/>
                  <a:pt x="2944624" y="1157089"/>
                  <a:pt x="2944624" y="1150640"/>
                </a:cubicBezTo>
                <a:cubicBezTo>
                  <a:pt x="2944624" y="1143694"/>
                  <a:pt x="2944872" y="1137803"/>
                  <a:pt x="2945369" y="1132966"/>
                </a:cubicBezTo>
                <a:cubicBezTo>
                  <a:pt x="2945864" y="1128129"/>
                  <a:pt x="2946670" y="1124223"/>
                  <a:pt x="2947787" y="1121246"/>
                </a:cubicBezTo>
                <a:cubicBezTo>
                  <a:pt x="2948903" y="1118270"/>
                  <a:pt x="2950205" y="1116161"/>
                  <a:pt x="2951693" y="1114921"/>
                </a:cubicBezTo>
                <a:cubicBezTo>
                  <a:pt x="2953182" y="1113681"/>
                  <a:pt x="2954918" y="1113061"/>
                  <a:pt x="2956902" y="1113061"/>
                </a:cubicBezTo>
                <a:cubicBezTo>
                  <a:pt x="2959383" y="1113061"/>
                  <a:pt x="2963166" y="1114487"/>
                  <a:pt x="2968250" y="1117339"/>
                </a:cubicBezTo>
                <a:cubicBezTo>
                  <a:pt x="2973336" y="1120192"/>
                  <a:pt x="2980033" y="1123354"/>
                  <a:pt x="2988342" y="1126827"/>
                </a:cubicBezTo>
                <a:cubicBezTo>
                  <a:pt x="2996652" y="1130300"/>
                  <a:pt x="3006760" y="1133462"/>
                  <a:pt x="3018666" y="1136315"/>
                </a:cubicBezTo>
                <a:cubicBezTo>
                  <a:pt x="3030572" y="1139167"/>
                  <a:pt x="3044835" y="1140594"/>
                  <a:pt x="3061454" y="1140594"/>
                </a:cubicBezTo>
                <a:cubicBezTo>
                  <a:pt x="3075841" y="1140594"/>
                  <a:pt x="3088925" y="1139105"/>
                  <a:pt x="3100707" y="1136129"/>
                </a:cubicBezTo>
                <a:cubicBezTo>
                  <a:pt x="3112490" y="1133152"/>
                  <a:pt x="3122473" y="1128377"/>
                  <a:pt x="3130659" y="1121804"/>
                </a:cubicBezTo>
                <a:cubicBezTo>
                  <a:pt x="3138845" y="1115231"/>
                  <a:pt x="3145170" y="1106983"/>
                  <a:pt x="3149635" y="1097062"/>
                </a:cubicBezTo>
                <a:cubicBezTo>
                  <a:pt x="3154099" y="1087140"/>
                  <a:pt x="3156332" y="1075233"/>
                  <a:pt x="3156332" y="1061343"/>
                </a:cubicBezTo>
                <a:cubicBezTo>
                  <a:pt x="3156332" y="1049437"/>
                  <a:pt x="3154472" y="1038832"/>
                  <a:pt x="3150751" y="1029531"/>
                </a:cubicBezTo>
                <a:cubicBezTo>
                  <a:pt x="3147030" y="1020229"/>
                  <a:pt x="3141201" y="1012353"/>
                  <a:pt x="3133264" y="1005904"/>
                </a:cubicBezTo>
                <a:cubicBezTo>
                  <a:pt x="3125326" y="999455"/>
                  <a:pt x="3115032" y="994618"/>
                  <a:pt x="3102382" y="991394"/>
                </a:cubicBezTo>
                <a:cubicBezTo>
                  <a:pt x="3089731" y="988169"/>
                  <a:pt x="3074353" y="986557"/>
                  <a:pt x="3056245" y="986557"/>
                </a:cubicBezTo>
                <a:cubicBezTo>
                  <a:pt x="3041858" y="986557"/>
                  <a:pt x="3028774" y="987301"/>
                  <a:pt x="3016992" y="988789"/>
                </a:cubicBezTo>
                <a:cubicBezTo>
                  <a:pt x="3005209" y="990277"/>
                  <a:pt x="2994109" y="991021"/>
                  <a:pt x="2983691" y="991021"/>
                </a:cubicBezTo>
                <a:cubicBezTo>
                  <a:pt x="2976498" y="991021"/>
                  <a:pt x="2971351" y="989223"/>
                  <a:pt x="2968250" y="985626"/>
                </a:cubicBezTo>
                <a:cubicBezTo>
                  <a:pt x="2965150" y="982030"/>
                  <a:pt x="2963600" y="975395"/>
                  <a:pt x="2963600" y="965721"/>
                </a:cubicBezTo>
                <a:lnTo>
                  <a:pt x="2963600" y="756617"/>
                </a:lnTo>
                <a:cubicBezTo>
                  <a:pt x="2963600" y="746695"/>
                  <a:pt x="2965522" y="739564"/>
                  <a:pt x="2969367" y="735223"/>
                </a:cubicBezTo>
                <a:cubicBezTo>
                  <a:pt x="2973212" y="730883"/>
                  <a:pt x="2979351" y="728712"/>
                  <a:pt x="2987784" y="728712"/>
                </a:cubicBezTo>
                <a:close/>
                <a:moveTo>
                  <a:pt x="4440347" y="720154"/>
                </a:moveTo>
                <a:cubicBezTo>
                  <a:pt x="4473337" y="720154"/>
                  <a:pt x="4500684" y="725797"/>
                  <a:pt x="4522388" y="737084"/>
                </a:cubicBezTo>
                <a:cubicBezTo>
                  <a:pt x="4544092" y="748370"/>
                  <a:pt x="4561269" y="764617"/>
                  <a:pt x="4573920" y="785825"/>
                </a:cubicBezTo>
                <a:cubicBezTo>
                  <a:pt x="4586570" y="807033"/>
                  <a:pt x="4595376" y="832954"/>
                  <a:pt x="4600337" y="863588"/>
                </a:cubicBezTo>
                <a:cubicBezTo>
                  <a:pt x="4605298" y="894221"/>
                  <a:pt x="4607778" y="928886"/>
                  <a:pt x="4607778" y="967581"/>
                </a:cubicBezTo>
                <a:cubicBezTo>
                  <a:pt x="4607778" y="1006028"/>
                  <a:pt x="4604678" y="1040755"/>
                  <a:pt x="4598476" y="1071761"/>
                </a:cubicBezTo>
                <a:cubicBezTo>
                  <a:pt x="4592275" y="1102767"/>
                  <a:pt x="4582167" y="1129184"/>
                  <a:pt x="4568153" y="1151012"/>
                </a:cubicBezTo>
                <a:cubicBezTo>
                  <a:pt x="4554138" y="1172840"/>
                  <a:pt x="4535907" y="1189583"/>
                  <a:pt x="4513458" y="1201241"/>
                </a:cubicBezTo>
                <a:cubicBezTo>
                  <a:pt x="4491010" y="1212899"/>
                  <a:pt x="4463539" y="1218728"/>
                  <a:pt x="4431045" y="1218728"/>
                </a:cubicBezTo>
                <a:cubicBezTo>
                  <a:pt x="4398055" y="1218728"/>
                  <a:pt x="4370769" y="1213085"/>
                  <a:pt x="4349189" y="1201799"/>
                </a:cubicBezTo>
                <a:cubicBezTo>
                  <a:pt x="4327609" y="1190513"/>
                  <a:pt x="4310494" y="1174266"/>
                  <a:pt x="4297844" y="1153058"/>
                </a:cubicBezTo>
                <a:cubicBezTo>
                  <a:pt x="4285193" y="1131850"/>
                  <a:pt x="4276326" y="1105929"/>
                  <a:pt x="4271241" y="1075295"/>
                </a:cubicBezTo>
                <a:cubicBezTo>
                  <a:pt x="4266156" y="1044662"/>
                  <a:pt x="4263613" y="1009997"/>
                  <a:pt x="4263613" y="971302"/>
                </a:cubicBezTo>
                <a:cubicBezTo>
                  <a:pt x="4263613" y="933102"/>
                  <a:pt x="4266776" y="898438"/>
                  <a:pt x="4273101" y="867308"/>
                </a:cubicBezTo>
                <a:cubicBezTo>
                  <a:pt x="4279426" y="836179"/>
                  <a:pt x="4289596" y="809699"/>
                  <a:pt x="4303611" y="787871"/>
                </a:cubicBezTo>
                <a:cubicBezTo>
                  <a:pt x="4317625" y="766043"/>
                  <a:pt x="4335857" y="749300"/>
                  <a:pt x="4358305" y="737642"/>
                </a:cubicBezTo>
                <a:cubicBezTo>
                  <a:pt x="4380753" y="725984"/>
                  <a:pt x="4408101" y="720154"/>
                  <a:pt x="4440347" y="720154"/>
                </a:cubicBezTo>
                <a:close/>
                <a:moveTo>
                  <a:pt x="4049822" y="720154"/>
                </a:moveTo>
                <a:cubicBezTo>
                  <a:pt x="4082812" y="720154"/>
                  <a:pt x="4110159" y="725797"/>
                  <a:pt x="4131863" y="737084"/>
                </a:cubicBezTo>
                <a:cubicBezTo>
                  <a:pt x="4153567" y="748370"/>
                  <a:pt x="4170744" y="764617"/>
                  <a:pt x="4183395" y="785825"/>
                </a:cubicBezTo>
                <a:cubicBezTo>
                  <a:pt x="4196045" y="807033"/>
                  <a:pt x="4204851" y="832954"/>
                  <a:pt x="4209812" y="863588"/>
                </a:cubicBezTo>
                <a:cubicBezTo>
                  <a:pt x="4214773" y="894221"/>
                  <a:pt x="4217253" y="928886"/>
                  <a:pt x="4217253" y="967581"/>
                </a:cubicBezTo>
                <a:cubicBezTo>
                  <a:pt x="4217253" y="1006028"/>
                  <a:pt x="4214153" y="1040755"/>
                  <a:pt x="4207951" y="1071761"/>
                </a:cubicBezTo>
                <a:cubicBezTo>
                  <a:pt x="4201750" y="1102767"/>
                  <a:pt x="4191642" y="1129184"/>
                  <a:pt x="4177628" y="1151012"/>
                </a:cubicBezTo>
                <a:cubicBezTo>
                  <a:pt x="4163613" y="1172840"/>
                  <a:pt x="4145382" y="1189583"/>
                  <a:pt x="4122933" y="1201241"/>
                </a:cubicBezTo>
                <a:cubicBezTo>
                  <a:pt x="4100485" y="1212899"/>
                  <a:pt x="4073014" y="1218728"/>
                  <a:pt x="4040520" y="1218728"/>
                </a:cubicBezTo>
                <a:cubicBezTo>
                  <a:pt x="4007530" y="1218728"/>
                  <a:pt x="3980244" y="1213085"/>
                  <a:pt x="3958664" y="1201799"/>
                </a:cubicBezTo>
                <a:cubicBezTo>
                  <a:pt x="3937084" y="1190513"/>
                  <a:pt x="3919969" y="1174266"/>
                  <a:pt x="3907319" y="1153058"/>
                </a:cubicBezTo>
                <a:cubicBezTo>
                  <a:pt x="3894668" y="1131850"/>
                  <a:pt x="3885801" y="1105929"/>
                  <a:pt x="3880716" y="1075295"/>
                </a:cubicBezTo>
                <a:cubicBezTo>
                  <a:pt x="3875631" y="1044662"/>
                  <a:pt x="3873088" y="1009997"/>
                  <a:pt x="3873088" y="971302"/>
                </a:cubicBezTo>
                <a:cubicBezTo>
                  <a:pt x="3873088" y="933102"/>
                  <a:pt x="3876251" y="898438"/>
                  <a:pt x="3882576" y="867308"/>
                </a:cubicBezTo>
                <a:cubicBezTo>
                  <a:pt x="3888901" y="836179"/>
                  <a:pt x="3899071" y="809699"/>
                  <a:pt x="3913086" y="787871"/>
                </a:cubicBezTo>
                <a:cubicBezTo>
                  <a:pt x="3927100" y="766043"/>
                  <a:pt x="3945332" y="749300"/>
                  <a:pt x="3967780" y="737642"/>
                </a:cubicBezTo>
                <a:cubicBezTo>
                  <a:pt x="3990228" y="725984"/>
                  <a:pt x="4017576" y="720154"/>
                  <a:pt x="4049822" y="720154"/>
                </a:cubicBezTo>
                <a:close/>
                <a:moveTo>
                  <a:pt x="3659297" y="720154"/>
                </a:moveTo>
                <a:cubicBezTo>
                  <a:pt x="3692287" y="720154"/>
                  <a:pt x="3719634" y="725797"/>
                  <a:pt x="3741338" y="737084"/>
                </a:cubicBezTo>
                <a:cubicBezTo>
                  <a:pt x="3763042" y="748370"/>
                  <a:pt x="3780219" y="764617"/>
                  <a:pt x="3792870" y="785825"/>
                </a:cubicBezTo>
                <a:cubicBezTo>
                  <a:pt x="3805520" y="807033"/>
                  <a:pt x="3814326" y="832954"/>
                  <a:pt x="3819287" y="863588"/>
                </a:cubicBezTo>
                <a:cubicBezTo>
                  <a:pt x="3824248" y="894221"/>
                  <a:pt x="3826728" y="928886"/>
                  <a:pt x="3826728" y="967581"/>
                </a:cubicBezTo>
                <a:cubicBezTo>
                  <a:pt x="3826728" y="1006028"/>
                  <a:pt x="3823628" y="1040755"/>
                  <a:pt x="3817426" y="1071761"/>
                </a:cubicBezTo>
                <a:cubicBezTo>
                  <a:pt x="3811225" y="1102767"/>
                  <a:pt x="3801117" y="1129184"/>
                  <a:pt x="3787103" y="1151012"/>
                </a:cubicBezTo>
                <a:cubicBezTo>
                  <a:pt x="3773088" y="1172840"/>
                  <a:pt x="3754857" y="1189583"/>
                  <a:pt x="3732408" y="1201241"/>
                </a:cubicBezTo>
                <a:cubicBezTo>
                  <a:pt x="3709960" y="1212899"/>
                  <a:pt x="3682489" y="1218728"/>
                  <a:pt x="3649995" y="1218728"/>
                </a:cubicBezTo>
                <a:cubicBezTo>
                  <a:pt x="3617005" y="1218728"/>
                  <a:pt x="3589719" y="1213085"/>
                  <a:pt x="3568139" y="1201799"/>
                </a:cubicBezTo>
                <a:cubicBezTo>
                  <a:pt x="3546559" y="1190513"/>
                  <a:pt x="3529444" y="1174266"/>
                  <a:pt x="3516794" y="1153058"/>
                </a:cubicBezTo>
                <a:cubicBezTo>
                  <a:pt x="3504143" y="1131850"/>
                  <a:pt x="3495276" y="1105929"/>
                  <a:pt x="3490191" y="1075295"/>
                </a:cubicBezTo>
                <a:cubicBezTo>
                  <a:pt x="3485106" y="1044662"/>
                  <a:pt x="3482563" y="1009997"/>
                  <a:pt x="3482563" y="971302"/>
                </a:cubicBezTo>
                <a:cubicBezTo>
                  <a:pt x="3482563" y="933102"/>
                  <a:pt x="3485726" y="898438"/>
                  <a:pt x="3492051" y="867308"/>
                </a:cubicBezTo>
                <a:cubicBezTo>
                  <a:pt x="3498376" y="836179"/>
                  <a:pt x="3508546" y="809699"/>
                  <a:pt x="3522561" y="787871"/>
                </a:cubicBezTo>
                <a:cubicBezTo>
                  <a:pt x="3536575" y="766043"/>
                  <a:pt x="3554807" y="749300"/>
                  <a:pt x="3577255" y="737642"/>
                </a:cubicBezTo>
                <a:cubicBezTo>
                  <a:pt x="3599703" y="725984"/>
                  <a:pt x="3627051" y="720154"/>
                  <a:pt x="3659297" y="720154"/>
                </a:cubicBezTo>
                <a:close/>
                <a:moveTo>
                  <a:pt x="2705159" y="720154"/>
                </a:moveTo>
                <a:cubicBezTo>
                  <a:pt x="2728476" y="720154"/>
                  <a:pt x="2749126" y="722883"/>
                  <a:pt x="2767110" y="728340"/>
                </a:cubicBezTo>
                <a:cubicBezTo>
                  <a:pt x="2785093" y="733797"/>
                  <a:pt x="2800223" y="741672"/>
                  <a:pt x="2812502" y="751966"/>
                </a:cubicBezTo>
                <a:cubicBezTo>
                  <a:pt x="2824780" y="762260"/>
                  <a:pt x="2834082" y="774911"/>
                  <a:pt x="2840407" y="789918"/>
                </a:cubicBezTo>
                <a:cubicBezTo>
                  <a:pt x="2846732" y="804924"/>
                  <a:pt x="2849895" y="821854"/>
                  <a:pt x="2849895" y="840705"/>
                </a:cubicBezTo>
                <a:cubicBezTo>
                  <a:pt x="2849895" y="855340"/>
                  <a:pt x="2848034" y="868983"/>
                  <a:pt x="2844314" y="881633"/>
                </a:cubicBezTo>
                <a:cubicBezTo>
                  <a:pt x="2840593" y="894283"/>
                  <a:pt x="2835136" y="905569"/>
                  <a:pt x="2827943" y="915491"/>
                </a:cubicBezTo>
                <a:cubicBezTo>
                  <a:pt x="2820749" y="925413"/>
                  <a:pt x="2811758" y="933847"/>
                  <a:pt x="2800968" y="940792"/>
                </a:cubicBezTo>
                <a:cubicBezTo>
                  <a:pt x="2790178" y="947737"/>
                  <a:pt x="2777713" y="952946"/>
                  <a:pt x="2763575" y="956419"/>
                </a:cubicBezTo>
                <a:lnTo>
                  <a:pt x="2763575" y="957535"/>
                </a:lnTo>
                <a:cubicBezTo>
                  <a:pt x="2780442" y="959519"/>
                  <a:pt x="2795573" y="963798"/>
                  <a:pt x="2808967" y="970372"/>
                </a:cubicBezTo>
                <a:cubicBezTo>
                  <a:pt x="2822362" y="976945"/>
                  <a:pt x="2833710" y="985192"/>
                  <a:pt x="2843012" y="995114"/>
                </a:cubicBezTo>
                <a:cubicBezTo>
                  <a:pt x="2852313" y="1005036"/>
                  <a:pt x="2859445" y="1016260"/>
                  <a:pt x="2864406" y="1028787"/>
                </a:cubicBezTo>
                <a:cubicBezTo>
                  <a:pt x="2869367" y="1041313"/>
                  <a:pt x="2871847" y="1054769"/>
                  <a:pt x="2871847" y="1069156"/>
                </a:cubicBezTo>
                <a:cubicBezTo>
                  <a:pt x="2871847" y="1093217"/>
                  <a:pt x="2867258" y="1114549"/>
                  <a:pt x="2858081" y="1133152"/>
                </a:cubicBezTo>
                <a:cubicBezTo>
                  <a:pt x="2848903" y="1151756"/>
                  <a:pt x="2836128" y="1167383"/>
                  <a:pt x="2819757" y="1180033"/>
                </a:cubicBezTo>
                <a:cubicBezTo>
                  <a:pt x="2803386" y="1192684"/>
                  <a:pt x="2783790" y="1202295"/>
                  <a:pt x="2760970" y="1208869"/>
                </a:cubicBezTo>
                <a:cubicBezTo>
                  <a:pt x="2738150" y="1215442"/>
                  <a:pt x="2713221" y="1218728"/>
                  <a:pt x="2686184" y="1218728"/>
                </a:cubicBezTo>
                <a:cubicBezTo>
                  <a:pt x="2669813" y="1218728"/>
                  <a:pt x="2654434" y="1217550"/>
                  <a:pt x="2640047" y="1215194"/>
                </a:cubicBezTo>
                <a:cubicBezTo>
                  <a:pt x="2625661" y="1212837"/>
                  <a:pt x="2612948" y="1209923"/>
                  <a:pt x="2601910" y="1206450"/>
                </a:cubicBezTo>
                <a:cubicBezTo>
                  <a:pt x="2590872" y="1202977"/>
                  <a:pt x="2581756" y="1199381"/>
                  <a:pt x="2574563" y="1195660"/>
                </a:cubicBezTo>
                <a:cubicBezTo>
                  <a:pt x="2567370" y="1191939"/>
                  <a:pt x="2562657" y="1189087"/>
                  <a:pt x="2560424" y="1187103"/>
                </a:cubicBezTo>
                <a:cubicBezTo>
                  <a:pt x="2558192" y="1185118"/>
                  <a:pt x="2556518" y="1182886"/>
                  <a:pt x="2555401" y="1180405"/>
                </a:cubicBezTo>
                <a:cubicBezTo>
                  <a:pt x="2554285" y="1177925"/>
                  <a:pt x="2553293" y="1175010"/>
                  <a:pt x="2552425" y="1171662"/>
                </a:cubicBezTo>
                <a:cubicBezTo>
                  <a:pt x="2551556" y="1168313"/>
                  <a:pt x="2550937" y="1164096"/>
                  <a:pt x="2550564" y="1159011"/>
                </a:cubicBezTo>
                <a:cubicBezTo>
                  <a:pt x="2550192" y="1153926"/>
                  <a:pt x="2550006" y="1147787"/>
                  <a:pt x="2550006" y="1140594"/>
                </a:cubicBezTo>
                <a:cubicBezTo>
                  <a:pt x="2550006" y="1128687"/>
                  <a:pt x="2550998" y="1120440"/>
                  <a:pt x="2552983" y="1115851"/>
                </a:cubicBezTo>
                <a:cubicBezTo>
                  <a:pt x="2554967" y="1111262"/>
                  <a:pt x="2557944" y="1108968"/>
                  <a:pt x="2561912" y="1108968"/>
                </a:cubicBezTo>
                <a:cubicBezTo>
                  <a:pt x="2564393" y="1108968"/>
                  <a:pt x="2568672" y="1110642"/>
                  <a:pt x="2574749" y="1113991"/>
                </a:cubicBezTo>
                <a:cubicBezTo>
                  <a:pt x="2580826" y="1117339"/>
                  <a:pt x="2588578" y="1120936"/>
                  <a:pt x="2598003" y="1124781"/>
                </a:cubicBezTo>
                <a:cubicBezTo>
                  <a:pt x="2607429" y="1128625"/>
                  <a:pt x="2618467" y="1132222"/>
                  <a:pt x="2631118" y="1135571"/>
                </a:cubicBezTo>
                <a:cubicBezTo>
                  <a:pt x="2643768" y="1138919"/>
                  <a:pt x="2658155" y="1140594"/>
                  <a:pt x="2674278" y="1140594"/>
                </a:cubicBezTo>
                <a:cubicBezTo>
                  <a:pt x="2687920" y="1140594"/>
                  <a:pt x="2699951" y="1138981"/>
                  <a:pt x="2710368" y="1135757"/>
                </a:cubicBezTo>
                <a:cubicBezTo>
                  <a:pt x="2720787" y="1132532"/>
                  <a:pt x="2729654" y="1128005"/>
                  <a:pt x="2736971" y="1122176"/>
                </a:cubicBezTo>
                <a:cubicBezTo>
                  <a:pt x="2744289" y="1116347"/>
                  <a:pt x="2749746" y="1109278"/>
                  <a:pt x="2753343" y="1100968"/>
                </a:cubicBezTo>
                <a:cubicBezTo>
                  <a:pt x="2756939" y="1092659"/>
                  <a:pt x="2758738" y="1083419"/>
                  <a:pt x="2758738" y="1073249"/>
                </a:cubicBezTo>
                <a:cubicBezTo>
                  <a:pt x="2758738" y="1062087"/>
                  <a:pt x="2756567" y="1052041"/>
                  <a:pt x="2752227" y="1043111"/>
                </a:cubicBezTo>
                <a:cubicBezTo>
                  <a:pt x="2747886" y="1034182"/>
                  <a:pt x="2741436" y="1026554"/>
                  <a:pt x="2732879" y="1020229"/>
                </a:cubicBezTo>
                <a:cubicBezTo>
                  <a:pt x="2724322" y="1013904"/>
                  <a:pt x="2713531" y="1009005"/>
                  <a:pt x="2700509" y="1005532"/>
                </a:cubicBezTo>
                <a:cubicBezTo>
                  <a:pt x="2687486" y="1002059"/>
                  <a:pt x="2672169" y="1000323"/>
                  <a:pt x="2654558" y="1000323"/>
                </a:cubicBezTo>
                <a:lnTo>
                  <a:pt x="2612886" y="1000323"/>
                </a:lnTo>
                <a:cubicBezTo>
                  <a:pt x="2609661" y="1000323"/>
                  <a:pt x="2606933" y="999889"/>
                  <a:pt x="2604701" y="999021"/>
                </a:cubicBezTo>
                <a:cubicBezTo>
                  <a:pt x="2602468" y="998153"/>
                  <a:pt x="2600608" y="996354"/>
                  <a:pt x="2599119" y="993626"/>
                </a:cubicBezTo>
                <a:cubicBezTo>
                  <a:pt x="2597631" y="990897"/>
                  <a:pt x="2596577" y="987115"/>
                  <a:pt x="2595957" y="982278"/>
                </a:cubicBezTo>
                <a:cubicBezTo>
                  <a:pt x="2595337" y="977441"/>
                  <a:pt x="2595027" y="971178"/>
                  <a:pt x="2595027" y="963488"/>
                </a:cubicBezTo>
                <a:cubicBezTo>
                  <a:pt x="2595027" y="956295"/>
                  <a:pt x="2595337" y="950404"/>
                  <a:pt x="2595957" y="945815"/>
                </a:cubicBezTo>
                <a:cubicBezTo>
                  <a:pt x="2596577" y="941226"/>
                  <a:pt x="2597569" y="937691"/>
                  <a:pt x="2598934" y="935211"/>
                </a:cubicBezTo>
                <a:cubicBezTo>
                  <a:pt x="2600298" y="932730"/>
                  <a:pt x="2602034" y="930994"/>
                  <a:pt x="2604142" y="930002"/>
                </a:cubicBezTo>
                <a:cubicBezTo>
                  <a:pt x="2606251" y="929010"/>
                  <a:pt x="2608793" y="928514"/>
                  <a:pt x="2611770" y="928514"/>
                </a:cubicBezTo>
                <a:lnTo>
                  <a:pt x="2653814" y="928514"/>
                </a:lnTo>
                <a:cubicBezTo>
                  <a:pt x="2668201" y="928514"/>
                  <a:pt x="2680975" y="926839"/>
                  <a:pt x="2692137" y="923491"/>
                </a:cubicBezTo>
                <a:cubicBezTo>
                  <a:pt x="2703299" y="920142"/>
                  <a:pt x="2712663" y="915367"/>
                  <a:pt x="2720229" y="909166"/>
                </a:cubicBezTo>
                <a:cubicBezTo>
                  <a:pt x="2727794" y="902965"/>
                  <a:pt x="2733561" y="895461"/>
                  <a:pt x="2737530" y="886656"/>
                </a:cubicBezTo>
                <a:cubicBezTo>
                  <a:pt x="2741499" y="877850"/>
                  <a:pt x="2743483" y="868114"/>
                  <a:pt x="2743483" y="857448"/>
                </a:cubicBezTo>
                <a:cubicBezTo>
                  <a:pt x="2743483" y="849263"/>
                  <a:pt x="2742119" y="841511"/>
                  <a:pt x="2739390" y="834194"/>
                </a:cubicBezTo>
                <a:cubicBezTo>
                  <a:pt x="2736661" y="826877"/>
                  <a:pt x="2732631" y="820551"/>
                  <a:pt x="2727298" y="815218"/>
                </a:cubicBezTo>
                <a:cubicBezTo>
                  <a:pt x="2721965" y="809885"/>
                  <a:pt x="2715082" y="805669"/>
                  <a:pt x="2706648" y="802568"/>
                </a:cubicBezTo>
                <a:cubicBezTo>
                  <a:pt x="2698214" y="799467"/>
                  <a:pt x="2688292" y="797917"/>
                  <a:pt x="2676882" y="797917"/>
                </a:cubicBezTo>
                <a:cubicBezTo>
                  <a:pt x="2663984" y="797917"/>
                  <a:pt x="2651830" y="799839"/>
                  <a:pt x="2640419" y="803684"/>
                </a:cubicBezTo>
                <a:cubicBezTo>
                  <a:pt x="2629009" y="807529"/>
                  <a:pt x="2618777" y="811746"/>
                  <a:pt x="2609723" y="816335"/>
                </a:cubicBezTo>
                <a:cubicBezTo>
                  <a:pt x="2600670" y="820924"/>
                  <a:pt x="2592980" y="825202"/>
                  <a:pt x="2586656" y="829171"/>
                </a:cubicBezTo>
                <a:cubicBezTo>
                  <a:pt x="2580330" y="833140"/>
                  <a:pt x="2575679" y="835124"/>
                  <a:pt x="2572703" y="835124"/>
                </a:cubicBezTo>
                <a:cubicBezTo>
                  <a:pt x="2570718" y="835124"/>
                  <a:pt x="2568982" y="834690"/>
                  <a:pt x="2567493" y="833822"/>
                </a:cubicBezTo>
                <a:cubicBezTo>
                  <a:pt x="2566005" y="832954"/>
                  <a:pt x="2564765" y="831279"/>
                  <a:pt x="2563773" y="828799"/>
                </a:cubicBezTo>
                <a:cubicBezTo>
                  <a:pt x="2562781" y="826318"/>
                  <a:pt x="2562036" y="822722"/>
                  <a:pt x="2561540" y="818009"/>
                </a:cubicBezTo>
                <a:cubicBezTo>
                  <a:pt x="2561044" y="813296"/>
                  <a:pt x="2560796" y="807219"/>
                  <a:pt x="2560796" y="799778"/>
                </a:cubicBezTo>
                <a:cubicBezTo>
                  <a:pt x="2560796" y="793576"/>
                  <a:pt x="2560920" y="788429"/>
                  <a:pt x="2561168" y="784337"/>
                </a:cubicBezTo>
                <a:cubicBezTo>
                  <a:pt x="2561417" y="780244"/>
                  <a:pt x="2561912" y="776833"/>
                  <a:pt x="2562657" y="774105"/>
                </a:cubicBezTo>
                <a:cubicBezTo>
                  <a:pt x="2563401" y="771376"/>
                  <a:pt x="2564331" y="769020"/>
                  <a:pt x="2565447" y="767035"/>
                </a:cubicBezTo>
                <a:cubicBezTo>
                  <a:pt x="2566563" y="765051"/>
                  <a:pt x="2568362" y="762881"/>
                  <a:pt x="2570842" y="760524"/>
                </a:cubicBezTo>
                <a:cubicBezTo>
                  <a:pt x="2573323" y="758167"/>
                  <a:pt x="2578408" y="754633"/>
                  <a:pt x="2586097" y="749920"/>
                </a:cubicBezTo>
                <a:cubicBezTo>
                  <a:pt x="2593786" y="745207"/>
                  <a:pt x="2603460" y="740618"/>
                  <a:pt x="2615118" y="736153"/>
                </a:cubicBezTo>
                <a:cubicBezTo>
                  <a:pt x="2626777" y="731689"/>
                  <a:pt x="2640233" y="727906"/>
                  <a:pt x="2655488" y="724805"/>
                </a:cubicBezTo>
                <a:cubicBezTo>
                  <a:pt x="2670743" y="721705"/>
                  <a:pt x="2687300" y="720154"/>
                  <a:pt x="2705159" y="720154"/>
                </a:cubicBezTo>
                <a:close/>
                <a:moveTo>
                  <a:pt x="287695" y="493677"/>
                </a:moveTo>
                <a:cubicBezTo>
                  <a:pt x="277538" y="493677"/>
                  <a:pt x="267561" y="494585"/>
                  <a:pt x="257767" y="496398"/>
                </a:cubicBezTo>
                <a:cubicBezTo>
                  <a:pt x="247972" y="498212"/>
                  <a:pt x="238359" y="500751"/>
                  <a:pt x="228927" y="504017"/>
                </a:cubicBezTo>
                <a:cubicBezTo>
                  <a:pt x="219494" y="507281"/>
                  <a:pt x="210425" y="511181"/>
                  <a:pt x="201719" y="515716"/>
                </a:cubicBezTo>
                <a:cubicBezTo>
                  <a:pt x="193012" y="520250"/>
                  <a:pt x="184850" y="525057"/>
                  <a:pt x="177232" y="530136"/>
                </a:cubicBezTo>
                <a:cubicBezTo>
                  <a:pt x="177232" y="568952"/>
                  <a:pt x="179409" y="601329"/>
                  <a:pt x="183762" y="627267"/>
                </a:cubicBezTo>
                <a:cubicBezTo>
                  <a:pt x="188115" y="653205"/>
                  <a:pt x="194554" y="673792"/>
                  <a:pt x="203079" y="689028"/>
                </a:cubicBezTo>
                <a:cubicBezTo>
                  <a:pt x="211604" y="704265"/>
                  <a:pt x="222306" y="715057"/>
                  <a:pt x="235184" y="721406"/>
                </a:cubicBezTo>
                <a:cubicBezTo>
                  <a:pt x="248063" y="727754"/>
                  <a:pt x="263027" y="730928"/>
                  <a:pt x="280077" y="730928"/>
                </a:cubicBezTo>
                <a:cubicBezTo>
                  <a:pt x="296764" y="730928"/>
                  <a:pt x="311366" y="727845"/>
                  <a:pt x="323881" y="721677"/>
                </a:cubicBezTo>
                <a:cubicBezTo>
                  <a:pt x="336397" y="715511"/>
                  <a:pt x="346826" y="706804"/>
                  <a:pt x="355170" y="695558"/>
                </a:cubicBezTo>
                <a:cubicBezTo>
                  <a:pt x="363514" y="684312"/>
                  <a:pt x="369862" y="671162"/>
                  <a:pt x="374215" y="656107"/>
                </a:cubicBezTo>
                <a:cubicBezTo>
                  <a:pt x="378568" y="641052"/>
                  <a:pt x="380745" y="624637"/>
                  <a:pt x="380745" y="606861"/>
                </a:cubicBezTo>
                <a:cubicBezTo>
                  <a:pt x="380745" y="588360"/>
                  <a:pt x="379113" y="572126"/>
                  <a:pt x="375848" y="558160"/>
                </a:cubicBezTo>
                <a:cubicBezTo>
                  <a:pt x="372583" y="544193"/>
                  <a:pt x="367323" y="532403"/>
                  <a:pt x="360067" y="522790"/>
                </a:cubicBezTo>
                <a:cubicBezTo>
                  <a:pt x="352812" y="513176"/>
                  <a:pt x="343199" y="505921"/>
                  <a:pt x="331227" y="501024"/>
                </a:cubicBezTo>
                <a:cubicBezTo>
                  <a:pt x="319256" y="496126"/>
                  <a:pt x="304745" y="493677"/>
                  <a:pt x="287695" y="493677"/>
                </a:cubicBezTo>
                <a:close/>
                <a:moveTo>
                  <a:pt x="6116449" y="309871"/>
                </a:moveTo>
                <a:cubicBezTo>
                  <a:pt x="6098887" y="309871"/>
                  <a:pt x="6084376" y="314113"/>
                  <a:pt x="6072916" y="322596"/>
                </a:cubicBezTo>
                <a:cubicBezTo>
                  <a:pt x="6061457" y="331079"/>
                  <a:pt x="6052378" y="343804"/>
                  <a:pt x="6045681" y="360771"/>
                </a:cubicBezTo>
                <a:cubicBezTo>
                  <a:pt x="6038983" y="377737"/>
                  <a:pt x="6034295" y="398870"/>
                  <a:pt x="6031616" y="424171"/>
                </a:cubicBezTo>
                <a:cubicBezTo>
                  <a:pt x="6028938" y="449472"/>
                  <a:pt x="6027598" y="478940"/>
                  <a:pt x="6027598" y="512575"/>
                </a:cubicBezTo>
                <a:cubicBezTo>
                  <a:pt x="6027598" y="553652"/>
                  <a:pt x="6029235" y="587659"/>
                  <a:pt x="6032509" y="614597"/>
                </a:cubicBezTo>
                <a:cubicBezTo>
                  <a:pt x="6035784" y="641535"/>
                  <a:pt x="6040918" y="662966"/>
                  <a:pt x="6047913" y="678891"/>
                </a:cubicBezTo>
                <a:cubicBezTo>
                  <a:pt x="6054908" y="694815"/>
                  <a:pt x="6063912" y="705977"/>
                  <a:pt x="6074925" y="712377"/>
                </a:cubicBezTo>
                <a:cubicBezTo>
                  <a:pt x="6085939" y="718777"/>
                  <a:pt x="6099184" y="721976"/>
                  <a:pt x="6114663" y="721976"/>
                </a:cubicBezTo>
                <a:cubicBezTo>
                  <a:pt x="6126271" y="721976"/>
                  <a:pt x="6136540" y="720116"/>
                  <a:pt x="6145470" y="716395"/>
                </a:cubicBezTo>
                <a:cubicBezTo>
                  <a:pt x="6154400" y="712675"/>
                  <a:pt x="6162213" y="707094"/>
                  <a:pt x="6168910" y="699652"/>
                </a:cubicBezTo>
                <a:cubicBezTo>
                  <a:pt x="6175608" y="692211"/>
                  <a:pt x="6181189" y="682835"/>
                  <a:pt x="6185654" y="671524"/>
                </a:cubicBezTo>
                <a:cubicBezTo>
                  <a:pt x="6190118" y="660213"/>
                  <a:pt x="6193765" y="647116"/>
                  <a:pt x="6196592" y="632233"/>
                </a:cubicBezTo>
                <a:cubicBezTo>
                  <a:pt x="6199420" y="617350"/>
                  <a:pt x="6201355" y="600533"/>
                  <a:pt x="6202397" y="581780"/>
                </a:cubicBezTo>
                <a:cubicBezTo>
                  <a:pt x="6203439" y="563028"/>
                  <a:pt x="6203959" y="542341"/>
                  <a:pt x="6203959" y="519719"/>
                </a:cubicBezTo>
                <a:cubicBezTo>
                  <a:pt x="6203959" y="492335"/>
                  <a:pt x="6203215" y="468150"/>
                  <a:pt x="6201727" y="447165"/>
                </a:cubicBezTo>
                <a:cubicBezTo>
                  <a:pt x="6200239" y="426181"/>
                  <a:pt x="6197932" y="407949"/>
                  <a:pt x="6194807" y="392471"/>
                </a:cubicBezTo>
                <a:cubicBezTo>
                  <a:pt x="6191681" y="376993"/>
                  <a:pt x="6187812" y="363896"/>
                  <a:pt x="6183198" y="353180"/>
                </a:cubicBezTo>
                <a:cubicBezTo>
                  <a:pt x="6178584" y="342465"/>
                  <a:pt x="6173003" y="333907"/>
                  <a:pt x="6166455" y="327507"/>
                </a:cubicBezTo>
                <a:cubicBezTo>
                  <a:pt x="6159906" y="321108"/>
                  <a:pt x="6152465" y="316569"/>
                  <a:pt x="6144131" y="313890"/>
                </a:cubicBezTo>
                <a:cubicBezTo>
                  <a:pt x="6135796" y="311211"/>
                  <a:pt x="6126569" y="309871"/>
                  <a:pt x="6116449" y="309871"/>
                </a:cubicBezTo>
                <a:close/>
                <a:moveTo>
                  <a:pt x="2731949" y="249783"/>
                </a:moveTo>
                <a:cubicBezTo>
                  <a:pt x="2723515" y="249783"/>
                  <a:pt x="2715701" y="250837"/>
                  <a:pt x="2708508" y="252946"/>
                </a:cubicBezTo>
                <a:cubicBezTo>
                  <a:pt x="2701315" y="255054"/>
                  <a:pt x="2694308" y="258217"/>
                  <a:pt x="2687486" y="262433"/>
                </a:cubicBezTo>
                <a:cubicBezTo>
                  <a:pt x="2680665" y="266650"/>
                  <a:pt x="2673906" y="271735"/>
                  <a:pt x="2667208" y="277688"/>
                </a:cubicBezTo>
                <a:cubicBezTo>
                  <a:pt x="2660511" y="283641"/>
                  <a:pt x="2653442" y="290587"/>
                  <a:pt x="2646001" y="298524"/>
                </a:cubicBezTo>
                <a:cubicBezTo>
                  <a:pt x="2645752" y="301501"/>
                  <a:pt x="2645628" y="304725"/>
                  <a:pt x="2645628" y="308198"/>
                </a:cubicBezTo>
                <a:cubicBezTo>
                  <a:pt x="2645628" y="311671"/>
                  <a:pt x="2645628" y="315268"/>
                  <a:pt x="2645628" y="318988"/>
                </a:cubicBezTo>
                <a:cubicBezTo>
                  <a:pt x="2645628" y="342304"/>
                  <a:pt x="2646993" y="362582"/>
                  <a:pt x="2649722" y="379822"/>
                </a:cubicBezTo>
                <a:cubicBezTo>
                  <a:pt x="2652449" y="397061"/>
                  <a:pt x="2656853" y="411386"/>
                  <a:pt x="2662929" y="422796"/>
                </a:cubicBezTo>
                <a:cubicBezTo>
                  <a:pt x="2669007" y="434206"/>
                  <a:pt x="2676944" y="442639"/>
                  <a:pt x="2686742" y="448096"/>
                </a:cubicBezTo>
                <a:cubicBezTo>
                  <a:pt x="2696540" y="453554"/>
                  <a:pt x="2708508" y="456282"/>
                  <a:pt x="2722648" y="456282"/>
                </a:cubicBezTo>
                <a:cubicBezTo>
                  <a:pt x="2735297" y="456282"/>
                  <a:pt x="2746583" y="453864"/>
                  <a:pt x="2756505" y="449027"/>
                </a:cubicBezTo>
                <a:cubicBezTo>
                  <a:pt x="2766427" y="444190"/>
                  <a:pt x="2774737" y="437120"/>
                  <a:pt x="2781434" y="427819"/>
                </a:cubicBezTo>
                <a:cubicBezTo>
                  <a:pt x="2788131" y="418517"/>
                  <a:pt x="2793216" y="407107"/>
                  <a:pt x="2796689" y="393588"/>
                </a:cubicBezTo>
                <a:cubicBezTo>
                  <a:pt x="2800162" y="380070"/>
                  <a:pt x="2801898" y="364753"/>
                  <a:pt x="2801898" y="347638"/>
                </a:cubicBezTo>
                <a:cubicBezTo>
                  <a:pt x="2801898" y="333747"/>
                  <a:pt x="2800658" y="320848"/>
                  <a:pt x="2798177" y="308942"/>
                </a:cubicBezTo>
                <a:cubicBezTo>
                  <a:pt x="2795697" y="297036"/>
                  <a:pt x="2791728" y="286742"/>
                  <a:pt x="2786271" y="278060"/>
                </a:cubicBezTo>
                <a:cubicBezTo>
                  <a:pt x="2780814" y="269379"/>
                  <a:pt x="2773559" y="262496"/>
                  <a:pt x="2764505" y="257410"/>
                </a:cubicBezTo>
                <a:cubicBezTo>
                  <a:pt x="2755451" y="252326"/>
                  <a:pt x="2744599" y="249783"/>
                  <a:pt x="2731949" y="249783"/>
                </a:cubicBezTo>
                <a:close/>
                <a:moveTo>
                  <a:pt x="3133338" y="232668"/>
                </a:moveTo>
                <a:cubicBezTo>
                  <a:pt x="3119448" y="232668"/>
                  <a:pt x="3107293" y="235210"/>
                  <a:pt x="3096875" y="240295"/>
                </a:cubicBezTo>
                <a:cubicBezTo>
                  <a:pt x="3086457" y="245380"/>
                  <a:pt x="3077900" y="252822"/>
                  <a:pt x="3071202" y="262619"/>
                </a:cubicBezTo>
                <a:cubicBezTo>
                  <a:pt x="3064505" y="272417"/>
                  <a:pt x="3059482" y="284200"/>
                  <a:pt x="3056134" y="297966"/>
                </a:cubicBezTo>
                <a:cubicBezTo>
                  <a:pt x="3052785" y="311733"/>
                  <a:pt x="3051110" y="327422"/>
                  <a:pt x="3051110" y="345033"/>
                </a:cubicBezTo>
                <a:cubicBezTo>
                  <a:pt x="3051110" y="361404"/>
                  <a:pt x="3052475" y="376473"/>
                  <a:pt x="3055203" y="390240"/>
                </a:cubicBezTo>
                <a:cubicBezTo>
                  <a:pt x="3057932" y="404006"/>
                  <a:pt x="3062335" y="415975"/>
                  <a:pt x="3068412" y="426144"/>
                </a:cubicBezTo>
                <a:cubicBezTo>
                  <a:pt x="3074489" y="436314"/>
                  <a:pt x="3082737" y="444190"/>
                  <a:pt x="3093155" y="449771"/>
                </a:cubicBezTo>
                <a:cubicBezTo>
                  <a:pt x="3103573" y="455352"/>
                  <a:pt x="3116471" y="458142"/>
                  <a:pt x="3131850" y="458142"/>
                </a:cubicBezTo>
                <a:cubicBezTo>
                  <a:pt x="3145988" y="458142"/>
                  <a:pt x="3158267" y="455600"/>
                  <a:pt x="3168685" y="450515"/>
                </a:cubicBezTo>
                <a:cubicBezTo>
                  <a:pt x="3179103" y="445430"/>
                  <a:pt x="3187660" y="438051"/>
                  <a:pt x="3194357" y="428377"/>
                </a:cubicBezTo>
                <a:cubicBezTo>
                  <a:pt x="3201055" y="418703"/>
                  <a:pt x="3206016" y="406983"/>
                  <a:pt x="3209240" y="393216"/>
                </a:cubicBezTo>
                <a:cubicBezTo>
                  <a:pt x="3212465" y="379450"/>
                  <a:pt x="3214077" y="363761"/>
                  <a:pt x="3214077" y="346149"/>
                </a:cubicBezTo>
                <a:cubicBezTo>
                  <a:pt x="3214077" y="329778"/>
                  <a:pt x="3212775" y="314709"/>
                  <a:pt x="3210170" y="300943"/>
                </a:cubicBezTo>
                <a:cubicBezTo>
                  <a:pt x="3207566" y="287176"/>
                  <a:pt x="3203163" y="275208"/>
                  <a:pt x="3196962" y="265038"/>
                </a:cubicBezTo>
                <a:cubicBezTo>
                  <a:pt x="3190761" y="254868"/>
                  <a:pt x="3182513" y="246930"/>
                  <a:pt x="3172219" y="241226"/>
                </a:cubicBezTo>
                <a:cubicBezTo>
                  <a:pt x="3161925" y="235520"/>
                  <a:pt x="3148965" y="232668"/>
                  <a:pt x="3133338" y="232668"/>
                </a:cubicBezTo>
                <a:close/>
                <a:moveTo>
                  <a:pt x="5511760" y="227272"/>
                </a:moveTo>
                <a:lnTo>
                  <a:pt x="5785455" y="227272"/>
                </a:lnTo>
                <a:cubicBezTo>
                  <a:pt x="5788134" y="227272"/>
                  <a:pt x="5790664" y="228165"/>
                  <a:pt x="5793045" y="229951"/>
                </a:cubicBezTo>
                <a:cubicBezTo>
                  <a:pt x="5795426" y="231736"/>
                  <a:pt x="5797435" y="234564"/>
                  <a:pt x="5799073" y="238434"/>
                </a:cubicBezTo>
                <a:cubicBezTo>
                  <a:pt x="5800710" y="242303"/>
                  <a:pt x="5801900" y="247438"/>
                  <a:pt x="5802644" y="253837"/>
                </a:cubicBezTo>
                <a:cubicBezTo>
                  <a:pt x="5803389" y="260237"/>
                  <a:pt x="5803761" y="267902"/>
                  <a:pt x="5803761" y="276831"/>
                </a:cubicBezTo>
                <a:cubicBezTo>
                  <a:pt x="5803761" y="294691"/>
                  <a:pt x="5802198" y="307639"/>
                  <a:pt x="5799073" y="315676"/>
                </a:cubicBezTo>
                <a:cubicBezTo>
                  <a:pt x="5795947" y="323712"/>
                  <a:pt x="5791408" y="327731"/>
                  <a:pt x="5785455" y="327731"/>
                </a:cubicBezTo>
                <a:lnTo>
                  <a:pt x="5580072" y="327731"/>
                </a:lnTo>
                <a:lnTo>
                  <a:pt x="5580072" y="451407"/>
                </a:lnTo>
                <a:cubicBezTo>
                  <a:pt x="5590490" y="450216"/>
                  <a:pt x="5600834" y="449472"/>
                  <a:pt x="5611103" y="449175"/>
                </a:cubicBezTo>
                <a:cubicBezTo>
                  <a:pt x="5621372" y="448877"/>
                  <a:pt x="5632162" y="448728"/>
                  <a:pt x="5643473" y="448728"/>
                </a:cubicBezTo>
                <a:cubicBezTo>
                  <a:pt x="5674727" y="448728"/>
                  <a:pt x="5702483" y="452374"/>
                  <a:pt x="5726742" y="459667"/>
                </a:cubicBezTo>
                <a:cubicBezTo>
                  <a:pt x="5751001" y="466959"/>
                  <a:pt x="5771391" y="477675"/>
                  <a:pt x="5787910" y="491814"/>
                </a:cubicBezTo>
                <a:cubicBezTo>
                  <a:pt x="5804430" y="505952"/>
                  <a:pt x="5817006" y="523514"/>
                  <a:pt x="5825638" y="544499"/>
                </a:cubicBezTo>
                <a:cubicBezTo>
                  <a:pt x="5834270" y="565484"/>
                  <a:pt x="5838586" y="589817"/>
                  <a:pt x="5838586" y="617499"/>
                </a:cubicBezTo>
                <a:cubicBezTo>
                  <a:pt x="5838586" y="648753"/>
                  <a:pt x="5833154" y="676658"/>
                  <a:pt x="5822290" y="701215"/>
                </a:cubicBezTo>
                <a:cubicBezTo>
                  <a:pt x="5811425" y="725771"/>
                  <a:pt x="5796096" y="746459"/>
                  <a:pt x="5776302" y="763276"/>
                </a:cubicBezTo>
                <a:cubicBezTo>
                  <a:pt x="5756508" y="780094"/>
                  <a:pt x="5732695" y="792967"/>
                  <a:pt x="5704864" y="801897"/>
                </a:cubicBezTo>
                <a:cubicBezTo>
                  <a:pt x="5677034" y="810827"/>
                  <a:pt x="5646152" y="815292"/>
                  <a:pt x="5612219" y="815292"/>
                </a:cubicBezTo>
                <a:cubicBezTo>
                  <a:pt x="5594359" y="815292"/>
                  <a:pt x="5577393" y="814176"/>
                  <a:pt x="5561320" y="811943"/>
                </a:cubicBezTo>
                <a:cubicBezTo>
                  <a:pt x="5545246" y="809711"/>
                  <a:pt x="5530810" y="806883"/>
                  <a:pt x="5518011" y="803460"/>
                </a:cubicBezTo>
                <a:cubicBezTo>
                  <a:pt x="5505211" y="800037"/>
                  <a:pt x="5494719" y="796614"/>
                  <a:pt x="5486534" y="793191"/>
                </a:cubicBezTo>
                <a:cubicBezTo>
                  <a:pt x="5478348" y="789768"/>
                  <a:pt x="5472990" y="786940"/>
                  <a:pt x="5470460" y="784707"/>
                </a:cubicBezTo>
                <a:cubicBezTo>
                  <a:pt x="5467930" y="782475"/>
                  <a:pt x="5466070" y="780019"/>
                  <a:pt x="5464879" y="777340"/>
                </a:cubicBezTo>
                <a:cubicBezTo>
                  <a:pt x="5463688" y="774661"/>
                  <a:pt x="5462721" y="771462"/>
                  <a:pt x="5461977" y="767741"/>
                </a:cubicBezTo>
                <a:cubicBezTo>
                  <a:pt x="5461233" y="764020"/>
                  <a:pt x="5460712" y="759332"/>
                  <a:pt x="5460414" y="753677"/>
                </a:cubicBezTo>
                <a:cubicBezTo>
                  <a:pt x="5460117" y="748021"/>
                  <a:pt x="5459968" y="741324"/>
                  <a:pt x="5459968" y="733585"/>
                </a:cubicBezTo>
                <a:cubicBezTo>
                  <a:pt x="5459968" y="725251"/>
                  <a:pt x="5460265" y="718181"/>
                  <a:pt x="5460861" y="712377"/>
                </a:cubicBezTo>
                <a:cubicBezTo>
                  <a:pt x="5461456" y="706573"/>
                  <a:pt x="5462423" y="701885"/>
                  <a:pt x="5463763" y="698313"/>
                </a:cubicBezTo>
                <a:cubicBezTo>
                  <a:pt x="5465102" y="694741"/>
                  <a:pt x="5466665" y="692211"/>
                  <a:pt x="5468451" y="690722"/>
                </a:cubicBezTo>
                <a:cubicBezTo>
                  <a:pt x="5470237" y="689234"/>
                  <a:pt x="5472320" y="688490"/>
                  <a:pt x="5474702" y="688490"/>
                </a:cubicBezTo>
                <a:cubicBezTo>
                  <a:pt x="5477678" y="688490"/>
                  <a:pt x="5482218" y="690202"/>
                  <a:pt x="5488319" y="693625"/>
                </a:cubicBezTo>
                <a:cubicBezTo>
                  <a:pt x="5494421" y="697048"/>
                  <a:pt x="5502458" y="700843"/>
                  <a:pt x="5512430" y="705010"/>
                </a:cubicBezTo>
                <a:cubicBezTo>
                  <a:pt x="5522401" y="709177"/>
                  <a:pt x="5534531" y="712972"/>
                  <a:pt x="5548818" y="716395"/>
                </a:cubicBezTo>
                <a:cubicBezTo>
                  <a:pt x="5563106" y="719818"/>
                  <a:pt x="5580221" y="721530"/>
                  <a:pt x="5600164" y="721530"/>
                </a:cubicBezTo>
                <a:cubicBezTo>
                  <a:pt x="5617428" y="721530"/>
                  <a:pt x="5633129" y="719744"/>
                  <a:pt x="5647268" y="716172"/>
                </a:cubicBezTo>
                <a:cubicBezTo>
                  <a:pt x="5661407" y="712600"/>
                  <a:pt x="5673387" y="706870"/>
                  <a:pt x="5683210" y="698982"/>
                </a:cubicBezTo>
                <a:cubicBezTo>
                  <a:pt x="5693033" y="691094"/>
                  <a:pt x="5700623" y="681197"/>
                  <a:pt x="5705981" y="669291"/>
                </a:cubicBezTo>
                <a:cubicBezTo>
                  <a:pt x="5711338" y="657385"/>
                  <a:pt x="5714017" y="643097"/>
                  <a:pt x="5714017" y="626429"/>
                </a:cubicBezTo>
                <a:cubicBezTo>
                  <a:pt x="5714017" y="612141"/>
                  <a:pt x="5711785" y="599416"/>
                  <a:pt x="5707320" y="588254"/>
                </a:cubicBezTo>
                <a:cubicBezTo>
                  <a:pt x="5702855" y="577092"/>
                  <a:pt x="5695860" y="567642"/>
                  <a:pt x="5686335" y="559903"/>
                </a:cubicBezTo>
                <a:cubicBezTo>
                  <a:pt x="5676810" y="552163"/>
                  <a:pt x="5664458" y="546359"/>
                  <a:pt x="5649277" y="542490"/>
                </a:cubicBezTo>
                <a:cubicBezTo>
                  <a:pt x="5634097" y="538620"/>
                  <a:pt x="5615642" y="536685"/>
                  <a:pt x="5593913" y="536685"/>
                </a:cubicBezTo>
                <a:cubicBezTo>
                  <a:pt x="5576649" y="536685"/>
                  <a:pt x="5560948" y="537578"/>
                  <a:pt x="5546809" y="539364"/>
                </a:cubicBezTo>
                <a:cubicBezTo>
                  <a:pt x="5532670" y="541150"/>
                  <a:pt x="5519350" y="542043"/>
                  <a:pt x="5506849" y="542043"/>
                </a:cubicBezTo>
                <a:cubicBezTo>
                  <a:pt x="5498217" y="542043"/>
                  <a:pt x="5492040" y="539885"/>
                  <a:pt x="5488319" y="535569"/>
                </a:cubicBezTo>
                <a:cubicBezTo>
                  <a:pt x="5484599" y="531253"/>
                  <a:pt x="5482738" y="523291"/>
                  <a:pt x="5482738" y="511682"/>
                </a:cubicBezTo>
                <a:lnTo>
                  <a:pt x="5482738" y="260758"/>
                </a:lnTo>
                <a:cubicBezTo>
                  <a:pt x="5482738" y="248852"/>
                  <a:pt x="5485045" y="240294"/>
                  <a:pt x="5489659" y="235085"/>
                </a:cubicBezTo>
                <a:cubicBezTo>
                  <a:pt x="5494273" y="229876"/>
                  <a:pt x="5501640" y="227272"/>
                  <a:pt x="5511760" y="227272"/>
                </a:cubicBezTo>
                <a:close/>
                <a:moveTo>
                  <a:pt x="1959472" y="224866"/>
                </a:moveTo>
                <a:cubicBezTo>
                  <a:pt x="1938068" y="224866"/>
                  <a:pt x="1920383" y="230036"/>
                  <a:pt x="1906417" y="240375"/>
                </a:cubicBezTo>
                <a:cubicBezTo>
                  <a:pt x="1892450" y="250713"/>
                  <a:pt x="1881386" y="266222"/>
                  <a:pt x="1873223" y="286899"/>
                </a:cubicBezTo>
                <a:cubicBezTo>
                  <a:pt x="1865061" y="307577"/>
                  <a:pt x="1859347" y="333334"/>
                  <a:pt x="1856082" y="364169"/>
                </a:cubicBezTo>
                <a:cubicBezTo>
                  <a:pt x="1852818" y="395005"/>
                  <a:pt x="1851185" y="430918"/>
                  <a:pt x="1851185" y="471911"/>
                </a:cubicBezTo>
                <a:cubicBezTo>
                  <a:pt x="1851185" y="521973"/>
                  <a:pt x="1853181" y="563420"/>
                  <a:pt x="1857171" y="596250"/>
                </a:cubicBezTo>
                <a:cubicBezTo>
                  <a:pt x="1861162" y="629081"/>
                  <a:pt x="1867419" y="655200"/>
                  <a:pt x="1875944" y="674608"/>
                </a:cubicBezTo>
                <a:cubicBezTo>
                  <a:pt x="1884469" y="694017"/>
                  <a:pt x="1895443" y="707620"/>
                  <a:pt x="1908865" y="715420"/>
                </a:cubicBezTo>
                <a:cubicBezTo>
                  <a:pt x="1922288" y="723219"/>
                  <a:pt x="1938431" y="727119"/>
                  <a:pt x="1957295" y="727119"/>
                </a:cubicBezTo>
                <a:cubicBezTo>
                  <a:pt x="1971443" y="727119"/>
                  <a:pt x="1983959" y="724852"/>
                  <a:pt x="1994842" y="720317"/>
                </a:cubicBezTo>
                <a:cubicBezTo>
                  <a:pt x="2005725" y="715783"/>
                  <a:pt x="2015247" y="708981"/>
                  <a:pt x="2023409" y="699911"/>
                </a:cubicBezTo>
                <a:cubicBezTo>
                  <a:pt x="2031572" y="690842"/>
                  <a:pt x="2038374" y="679415"/>
                  <a:pt x="2043816" y="665630"/>
                </a:cubicBezTo>
                <a:cubicBezTo>
                  <a:pt x="2049257" y="651845"/>
                  <a:pt x="2053701" y="635883"/>
                  <a:pt x="2057147" y="617744"/>
                </a:cubicBezTo>
                <a:cubicBezTo>
                  <a:pt x="2060593" y="599606"/>
                  <a:pt x="2062951" y="579109"/>
                  <a:pt x="2064221" y="556255"/>
                </a:cubicBezTo>
                <a:cubicBezTo>
                  <a:pt x="2065491" y="533401"/>
                  <a:pt x="2066126" y="508188"/>
                  <a:pt x="2066126" y="480618"/>
                </a:cubicBezTo>
                <a:cubicBezTo>
                  <a:pt x="2066126" y="447243"/>
                  <a:pt x="2065219" y="417768"/>
                  <a:pt x="2063405" y="392193"/>
                </a:cubicBezTo>
                <a:cubicBezTo>
                  <a:pt x="2061591" y="366618"/>
                  <a:pt x="2058779" y="344398"/>
                  <a:pt x="2054970" y="325534"/>
                </a:cubicBezTo>
                <a:cubicBezTo>
                  <a:pt x="2051161" y="306670"/>
                  <a:pt x="2046445" y="290709"/>
                  <a:pt x="2040822" y="277649"/>
                </a:cubicBezTo>
                <a:cubicBezTo>
                  <a:pt x="2035200" y="264589"/>
                  <a:pt x="2028398" y="254160"/>
                  <a:pt x="2020417" y="246360"/>
                </a:cubicBezTo>
                <a:cubicBezTo>
                  <a:pt x="2012436" y="238560"/>
                  <a:pt x="2003366" y="233028"/>
                  <a:pt x="1993210" y="229763"/>
                </a:cubicBezTo>
                <a:cubicBezTo>
                  <a:pt x="1983052" y="226498"/>
                  <a:pt x="1971806" y="224866"/>
                  <a:pt x="1959472" y="224866"/>
                </a:cubicBezTo>
                <a:close/>
                <a:moveTo>
                  <a:pt x="1397497" y="224866"/>
                </a:moveTo>
                <a:cubicBezTo>
                  <a:pt x="1376093" y="224866"/>
                  <a:pt x="1358409" y="230036"/>
                  <a:pt x="1344442" y="240375"/>
                </a:cubicBezTo>
                <a:cubicBezTo>
                  <a:pt x="1330475" y="250713"/>
                  <a:pt x="1319411" y="266222"/>
                  <a:pt x="1311249" y="286899"/>
                </a:cubicBezTo>
                <a:cubicBezTo>
                  <a:pt x="1303087" y="307577"/>
                  <a:pt x="1297373" y="333334"/>
                  <a:pt x="1294108" y="364169"/>
                </a:cubicBezTo>
                <a:cubicBezTo>
                  <a:pt x="1290843" y="395005"/>
                  <a:pt x="1289211" y="430918"/>
                  <a:pt x="1289211" y="471911"/>
                </a:cubicBezTo>
                <a:cubicBezTo>
                  <a:pt x="1289211" y="521973"/>
                  <a:pt x="1291205" y="563420"/>
                  <a:pt x="1295196" y="596250"/>
                </a:cubicBezTo>
                <a:cubicBezTo>
                  <a:pt x="1299187" y="629081"/>
                  <a:pt x="1305445" y="655200"/>
                  <a:pt x="1313969" y="674608"/>
                </a:cubicBezTo>
                <a:cubicBezTo>
                  <a:pt x="1322495" y="694017"/>
                  <a:pt x="1333468" y="707620"/>
                  <a:pt x="1346891" y="715420"/>
                </a:cubicBezTo>
                <a:cubicBezTo>
                  <a:pt x="1360313" y="723219"/>
                  <a:pt x="1376456" y="727119"/>
                  <a:pt x="1395320" y="727119"/>
                </a:cubicBezTo>
                <a:cubicBezTo>
                  <a:pt x="1409468" y="727119"/>
                  <a:pt x="1421984" y="724852"/>
                  <a:pt x="1432867" y="720317"/>
                </a:cubicBezTo>
                <a:cubicBezTo>
                  <a:pt x="1443750" y="715783"/>
                  <a:pt x="1453273" y="708981"/>
                  <a:pt x="1461435" y="699911"/>
                </a:cubicBezTo>
                <a:cubicBezTo>
                  <a:pt x="1469597" y="690842"/>
                  <a:pt x="1476399" y="679415"/>
                  <a:pt x="1481840" y="665630"/>
                </a:cubicBezTo>
                <a:cubicBezTo>
                  <a:pt x="1487282" y="651845"/>
                  <a:pt x="1491726" y="635883"/>
                  <a:pt x="1495172" y="617744"/>
                </a:cubicBezTo>
                <a:cubicBezTo>
                  <a:pt x="1498619" y="599606"/>
                  <a:pt x="1500977" y="579109"/>
                  <a:pt x="1502246" y="556255"/>
                </a:cubicBezTo>
                <a:cubicBezTo>
                  <a:pt x="1503516" y="533401"/>
                  <a:pt x="1504151" y="508188"/>
                  <a:pt x="1504151" y="480618"/>
                </a:cubicBezTo>
                <a:cubicBezTo>
                  <a:pt x="1504151" y="447243"/>
                  <a:pt x="1503244" y="417768"/>
                  <a:pt x="1501430" y="392193"/>
                </a:cubicBezTo>
                <a:cubicBezTo>
                  <a:pt x="1499616" y="366618"/>
                  <a:pt x="1496805" y="344398"/>
                  <a:pt x="1492996" y="325534"/>
                </a:cubicBezTo>
                <a:cubicBezTo>
                  <a:pt x="1489187" y="306670"/>
                  <a:pt x="1484471" y="290709"/>
                  <a:pt x="1478848" y="277649"/>
                </a:cubicBezTo>
                <a:cubicBezTo>
                  <a:pt x="1473225" y="264589"/>
                  <a:pt x="1466423" y="254160"/>
                  <a:pt x="1458442" y="246360"/>
                </a:cubicBezTo>
                <a:cubicBezTo>
                  <a:pt x="1450461" y="238560"/>
                  <a:pt x="1441392" y="233028"/>
                  <a:pt x="1431235" y="229763"/>
                </a:cubicBezTo>
                <a:cubicBezTo>
                  <a:pt x="1421077" y="226498"/>
                  <a:pt x="1409831" y="224866"/>
                  <a:pt x="1397497" y="224866"/>
                </a:cubicBezTo>
                <a:close/>
                <a:moveTo>
                  <a:pt x="835522" y="224866"/>
                </a:moveTo>
                <a:cubicBezTo>
                  <a:pt x="814119" y="224866"/>
                  <a:pt x="796434" y="230036"/>
                  <a:pt x="782467" y="240375"/>
                </a:cubicBezTo>
                <a:cubicBezTo>
                  <a:pt x="768501" y="250713"/>
                  <a:pt x="757436" y="266222"/>
                  <a:pt x="749274" y="286899"/>
                </a:cubicBezTo>
                <a:cubicBezTo>
                  <a:pt x="741111" y="307577"/>
                  <a:pt x="735398" y="333334"/>
                  <a:pt x="732133" y="364169"/>
                </a:cubicBezTo>
                <a:cubicBezTo>
                  <a:pt x="728868" y="395005"/>
                  <a:pt x="727236" y="430918"/>
                  <a:pt x="727236" y="471911"/>
                </a:cubicBezTo>
                <a:cubicBezTo>
                  <a:pt x="727236" y="521973"/>
                  <a:pt x="729231" y="563420"/>
                  <a:pt x="733221" y="596250"/>
                </a:cubicBezTo>
                <a:cubicBezTo>
                  <a:pt x="737212" y="629081"/>
                  <a:pt x="743469" y="655200"/>
                  <a:pt x="751995" y="674608"/>
                </a:cubicBezTo>
                <a:cubicBezTo>
                  <a:pt x="760520" y="694017"/>
                  <a:pt x="771493" y="707620"/>
                  <a:pt x="784916" y="715420"/>
                </a:cubicBezTo>
                <a:cubicBezTo>
                  <a:pt x="798338" y="723219"/>
                  <a:pt x="814481" y="727119"/>
                  <a:pt x="833345" y="727119"/>
                </a:cubicBezTo>
                <a:cubicBezTo>
                  <a:pt x="847493" y="727119"/>
                  <a:pt x="860009" y="724852"/>
                  <a:pt x="870892" y="720317"/>
                </a:cubicBezTo>
                <a:cubicBezTo>
                  <a:pt x="881775" y="715783"/>
                  <a:pt x="891298" y="708981"/>
                  <a:pt x="899460" y="699911"/>
                </a:cubicBezTo>
                <a:cubicBezTo>
                  <a:pt x="907622" y="690842"/>
                  <a:pt x="914424" y="679415"/>
                  <a:pt x="919866" y="665630"/>
                </a:cubicBezTo>
                <a:cubicBezTo>
                  <a:pt x="925307" y="651845"/>
                  <a:pt x="929751" y="635883"/>
                  <a:pt x="933197" y="617744"/>
                </a:cubicBezTo>
                <a:cubicBezTo>
                  <a:pt x="936644" y="599606"/>
                  <a:pt x="939002" y="579109"/>
                  <a:pt x="940271" y="556255"/>
                </a:cubicBezTo>
                <a:cubicBezTo>
                  <a:pt x="941541" y="533401"/>
                  <a:pt x="942176" y="508188"/>
                  <a:pt x="942176" y="480618"/>
                </a:cubicBezTo>
                <a:cubicBezTo>
                  <a:pt x="942176" y="447243"/>
                  <a:pt x="941269" y="417768"/>
                  <a:pt x="939455" y="392193"/>
                </a:cubicBezTo>
                <a:cubicBezTo>
                  <a:pt x="937641" y="366618"/>
                  <a:pt x="934830" y="344398"/>
                  <a:pt x="931021" y="325534"/>
                </a:cubicBezTo>
                <a:cubicBezTo>
                  <a:pt x="927212" y="306670"/>
                  <a:pt x="922496" y="290709"/>
                  <a:pt x="916873" y="277649"/>
                </a:cubicBezTo>
                <a:cubicBezTo>
                  <a:pt x="911250" y="264589"/>
                  <a:pt x="904448" y="254160"/>
                  <a:pt x="896467" y="246360"/>
                </a:cubicBezTo>
                <a:cubicBezTo>
                  <a:pt x="888486" y="238560"/>
                  <a:pt x="879417" y="233028"/>
                  <a:pt x="869259" y="229763"/>
                </a:cubicBezTo>
                <a:cubicBezTo>
                  <a:pt x="859102" y="226498"/>
                  <a:pt x="847856" y="224866"/>
                  <a:pt x="835522" y="224866"/>
                </a:cubicBezTo>
                <a:close/>
                <a:moveTo>
                  <a:pt x="4303648" y="224854"/>
                </a:moveTo>
                <a:cubicBezTo>
                  <a:pt x="4291742" y="224854"/>
                  <a:pt x="4281386" y="227087"/>
                  <a:pt x="4272580" y="231552"/>
                </a:cubicBezTo>
                <a:cubicBezTo>
                  <a:pt x="4263774" y="236016"/>
                  <a:pt x="4256457" y="242032"/>
                  <a:pt x="4250628" y="249597"/>
                </a:cubicBezTo>
                <a:cubicBezTo>
                  <a:pt x="4244799" y="257162"/>
                  <a:pt x="4240334" y="266092"/>
                  <a:pt x="4237233" y="276386"/>
                </a:cubicBezTo>
                <a:cubicBezTo>
                  <a:pt x="4234133" y="286680"/>
                  <a:pt x="4232334" y="297656"/>
                  <a:pt x="4231838" y="309314"/>
                </a:cubicBezTo>
                <a:lnTo>
                  <a:pt x="4371737" y="309314"/>
                </a:lnTo>
                <a:cubicBezTo>
                  <a:pt x="4372481" y="283021"/>
                  <a:pt x="4367210" y="262371"/>
                  <a:pt x="4355924" y="247365"/>
                </a:cubicBezTo>
                <a:cubicBezTo>
                  <a:pt x="4344638" y="232358"/>
                  <a:pt x="4327212" y="224854"/>
                  <a:pt x="4303648" y="224854"/>
                </a:cubicBezTo>
                <a:close/>
                <a:moveTo>
                  <a:pt x="3922648" y="224854"/>
                </a:moveTo>
                <a:cubicBezTo>
                  <a:pt x="3910742" y="224854"/>
                  <a:pt x="3900386" y="227087"/>
                  <a:pt x="3891580" y="231552"/>
                </a:cubicBezTo>
                <a:cubicBezTo>
                  <a:pt x="3882774" y="236016"/>
                  <a:pt x="3875457" y="242032"/>
                  <a:pt x="3869628" y="249597"/>
                </a:cubicBezTo>
                <a:cubicBezTo>
                  <a:pt x="3863799" y="257162"/>
                  <a:pt x="3859334" y="266092"/>
                  <a:pt x="3856233" y="276386"/>
                </a:cubicBezTo>
                <a:cubicBezTo>
                  <a:pt x="3853133" y="286680"/>
                  <a:pt x="3851335" y="297656"/>
                  <a:pt x="3850838" y="309314"/>
                </a:cubicBezTo>
                <a:lnTo>
                  <a:pt x="3990737" y="309314"/>
                </a:lnTo>
                <a:cubicBezTo>
                  <a:pt x="3991481" y="283021"/>
                  <a:pt x="3986210" y="262371"/>
                  <a:pt x="3974924" y="247365"/>
                </a:cubicBezTo>
                <a:cubicBezTo>
                  <a:pt x="3963638" y="232358"/>
                  <a:pt x="3946212" y="224854"/>
                  <a:pt x="3922648" y="224854"/>
                </a:cubicBezTo>
                <a:close/>
                <a:moveTo>
                  <a:pt x="6121360" y="217003"/>
                </a:moveTo>
                <a:cubicBezTo>
                  <a:pt x="6160948" y="217003"/>
                  <a:pt x="6193765" y="223774"/>
                  <a:pt x="6219810" y="237318"/>
                </a:cubicBezTo>
                <a:cubicBezTo>
                  <a:pt x="6245855" y="250861"/>
                  <a:pt x="6266467" y="270357"/>
                  <a:pt x="6281648" y="295807"/>
                </a:cubicBezTo>
                <a:cubicBezTo>
                  <a:pt x="6296828" y="321257"/>
                  <a:pt x="6307395" y="352362"/>
                  <a:pt x="6313348" y="389122"/>
                </a:cubicBezTo>
                <a:cubicBezTo>
                  <a:pt x="6319301" y="425883"/>
                  <a:pt x="6322278" y="467480"/>
                  <a:pt x="6322278" y="513915"/>
                </a:cubicBezTo>
                <a:cubicBezTo>
                  <a:pt x="6322278" y="560051"/>
                  <a:pt x="6318557" y="601723"/>
                  <a:pt x="6311116" y="638930"/>
                </a:cubicBezTo>
                <a:cubicBezTo>
                  <a:pt x="6303674" y="676137"/>
                  <a:pt x="6291545" y="707838"/>
                  <a:pt x="6274727" y="734032"/>
                </a:cubicBezTo>
                <a:cubicBezTo>
                  <a:pt x="6257910" y="760225"/>
                  <a:pt x="6236032" y="780317"/>
                  <a:pt x="6209094" y="794307"/>
                </a:cubicBezTo>
                <a:cubicBezTo>
                  <a:pt x="6182156" y="808297"/>
                  <a:pt x="6149191" y="815292"/>
                  <a:pt x="6110198" y="815292"/>
                </a:cubicBezTo>
                <a:cubicBezTo>
                  <a:pt x="6070609" y="815292"/>
                  <a:pt x="6037867" y="808520"/>
                  <a:pt x="6011971" y="794977"/>
                </a:cubicBezTo>
                <a:cubicBezTo>
                  <a:pt x="5986075" y="781433"/>
                  <a:pt x="5965537" y="761937"/>
                  <a:pt x="5950356" y="736487"/>
                </a:cubicBezTo>
                <a:cubicBezTo>
                  <a:pt x="5935176" y="711038"/>
                  <a:pt x="5924535" y="679932"/>
                  <a:pt x="5918433" y="643172"/>
                </a:cubicBezTo>
                <a:cubicBezTo>
                  <a:pt x="5912331" y="606411"/>
                  <a:pt x="5909280" y="564814"/>
                  <a:pt x="5909280" y="518379"/>
                </a:cubicBezTo>
                <a:cubicBezTo>
                  <a:pt x="5909280" y="472540"/>
                  <a:pt x="5913075" y="430943"/>
                  <a:pt x="5920665" y="393587"/>
                </a:cubicBezTo>
                <a:cubicBezTo>
                  <a:pt x="5928255" y="356231"/>
                  <a:pt x="5940459" y="324456"/>
                  <a:pt x="5957277" y="298263"/>
                </a:cubicBezTo>
                <a:cubicBezTo>
                  <a:pt x="5974094" y="272069"/>
                  <a:pt x="5995972" y="251977"/>
                  <a:pt x="6022910" y="237987"/>
                </a:cubicBezTo>
                <a:cubicBezTo>
                  <a:pt x="6049848" y="223997"/>
                  <a:pt x="6082665" y="217003"/>
                  <a:pt x="6121360" y="217003"/>
                </a:cubicBezTo>
                <a:close/>
                <a:moveTo>
                  <a:pt x="5174962" y="217003"/>
                </a:moveTo>
                <a:cubicBezTo>
                  <a:pt x="5205025" y="217003"/>
                  <a:pt x="5231293" y="220798"/>
                  <a:pt x="5253766" y="228388"/>
                </a:cubicBezTo>
                <a:cubicBezTo>
                  <a:pt x="5276239" y="235978"/>
                  <a:pt x="5294917" y="246545"/>
                  <a:pt x="5309800" y="260088"/>
                </a:cubicBezTo>
                <a:cubicBezTo>
                  <a:pt x="5324683" y="273632"/>
                  <a:pt x="5335771" y="289705"/>
                  <a:pt x="5343063" y="308309"/>
                </a:cubicBezTo>
                <a:cubicBezTo>
                  <a:pt x="5350356" y="326912"/>
                  <a:pt x="5354002" y="346929"/>
                  <a:pt x="5354002" y="368361"/>
                </a:cubicBezTo>
                <a:cubicBezTo>
                  <a:pt x="5354002" y="387113"/>
                  <a:pt x="5352216" y="405568"/>
                  <a:pt x="5348644" y="423725"/>
                </a:cubicBezTo>
                <a:cubicBezTo>
                  <a:pt x="5345072" y="441882"/>
                  <a:pt x="5337631" y="461453"/>
                  <a:pt x="5326320" y="482437"/>
                </a:cubicBezTo>
                <a:cubicBezTo>
                  <a:pt x="5315009" y="503422"/>
                  <a:pt x="5299085" y="526639"/>
                  <a:pt x="5278546" y="552089"/>
                </a:cubicBezTo>
                <a:cubicBezTo>
                  <a:pt x="5258008" y="577539"/>
                  <a:pt x="5230772" y="607081"/>
                  <a:pt x="5196840" y="640716"/>
                </a:cubicBezTo>
                <a:lnTo>
                  <a:pt x="5129420" y="709921"/>
                </a:lnTo>
                <a:lnTo>
                  <a:pt x="5357127" y="709921"/>
                </a:lnTo>
                <a:cubicBezTo>
                  <a:pt x="5360104" y="709921"/>
                  <a:pt x="5362857" y="710814"/>
                  <a:pt x="5365387" y="712600"/>
                </a:cubicBezTo>
                <a:cubicBezTo>
                  <a:pt x="5367918" y="714386"/>
                  <a:pt x="5370076" y="717139"/>
                  <a:pt x="5371861" y="720860"/>
                </a:cubicBezTo>
                <a:cubicBezTo>
                  <a:pt x="5373647" y="724581"/>
                  <a:pt x="5374987" y="729492"/>
                  <a:pt x="5375880" y="735594"/>
                </a:cubicBezTo>
                <a:cubicBezTo>
                  <a:pt x="5376773" y="741696"/>
                  <a:pt x="5377219" y="748914"/>
                  <a:pt x="5377219" y="757249"/>
                </a:cubicBezTo>
                <a:cubicBezTo>
                  <a:pt x="5377219" y="765881"/>
                  <a:pt x="5376847" y="773248"/>
                  <a:pt x="5376103" y="779350"/>
                </a:cubicBezTo>
                <a:cubicBezTo>
                  <a:pt x="5375359" y="785452"/>
                  <a:pt x="5374243" y="790437"/>
                  <a:pt x="5372754" y="794307"/>
                </a:cubicBezTo>
                <a:cubicBezTo>
                  <a:pt x="5371266" y="798176"/>
                  <a:pt x="5369331" y="800930"/>
                  <a:pt x="5366950" y="802567"/>
                </a:cubicBezTo>
                <a:cubicBezTo>
                  <a:pt x="5364569" y="804204"/>
                  <a:pt x="5361890" y="805023"/>
                  <a:pt x="5358913" y="805023"/>
                </a:cubicBezTo>
                <a:lnTo>
                  <a:pt x="5026729" y="805023"/>
                </a:lnTo>
                <a:cubicBezTo>
                  <a:pt x="5020181" y="805023"/>
                  <a:pt x="5014525" y="804427"/>
                  <a:pt x="5009763" y="803236"/>
                </a:cubicBezTo>
                <a:cubicBezTo>
                  <a:pt x="5005000" y="802046"/>
                  <a:pt x="5001131" y="799739"/>
                  <a:pt x="4998154" y="796316"/>
                </a:cubicBezTo>
                <a:cubicBezTo>
                  <a:pt x="4995178" y="792893"/>
                  <a:pt x="4993020" y="787907"/>
                  <a:pt x="4991680" y="781359"/>
                </a:cubicBezTo>
                <a:cubicBezTo>
                  <a:pt x="4990341" y="774810"/>
                  <a:pt x="4989671" y="766327"/>
                  <a:pt x="4989671" y="755909"/>
                </a:cubicBezTo>
                <a:cubicBezTo>
                  <a:pt x="4989671" y="746086"/>
                  <a:pt x="4990117" y="737678"/>
                  <a:pt x="4991010" y="730683"/>
                </a:cubicBezTo>
                <a:cubicBezTo>
                  <a:pt x="4991903" y="723688"/>
                  <a:pt x="4993540" y="717437"/>
                  <a:pt x="4995922" y="711930"/>
                </a:cubicBezTo>
                <a:cubicBezTo>
                  <a:pt x="4998303" y="706424"/>
                  <a:pt x="5001354" y="701066"/>
                  <a:pt x="5005075" y="695857"/>
                </a:cubicBezTo>
                <a:cubicBezTo>
                  <a:pt x="5008795" y="690648"/>
                  <a:pt x="5013632" y="684918"/>
                  <a:pt x="5019585" y="678667"/>
                </a:cubicBezTo>
                <a:lnTo>
                  <a:pt x="5119598" y="571511"/>
                </a:lnTo>
                <a:cubicBezTo>
                  <a:pt x="5139541" y="550675"/>
                  <a:pt x="5155614" y="531700"/>
                  <a:pt x="5167818" y="514584"/>
                </a:cubicBezTo>
                <a:cubicBezTo>
                  <a:pt x="5180022" y="497469"/>
                  <a:pt x="5189547" y="481842"/>
                  <a:pt x="5196393" y="467703"/>
                </a:cubicBezTo>
                <a:cubicBezTo>
                  <a:pt x="5203239" y="453565"/>
                  <a:pt x="5207927" y="440542"/>
                  <a:pt x="5210457" y="428636"/>
                </a:cubicBezTo>
                <a:cubicBezTo>
                  <a:pt x="5212987" y="416730"/>
                  <a:pt x="5214253" y="405419"/>
                  <a:pt x="5214253" y="394703"/>
                </a:cubicBezTo>
                <a:cubicBezTo>
                  <a:pt x="5214253" y="384881"/>
                  <a:pt x="5212690" y="375579"/>
                  <a:pt x="5209564" y="366798"/>
                </a:cubicBezTo>
                <a:cubicBezTo>
                  <a:pt x="5206439" y="358017"/>
                  <a:pt x="5201825" y="350353"/>
                  <a:pt x="5195723" y="343804"/>
                </a:cubicBezTo>
                <a:cubicBezTo>
                  <a:pt x="5189621" y="337256"/>
                  <a:pt x="5181957" y="332121"/>
                  <a:pt x="5172729" y="328400"/>
                </a:cubicBezTo>
                <a:cubicBezTo>
                  <a:pt x="5163502" y="324680"/>
                  <a:pt x="5152638" y="322819"/>
                  <a:pt x="5140136" y="322819"/>
                </a:cubicBezTo>
                <a:cubicBezTo>
                  <a:pt x="5122574" y="322819"/>
                  <a:pt x="5107022" y="325052"/>
                  <a:pt x="5093478" y="329517"/>
                </a:cubicBezTo>
                <a:cubicBezTo>
                  <a:pt x="5079935" y="333981"/>
                  <a:pt x="5068029" y="338967"/>
                  <a:pt x="5057760" y="344474"/>
                </a:cubicBezTo>
                <a:cubicBezTo>
                  <a:pt x="5047491" y="349980"/>
                  <a:pt x="5038933" y="355041"/>
                  <a:pt x="5032087" y="359654"/>
                </a:cubicBezTo>
                <a:cubicBezTo>
                  <a:pt x="5025241" y="364268"/>
                  <a:pt x="5019883" y="366575"/>
                  <a:pt x="5016013" y="366575"/>
                </a:cubicBezTo>
                <a:cubicBezTo>
                  <a:pt x="5013335" y="366575"/>
                  <a:pt x="5011028" y="365682"/>
                  <a:pt x="5009093" y="363896"/>
                </a:cubicBezTo>
                <a:cubicBezTo>
                  <a:pt x="5007158" y="362110"/>
                  <a:pt x="5005595" y="359133"/>
                  <a:pt x="5004405" y="354966"/>
                </a:cubicBezTo>
                <a:cubicBezTo>
                  <a:pt x="5003214" y="350799"/>
                  <a:pt x="5002247" y="345218"/>
                  <a:pt x="5001503" y="338223"/>
                </a:cubicBezTo>
                <a:cubicBezTo>
                  <a:pt x="5000759" y="331228"/>
                  <a:pt x="5000387" y="322670"/>
                  <a:pt x="5000387" y="312550"/>
                </a:cubicBezTo>
                <a:cubicBezTo>
                  <a:pt x="5000387" y="305704"/>
                  <a:pt x="5000610" y="299974"/>
                  <a:pt x="5001056" y="295361"/>
                </a:cubicBezTo>
                <a:cubicBezTo>
                  <a:pt x="5001503" y="290747"/>
                  <a:pt x="5002172" y="286728"/>
                  <a:pt x="5003065" y="283305"/>
                </a:cubicBezTo>
                <a:cubicBezTo>
                  <a:pt x="5003958" y="279882"/>
                  <a:pt x="5005149" y="276906"/>
                  <a:pt x="5006637" y="274376"/>
                </a:cubicBezTo>
                <a:cubicBezTo>
                  <a:pt x="5008126" y="271846"/>
                  <a:pt x="5010730" y="268795"/>
                  <a:pt x="5014451" y="265223"/>
                </a:cubicBezTo>
                <a:cubicBezTo>
                  <a:pt x="5018171" y="261651"/>
                  <a:pt x="5025018" y="257112"/>
                  <a:pt x="5034989" y="251605"/>
                </a:cubicBezTo>
                <a:cubicBezTo>
                  <a:pt x="5044961" y="246098"/>
                  <a:pt x="5057239" y="240741"/>
                  <a:pt x="5071824" y="235532"/>
                </a:cubicBezTo>
                <a:cubicBezTo>
                  <a:pt x="5086409" y="230323"/>
                  <a:pt x="5102483" y="225932"/>
                  <a:pt x="5120044" y="222360"/>
                </a:cubicBezTo>
                <a:cubicBezTo>
                  <a:pt x="5137606" y="218788"/>
                  <a:pt x="5155912" y="217003"/>
                  <a:pt x="5174962" y="217003"/>
                </a:cubicBezTo>
                <a:close/>
                <a:moveTo>
                  <a:pt x="3463811" y="167928"/>
                </a:moveTo>
                <a:lnTo>
                  <a:pt x="3656171" y="167928"/>
                </a:lnTo>
                <a:cubicBezTo>
                  <a:pt x="3664853" y="167928"/>
                  <a:pt x="3671302" y="170408"/>
                  <a:pt x="3675519" y="175369"/>
                </a:cubicBezTo>
                <a:cubicBezTo>
                  <a:pt x="3679736" y="180330"/>
                  <a:pt x="3681844" y="187895"/>
                  <a:pt x="3681844" y="198065"/>
                </a:cubicBezTo>
                <a:lnTo>
                  <a:pt x="3681844" y="511721"/>
                </a:lnTo>
                <a:cubicBezTo>
                  <a:pt x="3681844" y="514201"/>
                  <a:pt x="3681100" y="516372"/>
                  <a:pt x="3679612" y="518232"/>
                </a:cubicBezTo>
                <a:cubicBezTo>
                  <a:pt x="3678123" y="520092"/>
                  <a:pt x="3675643" y="521642"/>
                  <a:pt x="3672170" y="522883"/>
                </a:cubicBezTo>
                <a:cubicBezTo>
                  <a:pt x="3668698" y="524123"/>
                  <a:pt x="3663923" y="525053"/>
                  <a:pt x="3657845" y="525673"/>
                </a:cubicBezTo>
                <a:cubicBezTo>
                  <a:pt x="3651768" y="526293"/>
                  <a:pt x="3644265" y="526603"/>
                  <a:pt x="3635335" y="526603"/>
                </a:cubicBezTo>
                <a:cubicBezTo>
                  <a:pt x="3626157" y="526603"/>
                  <a:pt x="3618530" y="526293"/>
                  <a:pt x="3612453" y="525673"/>
                </a:cubicBezTo>
                <a:cubicBezTo>
                  <a:pt x="3606376" y="525053"/>
                  <a:pt x="3601539" y="524123"/>
                  <a:pt x="3597942" y="522883"/>
                </a:cubicBezTo>
                <a:cubicBezTo>
                  <a:pt x="3594345" y="521642"/>
                  <a:pt x="3591865" y="520092"/>
                  <a:pt x="3590501" y="518232"/>
                </a:cubicBezTo>
                <a:cubicBezTo>
                  <a:pt x="3589136" y="516372"/>
                  <a:pt x="3588454" y="514201"/>
                  <a:pt x="3588454" y="511721"/>
                </a:cubicBezTo>
                <a:lnTo>
                  <a:pt x="3588454" y="243458"/>
                </a:lnTo>
                <a:lnTo>
                  <a:pt x="3521110" y="243458"/>
                </a:lnTo>
                <a:cubicBezTo>
                  <a:pt x="3517141" y="282401"/>
                  <a:pt x="3512242" y="316570"/>
                  <a:pt x="3506413" y="345963"/>
                </a:cubicBezTo>
                <a:cubicBezTo>
                  <a:pt x="3500584" y="375357"/>
                  <a:pt x="3493825" y="400720"/>
                  <a:pt x="3486135" y="422052"/>
                </a:cubicBezTo>
                <a:cubicBezTo>
                  <a:pt x="3478446" y="443384"/>
                  <a:pt x="3469950" y="461057"/>
                  <a:pt x="3460648" y="475072"/>
                </a:cubicBezTo>
                <a:cubicBezTo>
                  <a:pt x="3451346" y="489086"/>
                  <a:pt x="3441115" y="500186"/>
                  <a:pt x="3429952" y="508372"/>
                </a:cubicBezTo>
                <a:cubicBezTo>
                  <a:pt x="3418790" y="516557"/>
                  <a:pt x="3406698" y="522387"/>
                  <a:pt x="3393676" y="525859"/>
                </a:cubicBezTo>
                <a:cubicBezTo>
                  <a:pt x="3380653" y="529332"/>
                  <a:pt x="3366949" y="531068"/>
                  <a:pt x="3352562" y="531068"/>
                </a:cubicBezTo>
                <a:cubicBezTo>
                  <a:pt x="3349089" y="531068"/>
                  <a:pt x="3346237" y="530572"/>
                  <a:pt x="3344004" y="529580"/>
                </a:cubicBezTo>
                <a:cubicBezTo>
                  <a:pt x="3341772" y="528588"/>
                  <a:pt x="3340035" y="526665"/>
                  <a:pt x="3338795" y="523813"/>
                </a:cubicBezTo>
                <a:cubicBezTo>
                  <a:pt x="3337555" y="520960"/>
                  <a:pt x="3336687" y="516805"/>
                  <a:pt x="3336191" y="511349"/>
                </a:cubicBezTo>
                <a:cubicBezTo>
                  <a:pt x="3335695" y="505892"/>
                  <a:pt x="3335447" y="498698"/>
                  <a:pt x="3335447" y="489768"/>
                </a:cubicBezTo>
                <a:cubicBezTo>
                  <a:pt x="3335447" y="480591"/>
                  <a:pt x="3335633" y="473149"/>
                  <a:pt x="3336005" y="467444"/>
                </a:cubicBezTo>
                <a:cubicBezTo>
                  <a:pt x="3336377" y="461739"/>
                  <a:pt x="3337059" y="457336"/>
                  <a:pt x="3338051" y="454236"/>
                </a:cubicBezTo>
                <a:cubicBezTo>
                  <a:pt x="3339043" y="451135"/>
                  <a:pt x="3340407" y="449089"/>
                  <a:pt x="3342144" y="448096"/>
                </a:cubicBezTo>
                <a:cubicBezTo>
                  <a:pt x="3343880" y="447104"/>
                  <a:pt x="3345989" y="446608"/>
                  <a:pt x="3348469" y="446608"/>
                </a:cubicBezTo>
                <a:cubicBezTo>
                  <a:pt x="3355414" y="446608"/>
                  <a:pt x="3362050" y="445182"/>
                  <a:pt x="3368375" y="442329"/>
                </a:cubicBezTo>
                <a:cubicBezTo>
                  <a:pt x="3374700" y="439477"/>
                  <a:pt x="3380653" y="434392"/>
                  <a:pt x="3386234" y="427075"/>
                </a:cubicBezTo>
                <a:cubicBezTo>
                  <a:pt x="3391815" y="419757"/>
                  <a:pt x="3397086" y="410083"/>
                  <a:pt x="3402047" y="398053"/>
                </a:cubicBezTo>
                <a:cubicBezTo>
                  <a:pt x="3407008" y="386023"/>
                  <a:pt x="3411597" y="370830"/>
                  <a:pt x="3415814" y="352474"/>
                </a:cubicBezTo>
                <a:cubicBezTo>
                  <a:pt x="3420031" y="334119"/>
                  <a:pt x="3423999" y="312229"/>
                  <a:pt x="3427720" y="286804"/>
                </a:cubicBezTo>
                <a:cubicBezTo>
                  <a:pt x="3431441" y="261379"/>
                  <a:pt x="3435037" y="231800"/>
                  <a:pt x="3438510" y="198065"/>
                </a:cubicBezTo>
                <a:cubicBezTo>
                  <a:pt x="3439006" y="187895"/>
                  <a:pt x="3441177" y="180330"/>
                  <a:pt x="3445021" y="175369"/>
                </a:cubicBezTo>
                <a:cubicBezTo>
                  <a:pt x="3448866" y="170408"/>
                  <a:pt x="3455129" y="167928"/>
                  <a:pt x="3463811" y="167928"/>
                </a:cubicBezTo>
                <a:close/>
                <a:moveTo>
                  <a:pt x="4305880" y="158626"/>
                </a:moveTo>
                <a:cubicBezTo>
                  <a:pt x="4333662" y="158626"/>
                  <a:pt x="4357412" y="162719"/>
                  <a:pt x="4377132" y="170904"/>
                </a:cubicBezTo>
                <a:cubicBezTo>
                  <a:pt x="4396852" y="179090"/>
                  <a:pt x="4413037" y="190438"/>
                  <a:pt x="4425687" y="204949"/>
                </a:cubicBezTo>
                <a:cubicBezTo>
                  <a:pt x="4438337" y="219459"/>
                  <a:pt x="4447639" y="236637"/>
                  <a:pt x="4453592" y="256480"/>
                </a:cubicBezTo>
                <a:cubicBezTo>
                  <a:pt x="4459545" y="276324"/>
                  <a:pt x="4462522" y="297904"/>
                  <a:pt x="4462522" y="321221"/>
                </a:cubicBezTo>
                <a:lnTo>
                  <a:pt x="4462522" y="336103"/>
                </a:lnTo>
                <a:cubicBezTo>
                  <a:pt x="4462522" y="347513"/>
                  <a:pt x="4459980" y="355947"/>
                  <a:pt x="4454895" y="361404"/>
                </a:cubicBezTo>
                <a:cubicBezTo>
                  <a:pt x="4449810" y="366861"/>
                  <a:pt x="4442802" y="369590"/>
                  <a:pt x="4433873" y="369590"/>
                </a:cubicBezTo>
                <a:lnTo>
                  <a:pt x="4231838" y="369590"/>
                </a:lnTo>
                <a:cubicBezTo>
                  <a:pt x="4231838" y="383728"/>
                  <a:pt x="4233513" y="396565"/>
                  <a:pt x="4236861" y="408099"/>
                </a:cubicBezTo>
                <a:cubicBezTo>
                  <a:pt x="4240210" y="419633"/>
                  <a:pt x="4245543" y="429431"/>
                  <a:pt x="4252860" y="437493"/>
                </a:cubicBezTo>
                <a:cubicBezTo>
                  <a:pt x="4260178" y="445554"/>
                  <a:pt x="4269604" y="451693"/>
                  <a:pt x="4281138" y="455910"/>
                </a:cubicBezTo>
                <a:cubicBezTo>
                  <a:pt x="4292672" y="460127"/>
                  <a:pt x="4306501" y="462235"/>
                  <a:pt x="4322624" y="462235"/>
                </a:cubicBezTo>
                <a:cubicBezTo>
                  <a:pt x="4338995" y="462235"/>
                  <a:pt x="4353381" y="461057"/>
                  <a:pt x="4365784" y="458700"/>
                </a:cubicBezTo>
                <a:cubicBezTo>
                  <a:pt x="4378186" y="456344"/>
                  <a:pt x="4388914" y="453740"/>
                  <a:pt x="4397968" y="450887"/>
                </a:cubicBezTo>
                <a:cubicBezTo>
                  <a:pt x="4407021" y="448035"/>
                  <a:pt x="4414525" y="445430"/>
                  <a:pt x="4420478" y="443074"/>
                </a:cubicBezTo>
                <a:cubicBezTo>
                  <a:pt x="4426431" y="440717"/>
                  <a:pt x="4431268" y="439539"/>
                  <a:pt x="4434989" y="439539"/>
                </a:cubicBezTo>
                <a:cubicBezTo>
                  <a:pt x="4437221" y="439539"/>
                  <a:pt x="4439082" y="439973"/>
                  <a:pt x="4440570" y="440841"/>
                </a:cubicBezTo>
                <a:cubicBezTo>
                  <a:pt x="4442058" y="441709"/>
                  <a:pt x="4443298" y="443260"/>
                  <a:pt x="4444291" y="445492"/>
                </a:cubicBezTo>
                <a:cubicBezTo>
                  <a:pt x="4445283" y="447724"/>
                  <a:pt x="4445965" y="450887"/>
                  <a:pt x="4446337" y="454980"/>
                </a:cubicBezTo>
                <a:cubicBezTo>
                  <a:pt x="4446709" y="459073"/>
                  <a:pt x="4446895" y="464220"/>
                  <a:pt x="4446895" y="470421"/>
                </a:cubicBezTo>
                <a:cubicBezTo>
                  <a:pt x="4446895" y="475878"/>
                  <a:pt x="4446771" y="480529"/>
                  <a:pt x="4446523" y="484374"/>
                </a:cubicBezTo>
                <a:cubicBezTo>
                  <a:pt x="4446275" y="488218"/>
                  <a:pt x="4445903" y="491505"/>
                  <a:pt x="4445407" y="494233"/>
                </a:cubicBezTo>
                <a:cubicBezTo>
                  <a:pt x="4444911" y="496962"/>
                  <a:pt x="4444167" y="499256"/>
                  <a:pt x="4443174" y="501117"/>
                </a:cubicBezTo>
                <a:cubicBezTo>
                  <a:pt x="4442182" y="502977"/>
                  <a:pt x="4440880" y="504775"/>
                  <a:pt x="4439268" y="506512"/>
                </a:cubicBezTo>
                <a:cubicBezTo>
                  <a:pt x="4437655" y="508248"/>
                  <a:pt x="4433252" y="510604"/>
                  <a:pt x="4426059" y="513581"/>
                </a:cubicBezTo>
                <a:cubicBezTo>
                  <a:pt x="4418866" y="516557"/>
                  <a:pt x="4409688" y="519472"/>
                  <a:pt x="4398526" y="522325"/>
                </a:cubicBezTo>
                <a:cubicBezTo>
                  <a:pt x="4387364" y="525177"/>
                  <a:pt x="4374589" y="527658"/>
                  <a:pt x="4360203" y="529766"/>
                </a:cubicBezTo>
                <a:cubicBezTo>
                  <a:pt x="4345816" y="531874"/>
                  <a:pt x="4330437" y="532929"/>
                  <a:pt x="4314066" y="532929"/>
                </a:cubicBezTo>
                <a:cubicBezTo>
                  <a:pt x="4284548" y="532929"/>
                  <a:pt x="4258689" y="529208"/>
                  <a:pt x="4236489" y="521766"/>
                </a:cubicBezTo>
                <a:cubicBezTo>
                  <a:pt x="4214289" y="514325"/>
                  <a:pt x="4195748" y="503039"/>
                  <a:pt x="4180865" y="487908"/>
                </a:cubicBezTo>
                <a:cubicBezTo>
                  <a:pt x="4165982" y="472777"/>
                  <a:pt x="4154882" y="453678"/>
                  <a:pt x="4147564" y="430609"/>
                </a:cubicBezTo>
                <a:cubicBezTo>
                  <a:pt x="4140247" y="407541"/>
                  <a:pt x="4136588" y="380504"/>
                  <a:pt x="4136588" y="349498"/>
                </a:cubicBezTo>
                <a:cubicBezTo>
                  <a:pt x="4136588" y="319981"/>
                  <a:pt x="4140433" y="293377"/>
                  <a:pt x="4148123" y="269689"/>
                </a:cubicBezTo>
                <a:cubicBezTo>
                  <a:pt x="4155812" y="246000"/>
                  <a:pt x="4166974" y="225909"/>
                  <a:pt x="4181609" y="209413"/>
                </a:cubicBezTo>
                <a:cubicBezTo>
                  <a:pt x="4196244" y="192918"/>
                  <a:pt x="4214041" y="180330"/>
                  <a:pt x="4235001" y="171648"/>
                </a:cubicBezTo>
                <a:cubicBezTo>
                  <a:pt x="4255961" y="162967"/>
                  <a:pt x="4279587" y="158626"/>
                  <a:pt x="4305880" y="158626"/>
                </a:cubicBezTo>
                <a:close/>
                <a:moveTo>
                  <a:pt x="3924880" y="158626"/>
                </a:moveTo>
                <a:cubicBezTo>
                  <a:pt x="3952662" y="158626"/>
                  <a:pt x="3976412" y="162719"/>
                  <a:pt x="3996132" y="170904"/>
                </a:cubicBezTo>
                <a:cubicBezTo>
                  <a:pt x="4015852" y="179090"/>
                  <a:pt x="4032037" y="190438"/>
                  <a:pt x="4044687" y="204949"/>
                </a:cubicBezTo>
                <a:cubicBezTo>
                  <a:pt x="4057337" y="219459"/>
                  <a:pt x="4066639" y="236637"/>
                  <a:pt x="4072592" y="256480"/>
                </a:cubicBezTo>
                <a:cubicBezTo>
                  <a:pt x="4078545" y="276324"/>
                  <a:pt x="4081522" y="297904"/>
                  <a:pt x="4081522" y="321221"/>
                </a:cubicBezTo>
                <a:lnTo>
                  <a:pt x="4081522" y="336103"/>
                </a:lnTo>
                <a:cubicBezTo>
                  <a:pt x="4081522" y="347513"/>
                  <a:pt x="4078980" y="355947"/>
                  <a:pt x="4073895" y="361404"/>
                </a:cubicBezTo>
                <a:cubicBezTo>
                  <a:pt x="4068810" y="366861"/>
                  <a:pt x="4061802" y="369590"/>
                  <a:pt x="4052873" y="369590"/>
                </a:cubicBezTo>
                <a:lnTo>
                  <a:pt x="3850838" y="369590"/>
                </a:lnTo>
                <a:cubicBezTo>
                  <a:pt x="3850838" y="383728"/>
                  <a:pt x="3852513" y="396565"/>
                  <a:pt x="3855861" y="408099"/>
                </a:cubicBezTo>
                <a:cubicBezTo>
                  <a:pt x="3859210" y="419633"/>
                  <a:pt x="3864543" y="429431"/>
                  <a:pt x="3871860" y="437493"/>
                </a:cubicBezTo>
                <a:cubicBezTo>
                  <a:pt x="3879178" y="445554"/>
                  <a:pt x="3888604" y="451693"/>
                  <a:pt x="3900138" y="455910"/>
                </a:cubicBezTo>
                <a:cubicBezTo>
                  <a:pt x="3911672" y="460127"/>
                  <a:pt x="3925501" y="462235"/>
                  <a:pt x="3941624" y="462235"/>
                </a:cubicBezTo>
                <a:cubicBezTo>
                  <a:pt x="3957995" y="462235"/>
                  <a:pt x="3972381" y="461057"/>
                  <a:pt x="3984784" y="458700"/>
                </a:cubicBezTo>
                <a:cubicBezTo>
                  <a:pt x="3997186" y="456344"/>
                  <a:pt x="4007914" y="453740"/>
                  <a:pt x="4016968" y="450887"/>
                </a:cubicBezTo>
                <a:cubicBezTo>
                  <a:pt x="4026021" y="448035"/>
                  <a:pt x="4033525" y="445430"/>
                  <a:pt x="4039478" y="443074"/>
                </a:cubicBezTo>
                <a:cubicBezTo>
                  <a:pt x="4045431" y="440717"/>
                  <a:pt x="4050268" y="439539"/>
                  <a:pt x="4053989" y="439539"/>
                </a:cubicBezTo>
                <a:cubicBezTo>
                  <a:pt x="4056221" y="439539"/>
                  <a:pt x="4058082" y="439973"/>
                  <a:pt x="4059570" y="440841"/>
                </a:cubicBezTo>
                <a:cubicBezTo>
                  <a:pt x="4061058" y="441709"/>
                  <a:pt x="4062298" y="443260"/>
                  <a:pt x="4063291" y="445492"/>
                </a:cubicBezTo>
                <a:cubicBezTo>
                  <a:pt x="4064283" y="447724"/>
                  <a:pt x="4064965" y="450887"/>
                  <a:pt x="4065337" y="454980"/>
                </a:cubicBezTo>
                <a:cubicBezTo>
                  <a:pt x="4065709" y="459073"/>
                  <a:pt x="4065895" y="464220"/>
                  <a:pt x="4065895" y="470421"/>
                </a:cubicBezTo>
                <a:cubicBezTo>
                  <a:pt x="4065895" y="475878"/>
                  <a:pt x="4065771" y="480529"/>
                  <a:pt x="4065523" y="484374"/>
                </a:cubicBezTo>
                <a:cubicBezTo>
                  <a:pt x="4065275" y="488218"/>
                  <a:pt x="4064903" y="491505"/>
                  <a:pt x="4064407" y="494233"/>
                </a:cubicBezTo>
                <a:cubicBezTo>
                  <a:pt x="4063911" y="496962"/>
                  <a:pt x="4063167" y="499256"/>
                  <a:pt x="4062174" y="501117"/>
                </a:cubicBezTo>
                <a:cubicBezTo>
                  <a:pt x="4061182" y="502977"/>
                  <a:pt x="4059880" y="504775"/>
                  <a:pt x="4058268" y="506512"/>
                </a:cubicBezTo>
                <a:cubicBezTo>
                  <a:pt x="4056655" y="508248"/>
                  <a:pt x="4052252" y="510604"/>
                  <a:pt x="4045059" y="513581"/>
                </a:cubicBezTo>
                <a:cubicBezTo>
                  <a:pt x="4037866" y="516557"/>
                  <a:pt x="4028688" y="519472"/>
                  <a:pt x="4017526" y="522325"/>
                </a:cubicBezTo>
                <a:cubicBezTo>
                  <a:pt x="4006364" y="525177"/>
                  <a:pt x="3993589" y="527658"/>
                  <a:pt x="3979203" y="529766"/>
                </a:cubicBezTo>
                <a:cubicBezTo>
                  <a:pt x="3964816" y="531874"/>
                  <a:pt x="3949437" y="532929"/>
                  <a:pt x="3933066" y="532929"/>
                </a:cubicBezTo>
                <a:cubicBezTo>
                  <a:pt x="3903548" y="532929"/>
                  <a:pt x="3877689" y="529208"/>
                  <a:pt x="3855489" y="521766"/>
                </a:cubicBezTo>
                <a:cubicBezTo>
                  <a:pt x="3833289" y="514325"/>
                  <a:pt x="3814748" y="503039"/>
                  <a:pt x="3799865" y="487908"/>
                </a:cubicBezTo>
                <a:cubicBezTo>
                  <a:pt x="3784982" y="472777"/>
                  <a:pt x="3773882" y="453678"/>
                  <a:pt x="3766564" y="430609"/>
                </a:cubicBezTo>
                <a:cubicBezTo>
                  <a:pt x="3759247" y="407541"/>
                  <a:pt x="3755588" y="380504"/>
                  <a:pt x="3755588" y="349498"/>
                </a:cubicBezTo>
                <a:cubicBezTo>
                  <a:pt x="3755588" y="319981"/>
                  <a:pt x="3759433" y="293377"/>
                  <a:pt x="3767123" y="269689"/>
                </a:cubicBezTo>
                <a:cubicBezTo>
                  <a:pt x="3774812" y="246000"/>
                  <a:pt x="3785974" y="225909"/>
                  <a:pt x="3800609" y="209413"/>
                </a:cubicBezTo>
                <a:cubicBezTo>
                  <a:pt x="3815244" y="192918"/>
                  <a:pt x="3833041" y="180330"/>
                  <a:pt x="3854001" y="171648"/>
                </a:cubicBezTo>
                <a:cubicBezTo>
                  <a:pt x="3874961" y="162967"/>
                  <a:pt x="3898587" y="158626"/>
                  <a:pt x="3924880" y="158626"/>
                </a:cubicBezTo>
                <a:close/>
                <a:moveTo>
                  <a:pt x="3136687" y="158626"/>
                </a:moveTo>
                <a:cubicBezTo>
                  <a:pt x="3166452" y="158626"/>
                  <a:pt x="3192249" y="162657"/>
                  <a:pt x="3214077" y="170718"/>
                </a:cubicBezTo>
                <a:cubicBezTo>
                  <a:pt x="3235905" y="178780"/>
                  <a:pt x="3253951" y="190624"/>
                  <a:pt x="3268213" y="206251"/>
                </a:cubicBezTo>
                <a:cubicBezTo>
                  <a:pt x="3282476" y="221878"/>
                  <a:pt x="3293080" y="241102"/>
                  <a:pt x="3300026" y="263922"/>
                </a:cubicBezTo>
                <a:cubicBezTo>
                  <a:pt x="3306971" y="286742"/>
                  <a:pt x="3310443" y="312911"/>
                  <a:pt x="3310443" y="342429"/>
                </a:cubicBezTo>
                <a:cubicBezTo>
                  <a:pt x="3310443" y="370706"/>
                  <a:pt x="3306723" y="396503"/>
                  <a:pt x="3299281" y="419819"/>
                </a:cubicBezTo>
                <a:cubicBezTo>
                  <a:pt x="3291840" y="443136"/>
                  <a:pt x="3280554" y="463227"/>
                  <a:pt x="3265423" y="480095"/>
                </a:cubicBezTo>
                <a:cubicBezTo>
                  <a:pt x="3250292" y="496962"/>
                  <a:pt x="3231317" y="509984"/>
                  <a:pt x="3208496" y="519162"/>
                </a:cubicBezTo>
                <a:cubicBezTo>
                  <a:pt x="3185676" y="528340"/>
                  <a:pt x="3159011" y="532929"/>
                  <a:pt x="3128501" y="532929"/>
                </a:cubicBezTo>
                <a:cubicBezTo>
                  <a:pt x="3098984" y="532929"/>
                  <a:pt x="3073311" y="528836"/>
                  <a:pt x="3051483" y="520650"/>
                </a:cubicBezTo>
                <a:cubicBezTo>
                  <a:pt x="3029654" y="512465"/>
                  <a:pt x="3011547" y="500558"/>
                  <a:pt x="2997160" y="484932"/>
                </a:cubicBezTo>
                <a:cubicBezTo>
                  <a:pt x="2982774" y="469304"/>
                  <a:pt x="2972108" y="450081"/>
                  <a:pt x="2965162" y="427261"/>
                </a:cubicBezTo>
                <a:cubicBezTo>
                  <a:pt x="2958217" y="404440"/>
                  <a:pt x="2954744" y="378395"/>
                  <a:pt x="2954744" y="349126"/>
                </a:cubicBezTo>
                <a:cubicBezTo>
                  <a:pt x="2954744" y="320848"/>
                  <a:pt x="2958527" y="294990"/>
                  <a:pt x="2966092" y="271549"/>
                </a:cubicBezTo>
                <a:cubicBezTo>
                  <a:pt x="2973658" y="248109"/>
                  <a:pt x="2985006" y="228017"/>
                  <a:pt x="3000137" y="211274"/>
                </a:cubicBezTo>
                <a:cubicBezTo>
                  <a:pt x="3015268" y="194531"/>
                  <a:pt x="3034181" y="181570"/>
                  <a:pt x="3056878" y="172392"/>
                </a:cubicBezTo>
                <a:cubicBezTo>
                  <a:pt x="3079574" y="163215"/>
                  <a:pt x="3106177" y="158626"/>
                  <a:pt x="3136687" y="158626"/>
                </a:cubicBezTo>
                <a:close/>
                <a:moveTo>
                  <a:pt x="337213" y="112226"/>
                </a:moveTo>
                <a:cubicBezTo>
                  <a:pt x="350998" y="112226"/>
                  <a:pt x="364874" y="113043"/>
                  <a:pt x="378841" y="114675"/>
                </a:cubicBezTo>
                <a:cubicBezTo>
                  <a:pt x="392807" y="116308"/>
                  <a:pt x="405776" y="118393"/>
                  <a:pt x="417748" y="120933"/>
                </a:cubicBezTo>
                <a:cubicBezTo>
                  <a:pt x="429719" y="123472"/>
                  <a:pt x="439877" y="126374"/>
                  <a:pt x="448220" y="129639"/>
                </a:cubicBezTo>
                <a:cubicBezTo>
                  <a:pt x="456564" y="132904"/>
                  <a:pt x="462096" y="135716"/>
                  <a:pt x="464817" y="138074"/>
                </a:cubicBezTo>
                <a:cubicBezTo>
                  <a:pt x="467537" y="140432"/>
                  <a:pt x="469623" y="143062"/>
                  <a:pt x="471074" y="145964"/>
                </a:cubicBezTo>
                <a:cubicBezTo>
                  <a:pt x="472526" y="148866"/>
                  <a:pt x="473705" y="152040"/>
                  <a:pt x="474612" y="155487"/>
                </a:cubicBezTo>
                <a:cubicBezTo>
                  <a:pt x="475518" y="158933"/>
                  <a:pt x="476153" y="163195"/>
                  <a:pt x="476516" y="168274"/>
                </a:cubicBezTo>
                <a:cubicBezTo>
                  <a:pt x="476879" y="173353"/>
                  <a:pt x="477060" y="179520"/>
                  <a:pt x="477060" y="186775"/>
                </a:cubicBezTo>
                <a:cubicBezTo>
                  <a:pt x="477060" y="198021"/>
                  <a:pt x="476788" y="207362"/>
                  <a:pt x="476244" y="214799"/>
                </a:cubicBezTo>
                <a:cubicBezTo>
                  <a:pt x="475700" y="222236"/>
                  <a:pt x="474702" y="228040"/>
                  <a:pt x="473251" y="232212"/>
                </a:cubicBezTo>
                <a:cubicBezTo>
                  <a:pt x="471800" y="236384"/>
                  <a:pt x="469805" y="239377"/>
                  <a:pt x="467265" y="241191"/>
                </a:cubicBezTo>
                <a:cubicBezTo>
                  <a:pt x="464726" y="243005"/>
                  <a:pt x="461643" y="243911"/>
                  <a:pt x="458015" y="243911"/>
                </a:cubicBezTo>
                <a:cubicBezTo>
                  <a:pt x="453662" y="243911"/>
                  <a:pt x="448039" y="242732"/>
                  <a:pt x="441146" y="240375"/>
                </a:cubicBezTo>
                <a:cubicBezTo>
                  <a:pt x="434254" y="238016"/>
                  <a:pt x="425910" y="235386"/>
                  <a:pt x="416115" y="232484"/>
                </a:cubicBezTo>
                <a:cubicBezTo>
                  <a:pt x="406320" y="229582"/>
                  <a:pt x="394803" y="227043"/>
                  <a:pt x="381561" y="224866"/>
                </a:cubicBezTo>
                <a:cubicBezTo>
                  <a:pt x="368320" y="222689"/>
                  <a:pt x="352993" y="221601"/>
                  <a:pt x="335581" y="221601"/>
                </a:cubicBezTo>
                <a:cubicBezTo>
                  <a:pt x="306196" y="221601"/>
                  <a:pt x="281347" y="227043"/>
                  <a:pt x="261031" y="237926"/>
                </a:cubicBezTo>
                <a:cubicBezTo>
                  <a:pt x="240717" y="248809"/>
                  <a:pt x="224210" y="263591"/>
                  <a:pt x="211514" y="282274"/>
                </a:cubicBezTo>
                <a:cubicBezTo>
                  <a:pt x="198817" y="300957"/>
                  <a:pt x="189566" y="322632"/>
                  <a:pt x="183762" y="347300"/>
                </a:cubicBezTo>
                <a:cubicBezTo>
                  <a:pt x="177958" y="371969"/>
                  <a:pt x="174874" y="398088"/>
                  <a:pt x="174511" y="425658"/>
                </a:cubicBezTo>
                <a:cubicBezTo>
                  <a:pt x="182492" y="420580"/>
                  <a:pt x="191652" y="415501"/>
                  <a:pt x="201991" y="410422"/>
                </a:cubicBezTo>
                <a:cubicBezTo>
                  <a:pt x="212330" y="405343"/>
                  <a:pt x="223576" y="400990"/>
                  <a:pt x="235728" y="397362"/>
                </a:cubicBezTo>
                <a:cubicBezTo>
                  <a:pt x="247881" y="393735"/>
                  <a:pt x="261031" y="390742"/>
                  <a:pt x="275179" y="388384"/>
                </a:cubicBezTo>
                <a:cubicBezTo>
                  <a:pt x="289327" y="386026"/>
                  <a:pt x="304382" y="384847"/>
                  <a:pt x="320344" y="384847"/>
                </a:cubicBezTo>
                <a:cubicBezTo>
                  <a:pt x="355895" y="384847"/>
                  <a:pt x="386368" y="389744"/>
                  <a:pt x="411762" y="399539"/>
                </a:cubicBezTo>
                <a:cubicBezTo>
                  <a:pt x="437156" y="409334"/>
                  <a:pt x="457924" y="423301"/>
                  <a:pt x="474067" y="441439"/>
                </a:cubicBezTo>
                <a:cubicBezTo>
                  <a:pt x="490211" y="459577"/>
                  <a:pt x="502091" y="481525"/>
                  <a:pt x="509709" y="507281"/>
                </a:cubicBezTo>
                <a:cubicBezTo>
                  <a:pt x="517328" y="533038"/>
                  <a:pt x="521137" y="561697"/>
                  <a:pt x="521137" y="593258"/>
                </a:cubicBezTo>
                <a:cubicBezTo>
                  <a:pt x="521137" y="628809"/>
                  <a:pt x="515695" y="661730"/>
                  <a:pt x="504812" y="692021"/>
                </a:cubicBezTo>
                <a:cubicBezTo>
                  <a:pt x="493929" y="722312"/>
                  <a:pt x="477967" y="748432"/>
                  <a:pt x="456926" y="770379"/>
                </a:cubicBezTo>
                <a:cubicBezTo>
                  <a:pt x="435886" y="792327"/>
                  <a:pt x="409948" y="809558"/>
                  <a:pt x="379113" y="822074"/>
                </a:cubicBezTo>
                <a:cubicBezTo>
                  <a:pt x="348277" y="834589"/>
                  <a:pt x="312726" y="840847"/>
                  <a:pt x="272459" y="840847"/>
                </a:cubicBezTo>
                <a:cubicBezTo>
                  <a:pt x="239809" y="840847"/>
                  <a:pt x="211332" y="837129"/>
                  <a:pt x="187027" y="829692"/>
                </a:cubicBezTo>
                <a:cubicBezTo>
                  <a:pt x="162721" y="822255"/>
                  <a:pt x="141681" y="811553"/>
                  <a:pt x="123905" y="797587"/>
                </a:cubicBezTo>
                <a:cubicBezTo>
                  <a:pt x="106129" y="783620"/>
                  <a:pt x="91619" y="766661"/>
                  <a:pt x="80373" y="746709"/>
                </a:cubicBezTo>
                <a:cubicBezTo>
                  <a:pt x="69127" y="726756"/>
                  <a:pt x="60148" y="704265"/>
                  <a:pt x="53437" y="679234"/>
                </a:cubicBezTo>
                <a:cubicBezTo>
                  <a:pt x="46726" y="654203"/>
                  <a:pt x="42101" y="626995"/>
                  <a:pt x="39561" y="597611"/>
                </a:cubicBezTo>
                <a:cubicBezTo>
                  <a:pt x="37022" y="568226"/>
                  <a:pt x="35752" y="537028"/>
                  <a:pt x="35752" y="504017"/>
                </a:cubicBezTo>
                <a:cubicBezTo>
                  <a:pt x="35752" y="476446"/>
                  <a:pt x="37113" y="447606"/>
                  <a:pt x="39833" y="417496"/>
                </a:cubicBezTo>
                <a:cubicBezTo>
                  <a:pt x="42554" y="387386"/>
                  <a:pt x="47814" y="357821"/>
                  <a:pt x="55614" y="328799"/>
                </a:cubicBezTo>
                <a:cubicBezTo>
                  <a:pt x="63413" y="299778"/>
                  <a:pt x="74387" y="272117"/>
                  <a:pt x="88535" y="245816"/>
                </a:cubicBezTo>
                <a:cubicBezTo>
                  <a:pt x="102683" y="219515"/>
                  <a:pt x="120912" y="196479"/>
                  <a:pt x="143223" y="176708"/>
                </a:cubicBezTo>
                <a:cubicBezTo>
                  <a:pt x="165533" y="156938"/>
                  <a:pt x="192559" y="141248"/>
                  <a:pt x="224301" y="129639"/>
                </a:cubicBezTo>
                <a:cubicBezTo>
                  <a:pt x="256043" y="118031"/>
                  <a:pt x="293681" y="112226"/>
                  <a:pt x="337213" y="112226"/>
                </a:cubicBezTo>
                <a:close/>
                <a:moveTo>
                  <a:pt x="1965457" y="111682"/>
                </a:moveTo>
                <a:cubicBezTo>
                  <a:pt x="2013705" y="111682"/>
                  <a:pt x="2053701" y="119935"/>
                  <a:pt x="2085443" y="136441"/>
                </a:cubicBezTo>
                <a:cubicBezTo>
                  <a:pt x="2117186" y="152947"/>
                  <a:pt x="2142307" y="176708"/>
                  <a:pt x="2160808" y="207725"/>
                </a:cubicBezTo>
                <a:cubicBezTo>
                  <a:pt x="2179309" y="238742"/>
                  <a:pt x="2192188" y="276651"/>
                  <a:pt x="2199443" y="321453"/>
                </a:cubicBezTo>
                <a:cubicBezTo>
                  <a:pt x="2206699" y="366255"/>
                  <a:pt x="2210326" y="416952"/>
                  <a:pt x="2210326" y="473544"/>
                </a:cubicBezTo>
                <a:cubicBezTo>
                  <a:pt x="2210326" y="529773"/>
                  <a:pt x="2205791" y="580561"/>
                  <a:pt x="2196722" y="625907"/>
                </a:cubicBezTo>
                <a:cubicBezTo>
                  <a:pt x="2187653" y="671253"/>
                  <a:pt x="2172870" y="709887"/>
                  <a:pt x="2152374" y="741811"/>
                </a:cubicBezTo>
                <a:cubicBezTo>
                  <a:pt x="2131877" y="773735"/>
                  <a:pt x="2105214" y="798222"/>
                  <a:pt x="2072383" y="815272"/>
                </a:cubicBezTo>
                <a:cubicBezTo>
                  <a:pt x="2039553" y="832322"/>
                  <a:pt x="1999376" y="840847"/>
                  <a:pt x="1951853" y="840847"/>
                </a:cubicBezTo>
                <a:cubicBezTo>
                  <a:pt x="1903605" y="840847"/>
                  <a:pt x="1863701" y="832594"/>
                  <a:pt x="1832140" y="816088"/>
                </a:cubicBezTo>
                <a:cubicBezTo>
                  <a:pt x="1800579" y="799582"/>
                  <a:pt x="1775548" y="775821"/>
                  <a:pt x="1757047" y="744804"/>
                </a:cubicBezTo>
                <a:cubicBezTo>
                  <a:pt x="1738546" y="713787"/>
                  <a:pt x="1725576" y="675878"/>
                  <a:pt x="1718140" y="631076"/>
                </a:cubicBezTo>
                <a:cubicBezTo>
                  <a:pt x="1710703" y="586274"/>
                  <a:pt x="1706985" y="535577"/>
                  <a:pt x="1706985" y="478985"/>
                </a:cubicBezTo>
                <a:cubicBezTo>
                  <a:pt x="1706985" y="423119"/>
                  <a:pt x="1711610" y="372422"/>
                  <a:pt x="1720860" y="326895"/>
                </a:cubicBezTo>
                <a:cubicBezTo>
                  <a:pt x="1730111" y="281367"/>
                  <a:pt x="1744985" y="242642"/>
                  <a:pt x="1765481" y="210718"/>
                </a:cubicBezTo>
                <a:cubicBezTo>
                  <a:pt x="1785978" y="178794"/>
                  <a:pt x="1812641" y="154308"/>
                  <a:pt x="1845472" y="137257"/>
                </a:cubicBezTo>
                <a:cubicBezTo>
                  <a:pt x="1878302" y="120207"/>
                  <a:pt x="1918298" y="111682"/>
                  <a:pt x="1965457" y="111682"/>
                </a:cubicBezTo>
                <a:close/>
                <a:moveTo>
                  <a:pt x="1403483" y="111682"/>
                </a:moveTo>
                <a:cubicBezTo>
                  <a:pt x="1451731" y="111682"/>
                  <a:pt x="1491726" y="119935"/>
                  <a:pt x="1523468" y="136441"/>
                </a:cubicBezTo>
                <a:cubicBezTo>
                  <a:pt x="1555210" y="152947"/>
                  <a:pt x="1580332" y="176708"/>
                  <a:pt x="1598833" y="207725"/>
                </a:cubicBezTo>
                <a:cubicBezTo>
                  <a:pt x="1617335" y="238742"/>
                  <a:pt x="1630213" y="276651"/>
                  <a:pt x="1637468" y="321453"/>
                </a:cubicBezTo>
                <a:cubicBezTo>
                  <a:pt x="1644724" y="366255"/>
                  <a:pt x="1648351" y="416952"/>
                  <a:pt x="1648351" y="473544"/>
                </a:cubicBezTo>
                <a:cubicBezTo>
                  <a:pt x="1648351" y="529773"/>
                  <a:pt x="1643817" y="580561"/>
                  <a:pt x="1634748" y="625907"/>
                </a:cubicBezTo>
                <a:cubicBezTo>
                  <a:pt x="1625678" y="671253"/>
                  <a:pt x="1610896" y="709887"/>
                  <a:pt x="1590399" y="741811"/>
                </a:cubicBezTo>
                <a:cubicBezTo>
                  <a:pt x="1569903" y="773735"/>
                  <a:pt x="1543239" y="798222"/>
                  <a:pt x="1510409" y="815272"/>
                </a:cubicBezTo>
                <a:cubicBezTo>
                  <a:pt x="1477578" y="832322"/>
                  <a:pt x="1437401" y="840847"/>
                  <a:pt x="1389879" y="840847"/>
                </a:cubicBezTo>
                <a:cubicBezTo>
                  <a:pt x="1341631" y="840847"/>
                  <a:pt x="1301726" y="832594"/>
                  <a:pt x="1270165" y="816088"/>
                </a:cubicBezTo>
                <a:cubicBezTo>
                  <a:pt x="1238604" y="799582"/>
                  <a:pt x="1213573" y="775821"/>
                  <a:pt x="1195072" y="744804"/>
                </a:cubicBezTo>
                <a:cubicBezTo>
                  <a:pt x="1176571" y="713787"/>
                  <a:pt x="1163602" y="675878"/>
                  <a:pt x="1156165" y="631076"/>
                </a:cubicBezTo>
                <a:cubicBezTo>
                  <a:pt x="1148729" y="586274"/>
                  <a:pt x="1145010" y="535577"/>
                  <a:pt x="1145010" y="478985"/>
                </a:cubicBezTo>
                <a:cubicBezTo>
                  <a:pt x="1145010" y="423119"/>
                  <a:pt x="1149635" y="372422"/>
                  <a:pt x="1158886" y="326895"/>
                </a:cubicBezTo>
                <a:cubicBezTo>
                  <a:pt x="1168137" y="281367"/>
                  <a:pt x="1183010" y="242642"/>
                  <a:pt x="1203507" y="210718"/>
                </a:cubicBezTo>
                <a:cubicBezTo>
                  <a:pt x="1224003" y="178794"/>
                  <a:pt x="1250666" y="154308"/>
                  <a:pt x="1283497" y="137257"/>
                </a:cubicBezTo>
                <a:cubicBezTo>
                  <a:pt x="1316327" y="120207"/>
                  <a:pt x="1356323" y="111682"/>
                  <a:pt x="1403483" y="111682"/>
                </a:cubicBezTo>
                <a:close/>
                <a:moveTo>
                  <a:pt x="841508" y="111682"/>
                </a:moveTo>
                <a:cubicBezTo>
                  <a:pt x="889756" y="111682"/>
                  <a:pt x="929751" y="119935"/>
                  <a:pt x="961493" y="136441"/>
                </a:cubicBezTo>
                <a:cubicBezTo>
                  <a:pt x="993236" y="152947"/>
                  <a:pt x="1018357" y="176708"/>
                  <a:pt x="1036859" y="207725"/>
                </a:cubicBezTo>
                <a:cubicBezTo>
                  <a:pt x="1055360" y="238742"/>
                  <a:pt x="1068238" y="276651"/>
                  <a:pt x="1075493" y="321453"/>
                </a:cubicBezTo>
                <a:cubicBezTo>
                  <a:pt x="1082749" y="366255"/>
                  <a:pt x="1086376" y="416952"/>
                  <a:pt x="1086376" y="473544"/>
                </a:cubicBezTo>
                <a:cubicBezTo>
                  <a:pt x="1086376" y="529773"/>
                  <a:pt x="1081842" y="580561"/>
                  <a:pt x="1072773" y="625907"/>
                </a:cubicBezTo>
                <a:cubicBezTo>
                  <a:pt x="1063703" y="671253"/>
                  <a:pt x="1048921" y="709887"/>
                  <a:pt x="1028424" y="741811"/>
                </a:cubicBezTo>
                <a:cubicBezTo>
                  <a:pt x="1007928" y="773735"/>
                  <a:pt x="981264" y="798222"/>
                  <a:pt x="948434" y="815272"/>
                </a:cubicBezTo>
                <a:cubicBezTo>
                  <a:pt x="915603" y="832322"/>
                  <a:pt x="875427" y="840847"/>
                  <a:pt x="827904" y="840847"/>
                </a:cubicBezTo>
                <a:cubicBezTo>
                  <a:pt x="779656" y="840847"/>
                  <a:pt x="739751" y="832594"/>
                  <a:pt x="708190" y="816088"/>
                </a:cubicBezTo>
                <a:cubicBezTo>
                  <a:pt x="676629" y="799582"/>
                  <a:pt x="651598" y="775821"/>
                  <a:pt x="633097" y="744804"/>
                </a:cubicBezTo>
                <a:cubicBezTo>
                  <a:pt x="614596" y="713787"/>
                  <a:pt x="601627" y="675878"/>
                  <a:pt x="594190" y="631076"/>
                </a:cubicBezTo>
                <a:cubicBezTo>
                  <a:pt x="586753" y="586274"/>
                  <a:pt x="583035" y="535577"/>
                  <a:pt x="583035" y="478985"/>
                </a:cubicBezTo>
                <a:cubicBezTo>
                  <a:pt x="583035" y="423119"/>
                  <a:pt x="587660" y="372422"/>
                  <a:pt x="596911" y="326895"/>
                </a:cubicBezTo>
                <a:cubicBezTo>
                  <a:pt x="606162" y="281367"/>
                  <a:pt x="621035" y="242642"/>
                  <a:pt x="641531" y="210718"/>
                </a:cubicBezTo>
                <a:cubicBezTo>
                  <a:pt x="662028" y="178794"/>
                  <a:pt x="688691" y="154308"/>
                  <a:pt x="721522" y="137257"/>
                </a:cubicBezTo>
                <a:cubicBezTo>
                  <a:pt x="754353" y="120207"/>
                  <a:pt x="794348" y="111682"/>
                  <a:pt x="841508" y="111682"/>
                </a:cubicBezTo>
                <a:close/>
                <a:moveTo>
                  <a:pt x="2866824" y="124"/>
                </a:moveTo>
                <a:cubicBezTo>
                  <a:pt x="2869677" y="372"/>
                  <a:pt x="2871847" y="1798"/>
                  <a:pt x="2873335" y="4403"/>
                </a:cubicBezTo>
                <a:cubicBezTo>
                  <a:pt x="2874824" y="7007"/>
                  <a:pt x="2875816" y="11100"/>
                  <a:pt x="2876312" y="16681"/>
                </a:cubicBezTo>
                <a:cubicBezTo>
                  <a:pt x="2876808" y="22262"/>
                  <a:pt x="2877056" y="30014"/>
                  <a:pt x="2877056" y="39935"/>
                </a:cubicBezTo>
                <a:cubicBezTo>
                  <a:pt x="2877056" y="46881"/>
                  <a:pt x="2876808" y="52896"/>
                  <a:pt x="2876312" y="57981"/>
                </a:cubicBezTo>
                <a:cubicBezTo>
                  <a:pt x="2875816" y="63066"/>
                  <a:pt x="2874824" y="67469"/>
                  <a:pt x="2873335" y="71189"/>
                </a:cubicBezTo>
                <a:cubicBezTo>
                  <a:pt x="2871847" y="74910"/>
                  <a:pt x="2869801" y="77825"/>
                  <a:pt x="2867196" y="79933"/>
                </a:cubicBezTo>
                <a:cubicBezTo>
                  <a:pt x="2864592" y="82041"/>
                  <a:pt x="2861305" y="83344"/>
                  <a:pt x="2857336" y="83840"/>
                </a:cubicBezTo>
                <a:lnTo>
                  <a:pt x="2747948" y="100211"/>
                </a:lnTo>
                <a:cubicBezTo>
                  <a:pt x="2737778" y="101699"/>
                  <a:pt x="2728848" y="103374"/>
                  <a:pt x="2721159" y="105234"/>
                </a:cubicBezTo>
                <a:cubicBezTo>
                  <a:pt x="2713469" y="107094"/>
                  <a:pt x="2706710" y="109202"/>
                  <a:pt x="2700881" y="111559"/>
                </a:cubicBezTo>
                <a:cubicBezTo>
                  <a:pt x="2695052" y="113916"/>
                  <a:pt x="2689967" y="116582"/>
                  <a:pt x="2685626" y="119558"/>
                </a:cubicBezTo>
                <a:cubicBezTo>
                  <a:pt x="2681285" y="122535"/>
                  <a:pt x="2677006" y="126132"/>
                  <a:pt x="2672790" y="130348"/>
                </a:cubicBezTo>
                <a:cubicBezTo>
                  <a:pt x="2668573" y="134565"/>
                  <a:pt x="2664728" y="139898"/>
                  <a:pt x="2661255" y="146347"/>
                </a:cubicBezTo>
                <a:cubicBezTo>
                  <a:pt x="2657783" y="152797"/>
                  <a:pt x="2654806" y="159866"/>
                  <a:pt x="2652326" y="167555"/>
                </a:cubicBezTo>
                <a:cubicBezTo>
                  <a:pt x="2649845" y="175245"/>
                  <a:pt x="2647737" y="183679"/>
                  <a:pt x="2646001" y="192856"/>
                </a:cubicBezTo>
                <a:cubicBezTo>
                  <a:pt x="2644264" y="202034"/>
                  <a:pt x="2642652" y="211584"/>
                  <a:pt x="2641163" y="221506"/>
                </a:cubicBezTo>
                <a:cubicBezTo>
                  <a:pt x="2647861" y="214560"/>
                  <a:pt x="2655364" y="208173"/>
                  <a:pt x="2663674" y="202344"/>
                </a:cubicBezTo>
                <a:cubicBezTo>
                  <a:pt x="2671983" y="196515"/>
                  <a:pt x="2680851" y="191554"/>
                  <a:pt x="2690277" y="187461"/>
                </a:cubicBezTo>
                <a:cubicBezTo>
                  <a:pt x="2699702" y="183369"/>
                  <a:pt x="2709686" y="180144"/>
                  <a:pt x="2720229" y="177787"/>
                </a:cubicBezTo>
                <a:cubicBezTo>
                  <a:pt x="2730770" y="175431"/>
                  <a:pt x="2741870" y="174253"/>
                  <a:pt x="2753529" y="174253"/>
                </a:cubicBezTo>
                <a:cubicBezTo>
                  <a:pt x="2777837" y="174253"/>
                  <a:pt x="2798983" y="178097"/>
                  <a:pt x="2816967" y="185787"/>
                </a:cubicBezTo>
                <a:cubicBezTo>
                  <a:pt x="2834950" y="193476"/>
                  <a:pt x="2849833" y="204577"/>
                  <a:pt x="2861615" y="219087"/>
                </a:cubicBezTo>
                <a:cubicBezTo>
                  <a:pt x="2873397" y="233598"/>
                  <a:pt x="2882203" y="251209"/>
                  <a:pt x="2888032" y="271921"/>
                </a:cubicBezTo>
                <a:cubicBezTo>
                  <a:pt x="2893861" y="292633"/>
                  <a:pt x="2896776" y="316136"/>
                  <a:pt x="2896776" y="342429"/>
                </a:cubicBezTo>
                <a:cubicBezTo>
                  <a:pt x="2896776" y="370954"/>
                  <a:pt x="2892497" y="396999"/>
                  <a:pt x="2883939" y="420563"/>
                </a:cubicBezTo>
                <a:cubicBezTo>
                  <a:pt x="2875382" y="444128"/>
                  <a:pt x="2863228" y="464220"/>
                  <a:pt x="2847477" y="480839"/>
                </a:cubicBezTo>
                <a:cubicBezTo>
                  <a:pt x="2831725" y="497458"/>
                  <a:pt x="2812874" y="510294"/>
                  <a:pt x="2790922" y="519348"/>
                </a:cubicBezTo>
                <a:cubicBezTo>
                  <a:pt x="2768970" y="528402"/>
                  <a:pt x="2744599" y="532929"/>
                  <a:pt x="2717810" y="532929"/>
                </a:cubicBezTo>
                <a:cubicBezTo>
                  <a:pt x="2688044" y="532929"/>
                  <a:pt x="2662557" y="528340"/>
                  <a:pt x="2641350" y="519162"/>
                </a:cubicBezTo>
                <a:cubicBezTo>
                  <a:pt x="2620142" y="509984"/>
                  <a:pt x="2602654" y="496156"/>
                  <a:pt x="2588887" y="477676"/>
                </a:cubicBezTo>
                <a:cubicBezTo>
                  <a:pt x="2575121" y="459197"/>
                  <a:pt x="2565075" y="435880"/>
                  <a:pt x="2558750" y="407727"/>
                </a:cubicBezTo>
                <a:cubicBezTo>
                  <a:pt x="2552425" y="379574"/>
                  <a:pt x="2549262" y="346521"/>
                  <a:pt x="2549262" y="308570"/>
                </a:cubicBezTo>
                <a:cubicBezTo>
                  <a:pt x="2549262" y="281037"/>
                  <a:pt x="2550688" y="255116"/>
                  <a:pt x="2553541" y="230808"/>
                </a:cubicBezTo>
                <a:cubicBezTo>
                  <a:pt x="2556394" y="206499"/>
                  <a:pt x="2560610" y="184237"/>
                  <a:pt x="2566191" y="164021"/>
                </a:cubicBezTo>
                <a:cubicBezTo>
                  <a:pt x="2571772" y="143805"/>
                  <a:pt x="2578656" y="126070"/>
                  <a:pt x="2586841" y="110815"/>
                </a:cubicBezTo>
                <a:cubicBezTo>
                  <a:pt x="2595027" y="95560"/>
                  <a:pt x="2603460" y="83344"/>
                  <a:pt x="2612142" y="74166"/>
                </a:cubicBezTo>
                <a:cubicBezTo>
                  <a:pt x="2620824" y="64988"/>
                  <a:pt x="2629257" y="57609"/>
                  <a:pt x="2637443" y="52028"/>
                </a:cubicBezTo>
                <a:cubicBezTo>
                  <a:pt x="2645628" y="46447"/>
                  <a:pt x="2654682" y="41486"/>
                  <a:pt x="2664604" y="37145"/>
                </a:cubicBezTo>
                <a:cubicBezTo>
                  <a:pt x="2674526" y="32804"/>
                  <a:pt x="2685564" y="29021"/>
                  <a:pt x="2697718" y="25797"/>
                </a:cubicBezTo>
                <a:cubicBezTo>
                  <a:pt x="2709873" y="22572"/>
                  <a:pt x="2723143" y="19844"/>
                  <a:pt x="2737530" y="17611"/>
                </a:cubicBezTo>
                <a:lnTo>
                  <a:pt x="2855848" y="496"/>
                </a:lnTo>
                <a:cubicBezTo>
                  <a:pt x="2860313" y="0"/>
                  <a:pt x="2863971" y="-124"/>
                  <a:pt x="2866824" y="124"/>
                </a:cubicBezTo>
                <a:close/>
              </a:path>
            </a:pathLst>
          </a:custGeom>
          <a:solidFill>
            <a:srgbClr val="DA251D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75000"/>
              </a:lnSpc>
            </a:pPr>
            <a:endParaRPr lang="ru-RU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8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 78"/>
          <p:cNvSpPr txBox="1"/>
          <p:nvPr/>
        </p:nvSpPr>
        <p:spPr>
          <a:xfrm>
            <a:off x="2102360" y="643623"/>
            <a:ext cx="137584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/>
              <a:t>инженеры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290684" y="1127226"/>
            <a:ext cx="1860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педагоги</a:t>
            </a:r>
          </a:p>
        </p:txBody>
      </p:sp>
      <p:sp>
        <p:nvSpPr>
          <p:cNvPr id="135" name="Прямоугольник 134"/>
          <p:cNvSpPr/>
          <p:nvPr/>
        </p:nvSpPr>
        <p:spPr>
          <a:xfrm rot="5400000">
            <a:off x="4535996" y="452341"/>
            <a:ext cx="72008" cy="8533620"/>
          </a:xfrm>
          <a:prstGeom prst="rect">
            <a:avLst/>
          </a:prstGeom>
          <a:solidFill>
            <a:srgbClr val="DA251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A251D"/>
              </a:solidFill>
            </a:endParaRPr>
          </a:p>
        </p:txBody>
      </p:sp>
      <p:grpSp>
        <p:nvGrpSpPr>
          <p:cNvPr id="503" name="Группа 502"/>
          <p:cNvGrpSpPr/>
          <p:nvPr/>
        </p:nvGrpSpPr>
        <p:grpSpPr>
          <a:xfrm>
            <a:off x="595765" y="2230880"/>
            <a:ext cx="955032" cy="2312731"/>
            <a:chOff x="769471" y="1538814"/>
            <a:chExt cx="955032" cy="231273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99592" y="1659971"/>
              <a:ext cx="807753" cy="2187949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 rot="5400000">
              <a:off x="1090581" y="1719818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 rot="5400000">
              <a:off x="1450621" y="1721508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 rot="5400000">
              <a:off x="1090581" y="1906172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99" name="Прямоугольник 98"/>
            <p:cNvSpPr/>
            <p:nvPr/>
          </p:nvSpPr>
          <p:spPr>
            <a:xfrm rot="5400000">
              <a:off x="1450621" y="1907862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>
            <a:xfrm rot="5400000">
              <a:off x="1090581" y="2068545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 rot="5400000">
              <a:off x="1450621" y="2070235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>
            <a:xfrm rot="5400000">
              <a:off x="1090581" y="2254899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3" name="Прямоугольник 102"/>
            <p:cNvSpPr/>
            <p:nvPr/>
          </p:nvSpPr>
          <p:spPr>
            <a:xfrm rot="5400000">
              <a:off x="1450621" y="2256589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4" name="Прямоугольник 103"/>
            <p:cNvSpPr/>
            <p:nvPr/>
          </p:nvSpPr>
          <p:spPr>
            <a:xfrm rot="5400000">
              <a:off x="1090581" y="2426055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5" name="Прямоугольник 104"/>
            <p:cNvSpPr/>
            <p:nvPr/>
          </p:nvSpPr>
          <p:spPr>
            <a:xfrm rot="5400000">
              <a:off x="1450621" y="2427745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6" name="Прямоугольник 105"/>
            <p:cNvSpPr/>
            <p:nvPr/>
          </p:nvSpPr>
          <p:spPr>
            <a:xfrm rot="5400000">
              <a:off x="1090581" y="2612409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7" name="Прямоугольник 106"/>
            <p:cNvSpPr/>
            <p:nvPr/>
          </p:nvSpPr>
          <p:spPr>
            <a:xfrm rot="5400000">
              <a:off x="1450621" y="2614099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8" name="Прямоугольник 107"/>
            <p:cNvSpPr/>
            <p:nvPr/>
          </p:nvSpPr>
          <p:spPr>
            <a:xfrm rot="5400000">
              <a:off x="1090581" y="2774782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09" name="Прямоугольник 108"/>
            <p:cNvSpPr/>
            <p:nvPr/>
          </p:nvSpPr>
          <p:spPr>
            <a:xfrm rot="5400000">
              <a:off x="1450621" y="2776472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0" name="Прямоугольник 109"/>
            <p:cNvSpPr/>
            <p:nvPr/>
          </p:nvSpPr>
          <p:spPr>
            <a:xfrm rot="5400000">
              <a:off x="1090581" y="2961136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 rot="5400000">
              <a:off x="1450621" y="2962826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 rot="5400000">
              <a:off x="1090580" y="3129910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3" name="Прямоугольник 112"/>
            <p:cNvSpPr/>
            <p:nvPr/>
          </p:nvSpPr>
          <p:spPr>
            <a:xfrm rot="5400000">
              <a:off x="1450620" y="3131600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4" name="Прямоугольник 113"/>
            <p:cNvSpPr/>
            <p:nvPr/>
          </p:nvSpPr>
          <p:spPr>
            <a:xfrm rot="5400000">
              <a:off x="1090580" y="3316264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 rot="5400000">
              <a:off x="1450620" y="3317954"/>
              <a:ext cx="78570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6" name="Прямоугольник 115"/>
            <p:cNvSpPr/>
            <p:nvPr/>
          </p:nvSpPr>
          <p:spPr>
            <a:xfrm rot="5400000">
              <a:off x="1183708" y="3593212"/>
              <a:ext cx="239517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 rot="5400000" flipH="1">
              <a:off x="1280602" y="1140632"/>
              <a:ext cx="45719" cy="842083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6" name="Прямоугольник 135"/>
            <p:cNvSpPr/>
            <p:nvPr/>
          </p:nvSpPr>
          <p:spPr>
            <a:xfrm>
              <a:off x="769471" y="1653102"/>
              <a:ext cx="45719" cy="2198443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grpSp>
        <p:nvGrpSpPr>
          <p:cNvPr id="502" name="Группа 501"/>
          <p:cNvGrpSpPr/>
          <p:nvPr/>
        </p:nvGrpSpPr>
        <p:grpSpPr>
          <a:xfrm>
            <a:off x="4722251" y="3700697"/>
            <a:ext cx="949840" cy="850288"/>
            <a:chOff x="2106562" y="3002878"/>
            <a:chExt cx="949840" cy="850288"/>
          </a:xfrm>
        </p:grpSpPr>
        <p:sp>
          <p:nvSpPr>
            <p:cNvPr id="94" name="Прямоугольник 93"/>
            <p:cNvSpPr/>
            <p:nvPr/>
          </p:nvSpPr>
          <p:spPr>
            <a:xfrm>
              <a:off x="2123728" y="3111020"/>
              <a:ext cx="807753" cy="736900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рямоугольник 116"/>
            <p:cNvSpPr/>
            <p:nvPr/>
          </p:nvSpPr>
          <p:spPr>
            <a:xfrm rot="5400000">
              <a:off x="2228459" y="3239601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8" name="Прямоугольник 117"/>
            <p:cNvSpPr/>
            <p:nvPr/>
          </p:nvSpPr>
          <p:spPr>
            <a:xfrm rot="5400000">
              <a:off x="2365076" y="3239601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19" name="Прямоугольник 118"/>
            <p:cNvSpPr/>
            <p:nvPr/>
          </p:nvSpPr>
          <p:spPr>
            <a:xfrm rot="5400000">
              <a:off x="2488319" y="3239601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0" name="Прямоугольник 119"/>
            <p:cNvSpPr/>
            <p:nvPr/>
          </p:nvSpPr>
          <p:spPr>
            <a:xfrm rot="5400000">
              <a:off x="2624503" y="3239601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1" name="Прямоугольник 120"/>
            <p:cNvSpPr/>
            <p:nvPr/>
          </p:nvSpPr>
          <p:spPr>
            <a:xfrm rot="5400000">
              <a:off x="2754072" y="3239601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2" name="Прямоугольник 121"/>
            <p:cNvSpPr/>
            <p:nvPr/>
          </p:nvSpPr>
          <p:spPr>
            <a:xfrm rot="5400000">
              <a:off x="2228459" y="3368358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3" name="Прямоугольник 122"/>
            <p:cNvSpPr/>
            <p:nvPr/>
          </p:nvSpPr>
          <p:spPr>
            <a:xfrm rot="5400000">
              <a:off x="2365076" y="3368358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4" name="Прямоугольник 123"/>
            <p:cNvSpPr/>
            <p:nvPr/>
          </p:nvSpPr>
          <p:spPr>
            <a:xfrm rot="5400000">
              <a:off x="2488319" y="3368358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 rot="5400000">
              <a:off x="2624503" y="3368358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 rot="5400000">
              <a:off x="2754072" y="3368358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 rot="5400000">
              <a:off x="2228459" y="3502564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 rot="5400000">
              <a:off x="2365076" y="3502564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29" name="Прямоугольник 128"/>
            <p:cNvSpPr/>
            <p:nvPr/>
          </p:nvSpPr>
          <p:spPr>
            <a:xfrm rot="5400000">
              <a:off x="2488319" y="3502564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0" name="Прямоугольник 129"/>
            <p:cNvSpPr/>
            <p:nvPr/>
          </p:nvSpPr>
          <p:spPr>
            <a:xfrm rot="5400000">
              <a:off x="2624503" y="3502564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1" name="Прямоугольник 130"/>
            <p:cNvSpPr/>
            <p:nvPr/>
          </p:nvSpPr>
          <p:spPr>
            <a:xfrm rot="5400000">
              <a:off x="2754072" y="3502564"/>
              <a:ext cx="78570" cy="7200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2" name="Прямоугольник 131"/>
            <p:cNvSpPr/>
            <p:nvPr/>
          </p:nvSpPr>
          <p:spPr>
            <a:xfrm rot="5400000">
              <a:off x="2347147" y="3720833"/>
              <a:ext cx="145048" cy="10262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 rot="5400000">
              <a:off x="2567746" y="3720833"/>
              <a:ext cx="145048" cy="10262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7" name="Прямоугольник 136"/>
            <p:cNvSpPr/>
            <p:nvPr/>
          </p:nvSpPr>
          <p:spPr>
            <a:xfrm rot="5400000" flipH="1">
              <a:off x="2504744" y="2604696"/>
              <a:ext cx="45719" cy="842083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138" name="Прямоугольник 137"/>
            <p:cNvSpPr/>
            <p:nvPr/>
          </p:nvSpPr>
          <p:spPr>
            <a:xfrm>
              <a:off x="3010683" y="3106832"/>
              <a:ext cx="45719" cy="746334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grpSp>
        <p:nvGrpSpPr>
          <p:cNvPr id="501" name="Группа 500"/>
          <p:cNvGrpSpPr/>
          <p:nvPr/>
        </p:nvGrpSpPr>
        <p:grpSpPr>
          <a:xfrm>
            <a:off x="3320090" y="2558187"/>
            <a:ext cx="959488" cy="1977871"/>
            <a:chOff x="3546722" y="1870049"/>
            <a:chExt cx="959488" cy="1977871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3563888" y="1999731"/>
              <a:ext cx="807753" cy="1848189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85" name="Группа 284"/>
            <p:cNvGrpSpPr/>
            <p:nvPr/>
          </p:nvGrpSpPr>
          <p:grpSpPr>
            <a:xfrm>
              <a:off x="3679732" y="2121369"/>
              <a:ext cx="576064" cy="1408305"/>
              <a:chOff x="3707904" y="2121369"/>
              <a:chExt cx="504056" cy="1408305"/>
            </a:xfrm>
          </p:grpSpPr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3707904" y="2121369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995936" y="2121369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07904" y="2215931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/>
              <p:nvPr/>
            </p:nvCxnSpPr>
            <p:spPr>
              <a:xfrm>
                <a:off x="3995936" y="2215931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>
                <a:off x="3707904" y="2306033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>
                <a:off x="3995936" y="2306033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Прямая соединительная линия 171"/>
              <p:cNvCxnSpPr/>
              <p:nvPr/>
            </p:nvCxnSpPr>
            <p:spPr>
              <a:xfrm>
                <a:off x="3707904" y="2400595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Прямая соединительная линия 172"/>
              <p:cNvCxnSpPr/>
              <p:nvPr/>
            </p:nvCxnSpPr>
            <p:spPr>
              <a:xfrm>
                <a:off x="3995936" y="2400595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Прямая соединительная линия 173"/>
              <p:cNvCxnSpPr/>
              <p:nvPr/>
            </p:nvCxnSpPr>
            <p:spPr>
              <a:xfrm>
                <a:off x="3707904" y="2493180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Прямая соединительная линия 174"/>
              <p:cNvCxnSpPr/>
              <p:nvPr/>
            </p:nvCxnSpPr>
            <p:spPr>
              <a:xfrm>
                <a:off x="3995936" y="2493180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Прямая соединительная линия 175"/>
              <p:cNvCxnSpPr/>
              <p:nvPr/>
            </p:nvCxnSpPr>
            <p:spPr>
              <a:xfrm>
                <a:off x="3707904" y="2587742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Прямая соединительная линия 176"/>
              <p:cNvCxnSpPr/>
              <p:nvPr/>
            </p:nvCxnSpPr>
            <p:spPr>
              <a:xfrm>
                <a:off x="3995936" y="2587742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Прямая соединительная линия 177"/>
              <p:cNvCxnSpPr/>
              <p:nvPr/>
            </p:nvCxnSpPr>
            <p:spPr>
              <a:xfrm>
                <a:off x="3707904" y="2677844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>
                <a:off x="3995936" y="2677844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Прямая соединительная линия 179"/>
              <p:cNvCxnSpPr/>
              <p:nvPr/>
            </p:nvCxnSpPr>
            <p:spPr>
              <a:xfrm>
                <a:off x="3707904" y="2772406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Прямая соединительная линия 180"/>
              <p:cNvCxnSpPr/>
              <p:nvPr/>
            </p:nvCxnSpPr>
            <p:spPr>
              <a:xfrm>
                <a:off x="3995936" y="2772406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>
                <a:off x="3707904" y="2878637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>
                <a:off x="3995936" y="2878637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Прямая соединительная линия 183"/>
              <p:cNvCxnSpPr/>
              <p:nvPr/>
            </p:nvCxnSpPr>
            <p:spPr>
              <a:xfrm>
                <a:off x="3707904" y="2973199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Прямая соединительная линия 184"/>
              <p:cNvCxnSpPr/>
              <p:nvPr/>
            </p:nvCxnSpPr>
            <p:spPr>
              <a:xfrm>
                <a:off x="3995936" y="2973199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Прямая соединительная линия 185"/>
              <p:cNvCxnSpPr/>
              <p:nvPr/>
            </p:nvCxnSpPr>
            <p:spPr>
              <a:xfrm>
                <a:off x="3707904" y="3063301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>
                <a:off x="3995936" y="3063301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>
                <a:off x="3707904" y="3157863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>
                <a:off x="3995936" y="3157863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3707904" y="3250448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3995936" y="3250448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>
              <a:xfrm>
                <a:off x="3707904" y="3345010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>
              <a:xfrm>
                <a:off x="3995936" y="3345010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Прямая соединительная линия 193"/>
              <p:cNvCxnSpPr/>
              <p:nvPr/>
            </p:nvCxnSpPr>
            <p:spPr>
              <a:xfrm>
                <a:off x="3707904" y="3435112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Прямая соединительная линия 194"/>
              <p:cNvCxnSpPr/>
              <p:nvPr/>
            </p:nvCxnSpPr>
            <p:spPr>
              <a:xfrm>
                <a:off x="3995936" y="3435112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единительная линия 195"/>
              <p:cNvCxnSpPr/>
              <p:nvPr/>
            </p:nvCxnSpPr>
            <p:spPr>
              <a:xfrm>
                <a:off x="3707904" y="3529674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Прямая соединительная линия 196"/>
              <p:cNvCxnSpPr/>
              <p:nvPr/>
            </p:nvCxnSpPr>
            <p:spPr>
              <a:xfrm>
                <a:off x="3995936" y="3529674"/>
                <a:ext cx="216024" cy="0"/>
              </a:xfrm>
              <a:prstGeom prst="line">
                <a:avLst/>
              </a:prstGeom>
              <a:ln w="381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6" name="Прямоугольник 285"/>
            <p:cNvSpPr/>
            <p:nvPr/>
          </p:nvSpPr>
          <p:spPr>
            <a:xfrm rot="5400000">
              <a:off x="3880757" y="3571076"/>
              <a:ext cx="178399" cy="339990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287" name="Прямоугольник 286"/>
            <p:cNvSpPr/>
            <p:nvPr/>
          </p:nvSpPr>
          <p:spPr>
            <a:xfrm rot="5400000" flipH="1">
              <a:off x="3944904" y="1471867"/>
              <a:ext cx="45719" cy="842083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288" name="Прямоугольник 287"/>
            <p:cNvSpPr/>
            <p:nvPr/>
          </p:nvSpPr>
          <p:spPr>
            <a:xfrm flipH="1">
              <a:off x="4460491" y="1999731"/>
              <a:ext cx="45719" cy="1830540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grpSp>
        <p:nvGrpSpPr>
          <p:cNvPr id="504" name="Группа 503"/>
          <p:cNvGrpSpPr/>
          <p:nvPr/>
        </p:nvGrpSpPr>
        <p:grpSpPr>
          <a:xfrm>
            <a:off x="1941598" y="3011694"/>
            <a:ext cx="954213" cy="1526671"/>
            <a:chOff x="4914039" y="2278715"/>
            <a:chExt cx="954213" cy="1526671"/>
          </a:xfrm>
        </p:grpSpPr>
        <p:sp>
          <p:nvSpPr>
            <p:cNvPr id="93" name="Прямоугольник 92"/>
            <p:cNvSpPr/>
            <p:nvPr/>
          </p:nvSpPr>
          <p:spPr>
            <a:xfrm>
              <a:off x="4932041" y="2402283"/>
              <a:ext cx="807754" cy="1403103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93" name="Группа 292"/>
            <p:cNvGrpSpPr/>
            <p:nvPr/>
          </p:nvGrpSpPr>
          <p:grpSpPr>
            <a:xfrm>
              <a:off x="5024870" y="2560323"/>
              <a:ext cx="626793" cy="214583"/>
              <a:chOff x="5031889" y="2493109"/>
              <a:chExt cx="626793" cy="214583"/>
            </a:xfrm>
          </p:grpSpPr>
          <p:sp>
            <p:nvSpPr>
              <p:cNvPr id="289" name="Прямоугольник 288"/>
              <p:cNvSpPr/>
              <p:nvPr/>
            </p:nvSpPr>
            <p:spPr>
              <a:xfrm rot="10800000">
                <a:off x="5031889" y="2494870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0" name="Прямоугольник 289"/>
              <p:cNvSpPr/>
              <p:nvPr/>
            </p:nvSpPr>
            <p:spPr>
              <a:xfrm rot="10800000">
                <a:off x="5220072" y="2494871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1" name="Прямоугольник 290"/>
              <p:cNvSpPr/>
              <p:nvPr/>
            </p:nvSpPr>
            <p:spPr>
              <a:xfrm rot="10800000">
                <a:off x="5400356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2" name="Прямоугольник 291"/>
              <p:cNvSpPr/>
              <p:nvPr/>
            </p:nvSpPr>
            <p:spPr>
              <a:xfrm rot="10800000">
                <a:off x="5580112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</p:grpSp>
        <p:grpSp>
          <p:nvGrpSpPr>
            <p:cNvPr id="294" name="Группа 293"/>
            <p:cNvGrpSpPr/>
            <p:nvPr/>
          </p:nvGrpSpPr>
          <p:grpSpPr>
            <a:xfrm>
              <a:off x="5024870" y="2874923"/>
              <a:ext cx="626793" cy="214583"/>
              <a:chOff x="5031889" y="2493109"/>
              <a:chExt cx="626793" cy="214583"/>
            </a:xfrm>
          </p:grpSpPr>
          <p:sp>
            <p:nvSpPr>
              <p:cNvPr id="295" name="Прямоугольник 294"/>
              <p:cNvSpPr/>
              <p:nvPr/>
            </p:nvSpPr>
            <p:spPr>
              <a:xfrm rot="10800000">
                <a:off x="5031889" y="2494870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6" name="Прямоугольник 295"/>
              <p:cNvSpPr/>
              <p:nvPr/>
            </p:nvSpPr>
            <p:spPr>
              <a:xfrm rot="10800000">
                <a:off x="5220072" y="2494871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7" name="Прямоугольник 296"/>
              <p:cNvSpPr/>
              <p:nvPr/>
            </p:nvSpPr>
            <p:spPr>
              <a:xfrm rot="10800000">
                <a:off x="5400356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298" name="Прямоугольник 297"/>
              <p:cNvSpPr/>
              <p:nvPr/>
            </p:nvSpPr>
            <p:spPr>
              <a:xfrm rot="10800000">
                <a:off x="5580112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</p:grpSp>
        <p:grpSp>
          <p:nvGrpSpPr>
            <p:cNvPr id="299" name="Группа 298"/>
            <p:cNvGrpSpPr/>
            <p:nvPr/>
          </p:nvGrpSpPr>
          <p:grpSpPr>
            <a:xfrm>
              <a:off x="5024870" y="3178234"/>
              <a:ext cx="626793" cy="214583"/>
              <a:chOff x="5031889" y="2493109"/>
              <a:chExt cx="626793" cy="214583"/>
            </a:xfrm>
          </p:grpSpPr>
          <p:sp>
            <p:nvSpPr>
              <p:cNvPr id="300" name="Прямоугольник 299"/>
              <p:cNvSpPr/>
              <p:nvPr/>
            </p:nvSpPr>
            <p:spPr>
              <a:xfrm rot="10800000">
                <a:off x="5031889" y="2494870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301" name="Прямоугольник 300"/>
              <p:cNvSpPr/>
              <p:nvPr/>
            </p:nvSpPr>
            <p:spPr>
              <a:xfrm rot="10800000">
                <a:off x="5220072" y="2494871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302" name="Прямоугольник 301"/>
              <p:cNvSpPr/>
              <p:nvPr/>
            </p:nvSpPr>
            <p:spPr>
              <a:xfrm rot="10800000">
                <a:off x="5400356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303" name="Прямоугольник 302"/>
              <p:cNvSpPr/>
              <p:nvPr/>
            </p:nvSpPr>
            <p:spPr>
              <a:xfrm rot="10800000">
                <a:off x="5580112" y="2493109"/>
                <a:ext cx="78570" cy="212821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</p:grpSp>
        <p:sp>
          <p:nvSpPr>
            <p:cNvPr id="309" name="Прямоугольник 308"/>
            <p:cNvSpPr/>
            <p:nvPr/>
          </p:nvSpPr>
          <p:spPr>
            <a:xfrm flipH="1">
              <a:off x="5822533" y="2402377"/>
              <a:ext cx="45719" cy="1390168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310" name="Прямоугольник 309"/>
            <p:cNvSpPr/>
            <p:nvPr/>
          </p:nvSpPr>
          <p:spPr>
            <a:xfrm rot="5400000">
              <a:off x="5217929" y="3566376"/>
              <a:ext cx="239517" cy="212821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311" name="Прямоугольник 310"/>
            <p:cNvSpPr/>
            <p:nvPr/>
          </p:nvSpPr>
          <p:spPr>
            <a:xfrm rot="5400000" flipH="1">
              <a:off x="5313058" y="1879696"/>
              <a:ext cx="45719" cy="843758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grpSp>
        <p:nvGrpSpPr>
          <p:cNvPr id="505" name="Группа 504"/>
          <p:cNvGrpSpPr/>
          <p:nvPr/>
        </p:nvGrpSpPr>
        <p:grpSpPr>
          <a:xfrm>
            <a:off x="6121800" y="3787904"/>
            <a:ext cx="961691" cy="765759"/>
            <a:chOff x="6138173" y="3065300"/>
            <a:chExt cx="961691" cy="765759"/>
          </a:xfrm>
        </p:grpSpPr>
        <p:sp>
          <p:nvSpPr>
            <p:cNvPr id="95" name="Прямоугольник 94"/>
            <p:cNvSpPr/>
            <p:nvPr/>
          </p:nvSpPr>
          <p:spPr>
            <a:xfrm>
              <a:off x="6156176" y="3186043"/>
              <a:ext cx="807753" cy="632880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23" name="Группа 322"/>
            <p:cNvGrpSpPr/>
            <p:nvPr/>
          </p:nvGrpSpPr>
          <p:grpSpPr>
            <a:xfrm>
              <a:off x="6249147" y="3286237"/>
              <a:ext cx="621809" cy="119720"/>
              <a:chOff x="6228184" y="3286237"/>
              <a:chExt cx="621809" cy="119720"/>
            </a:xfrm>
          </p:grpSpPr>
          <p:sp>
            <p:nvSpPr>
              <p:cNvPr id="320" name="Прямоугольник 319"/>
              <p:cNvSpPr/>
              <p:nvPr/>
            </p:nvSpPr>
            <p:spPr>
              <a:xfrm rot="10800000">
                <a:off x="6588859" y="3286237"/>
                <a:ext cx="261134" cy="118838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322" name="Прямоугольник 321"/>
              <p:cNvSpPr/>
              <p:nvPr/>
            </p:nvSpPr>
            <p:spPr>
              <a:xfrm rot="10800000">
                <a:off x="6228184" y="3287119"/>
                <a:ext cx="261134" cy="118838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</p:grpSp>
        <p:grpSp>
          <p:nvGrpSpPr>
            <p:cNvPr id="324" name="Группа 323"/>
            <p:cNvGrpSpPr/>
            <p:nvPr/>
          </p:nvGrpSpPr>
          <p:grpSpPr>
            <a:xfrm>
              <a:off x="6249147" y="3478708"/>
              <a:ext cx="621809" cy="119720"/>
              <a:chOff x="6228184" y="3286237"/>
              <a:chExt cx="621809" cy="119720"/>
            </a:xfrm>
          </p:grpSpPr>
          <p:sp>
            <p:nvSpPr>
              <p:cNvPr id="325" name="Прямоугольник 324"/>
              <p:cNvSpPr/>
              <p:nvPr/>
            </p:nvSpPr>
            <p:spPr>
              <a:xfrm rot="10800000">
                <a:off x="6588859" y="3286237"/>
                <a:ext cx="261134" cy="118838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  <p:sp>
            <p:nvSpPr>
              <p:cNvPr id="326" name="Прямоугольник 325"/>
              <p:cNvSpPr/>
              <p:nvPr/>
            </p:nvSpPr>
            <p:spPr>
              <a:xfrm rot="10800000">
                <a:off x="6228184" y="3287119"/>
                <a:ext cx="261134" cy="118838"/>
              </a:xfrm>
              <a:prstGeom prst="rect">
                <a:avLst/>
              </a:prstGeom>
              <a:solidFill>
                <a:srgbClr val="DA251D"/>
              </a:solidFill>
              <a:ln w="19050">
                <a:solidFill>
                  <a:srgbClr val="DA25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DA251D"/>
                  </a:solidFill>
                </a:endParaRPr>
              </a:p>
            </p:txBody>
          </p:sp>
        </p:grpSp>
        <p:sp>
          <p:nvSpPr>
            <p:cNvPr id="327" name="Прямоугольник 326"/>
            <p:cNvSpPr/>
            <p:nvPr/>
          </p:nvSpPr>
          <p:spPr>
            <a:xfrm rot="5400000">
              <a:off x="6487528" y="3707221"/>
              <a:ext cx="145048" cy="102628"/>
            </a:xfrm>
            <a:prstGeom prst="rect">
              <a:avLst/>
            </a:prstGeom>
            <a:solidFill>
              <a:srgbClr val="DA251D"/>
            </a:solidFill>
            <a:ln w="190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328" name="Прямоугольник 327"/>
            <p:cNvSpPr/>
            <p:nvPr/>
          </p:nvSpPr>
          <p:spPr>
            <a:xfrm rot="5400000" flipH="1">
              <a:off x="6537192" y="2666281"/>
              <a:ext cx="45719" cy="843758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329" name="Прямоугольник 328"/>
            <p:cNvSpPr/>
            <p:nvPr/>
          </p:nvSpPr>
          <p:spPr>
            <a:xfrm>
              <a:off x="7054145" y="3187813"/>
              <a:ext cx="45719" cy="632881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grpSp>
        <p:nvGrpSpPr>
          <p:cNvPr id="506" name="Группа 505"/>
          <p:cNvGrpSpPr/>
          <p:nvPr/>
        </p:nvGrpSpPr>
        <p:grpSpPr>
          <a:xfrm>
            <a:off x="7575010" y="2732894"/>
            <a:ext cx="973226" cy="1805471"/>
            <a:chOff x="7434319" y="2024798"/>
            <a:chExt cx="973226" cy="1805471"/>
          </a:xfrm>
        </p:grpSpPr>
        <p:sp>
          <p:nvSpPr>
            <p:cNvPr id="92" name="Прямоугольник 91"/>
            <p:cNvSpPr/>
            <p:nvPr/>
          </p:nvSpPr>
          <p:spPr>
            <a:xfrm>
              <a:off x="7452321" y="2159652"/>
              <a:ext cx="807754" cy="1670617"/>
            </a:xfrm>
            <a:prstGeom prst="rect">
              <a:avLst/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63" name="Группа 362"/>
            <p:cNvGrpSpPr/>
            <p:nvPr/>
          </p:nvGrpSpPr>
          <p:grpSpPr>
            <a:xfrm>
              <a:off x="7528843" y="2251266"/>
              <a:ext cx="654709" cy="404252"/>
              <a:chOff x="7524328" y="2251266"/>
              <a:chExt cx="654709" cy="404252"/>
            </a:xfrm>
          </p:grpSpPr>
          <p:grpSp>
            <p:nvGrpSpPr>
              <p:cNvPr id="346" name="Группа 345"/>
              <p:cNvGrpSpPr/>
              <p:nvPr/>
            </p:nvGrpSpPr>
            <p:grpSpPr>
              <a:xfrm>
                <a:off x="7524328" y="2251266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335" name="Группа 334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31" name="Прямоугольник 330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32" name="Прямоугольник 331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33" name="Прямоугольник 332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34" name="Прямоугольник 333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36" name="Группа 335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37" name="Прямоугольник 336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38" name="Прямоугольник 337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39" name="Прямоугольник 338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40" name="Прямоугольник 339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41" name="Группа 340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42" name="Прямоугольник 341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43" name="Прямоугольник 342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44" name="Прямоугольник 343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45" name="Прямоугольник 344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grpSp>
            <p:nvGrpSpPr>
              <p:cNvPr id="347" name="Группа 346"/>
              <p:cNvGrpSpPr/>
              <p:nvPr/>
            </p:nvGrpSpPr>
            <p:grpSpPr>
              <a:xfrm>
                <a:off x="7524328" y="2468651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348" name="Группа 347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59" name="Прямоугольник 358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60" name="Прямоугольник 359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61" name="Прямоугольник 360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62" name="Прямоугольник 361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49" name="Группа 348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55" name="Прямоугольник 354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6" name="Прямоугольник 355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7" name="Прямоугольник 356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8" name="Прямоугольник 357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50" name="Группа 349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51" name="Прямоугольник 350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2" name="Прямоугольник 351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3" name="Прямоугольник 352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54" name="Прямоугольник 353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</p:grpSp>
        <p:grpSp>
          <p:nvGrpSpPr>
            <p:cNvPr id="364" name="Группа 363"/>
            <p:cNvGrpSpPr/>
            <p:nvPr/>
          </p:nvGrpSpPr>
          <p:grpSpPr>
            <a:xfrm>
              <a:off x="7528843" y="2683493"/>
              <a:ext cx="654709" cy="404252"/>
              <a:chOff x="7524328" y="2251266"/>
              <a:chExt cx="654709" cy="404252"/>
            </a:xfrm>
          </p:grpSpPr>
          <p:grpSp>
            <p:nvGrpSpPr>
              <p:cNvPr id="365" name="Группа 364"/>
              <p:cNvGrpSpPr/>
              <p:nvPr/>
            </p:nvGrpSpPr>
            <p:grpSpPr>
              <a:xfrm>
                <a:off x="7524328" y="2251266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382" name="Группа 381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93" name="Прямоугольник 392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4" name="Прямоугольник 393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5" name="Прямоугольник 394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6" name="Прямоугольник 395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83" name="Группа 382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89" name="Прямоугольник 388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0" name="Прямоугольник 389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1" name="Прямоугольник 390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92" name="Прямоугольник 391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84" name="Группа 383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85" name="Прямоугольник 384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86" name="Прямоугольник 385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87" name="Прямоугольник 386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88" name="Прямоугольник 387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grpSp>
            <p:nvGrpSpPr>
              <p:cNvPr id="366" name="Группа 365"/>
              <p:cNvGrpSpPr/>
              <p:nvPr/>
            </p:nvGrpSpPr>
            <p:grpSpPr>
              <a:xfrm>
                <a:off x="7524328" y="2468651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367" name="Группа 366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78" name="Прямоугольник 377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9" name="Прямоугольник 378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80" name="Прямоугольник 379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81" name="Прямоугольник 380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68" name="Группа 367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74" name="Прямоугольник 373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5" name="Прямоугольник 374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6" name="Прямоугольник 375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7" name="Прямоугольник 376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369" name="Группа 368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370" name="Прямоугольник 369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1" name="Прямоугольник 370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2" name="Прямоугольник 371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373" name="Прямоугольник 372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</p:grpSp>
        <p:grpSp>
          <p:nvGrpSpPr>
            <p:cNvPr id="465" name="Группа 464"/>
            <p:cNvGrpSpPr/>
            <p:nvPr/>
          </p:nvGrpSpPr>
          <p:grpSpPr>
            <a:xfrm>
              <a:off x="7528843" y="3116243"/>
              <a:ext cx="654709" cy="404252"/>
              <a:chOff x="7524328" y="2251266"/>
              <a:chExt cx="654709" cy="404252"/>
            </a:xfrm>
          </p:grpSpPr>
          <p:grpSp>
            <p:nvGrpSpPr>
              <p:cNvPr id="466" name="Группа 465"/>
              <p:cNvGrpSpPr/>
              <p:nvPr/>
            </p:nvGrpSpPr>
            <p:grpSpPr>
              <a:xfrm>
                <a:off x="7524328" y="2251266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483" name="Группа 482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94" name="Прямоугольник 493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5" name="Прямоугольник 494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6" name="Прямоугольник 495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7" name="Прямоугольник 496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484" name="Группа 483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90" name="Прямоугольник 489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1" name="Прямоугольник 490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2" name="Прямоугольник 491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93" name="Прямоугольник 492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485" name="Группа 484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86" name="Прямоугольник 485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7" name="Прямоугольник 486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8" name="Прямоугольник 487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9" name="Прямоугольник 488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grpSp>
            <p:nvGrpSpPr>
              <p:cNvPr id="467" name="Группа 466"/>
              <p:cNvGrpSpPr/>
              <p:nvPr/>
            </p:nvGrpSpPr>
            <p:grpSpPr>
              <a:xfrm>
                <a:off x="7524328" y="2468651"/>
                <a:ext cx="654709" cy="186867"/>
                <a:chOff x="7524328" y="2260416"/>
                <a:chExt cx="654709" cy="186867"/>
              </a:xfrm>
            </p:grpSpPr>
            <p:grpSp>
              <p:nvGrpSpPr>
                <p:cNvPr id="468" name="Группа 467"/>
                <p:cNvGrpSpPr/>
                <p:nvPr/>
              </p:nvGrpSpPr>
              <p:grpSpPr>
                <a:xfrm>
                  <a:off x="7524328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79" name="Прямоугольник 478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0" name="Прямоугольник 479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1" name="Прямоугольник 480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82" name="Прямоугольник 481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469" name="Группа 468"/>
                <p:cNvGrpSpPr/>
                <p:nvPr/>
              </p:nvGrpSpPr>
              <p:grpSpPr>
                <a:xfrm>
                  <a:off x="7761392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75" name="Прямоугольник 474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6" name="Прямоугольник 475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7" name="Прямоугольник 476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8" name="Прямоугольник 477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grpSp>
              <p:nvGrpSpPr>
                <p:cNvPr id="470" name="Группа 469"/>
                <p:cNvGrpSpPr/>
                <p:nvPr/>
              </p:nvGrpSpPr>
              <p:grpSpPr>
                <a:xfrm>
                  <a:off x="7990023" y="2260416"/>
                  <a:ext cx="189014" cy="186867"/>
                  <a:chOff x="7524328" y="2260416"/>
                  <a:chExt cx="189014" cy="186867"/>
                </a:xfrm>
              </p:grpSpPr>
              <p:sp>
                <p:nvSpPr>
                  <p:cNvPr id="471" name="Прямоугольник 470"/>
                  <p:cNvSpPr/>
                  <p:nvPr/>
                </p:nvSpPr>
                <p:spPr>
                  <a:xfrm>
                    <a:off x="752432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2" name="Прямоугольник 471"/>
                  <p:cNvSpPr/>
                  <p:nvPr/>
                </p:nvSpPr>
                <p:spPr>
                  <a:xfrm>
                    <a:off x="7629058" y="2260416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3" name="Прямоугольник 472"/>
                  <p:cNvSpPr/>
                  <p:nvPr/>
                </p:nvSpPr>
                <p:spPr>
                  <a:xfrm>
                    <a:off x="752432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4" name="Прямоугольник 473"/>
                  <p:cNvSpPr/>
                  <p:nvPr/>
                </p:nvSpPr>
                <p:spPr>
                  <a:xfrm>
                    <a:off x="7629058" y="2362999"/>
                    <a:ext cx="84284" cy="84284"/>
                  </a:xfrm>
                  <a:prstGeom prst="rect">
                    <a:avLst/>
                  </a:prstGeom>
                  <a:solidFill>
                    <a:srgbClr val="DA251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</p:grpSp>
        <p:sp>
          <p:nvSpPr>
            <p:cNvPr id="498" name="Прямоугольник 497"/>
            <p:cNvSpPr/>
            <p:nvPr/>
          </p:nvSpPr>
          <p:spPr>
            <a:xfrm rot="5400000">
              <a:off x="7745065" y="3637176"/>
              <a:ext cx="222266" cy="144770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499" name="Прямоугольник 498"/>
            <p:cNvSpPr/>
            <p:nvPr/>
          </p:nvSpPr>
          <p:spPr>
            <a:xfrm rot="5400000" flipH="1">
              <a:off x="7833338" y="1625779"/>
              <a:ext cx="45719" cy="843758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  <p:sp>
          <p:nvSpPr>
            <p:cNvPr id="500" name="Прямоугольник 499"/>
            <p:cNvSpPr/>
            <p:nvPr/>
          </p:nvSpPr>
          <p:spPr>
            <a:xfrm>
              <a:off x="8361826" y="2148031"/>
              <a:ext cx="45719" cy="1657355"/>
            </a:xfrm>
            <a:prstGeom prst="rect">
              <a:avLst/>
            </a:prstGeom>
            <a:solidFill>
              <a:srgbClr val="DA251D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DA251D"/>
                </a:solidFill>
              </a:endParaRPr>
            </a:p>
          </p:txBody>
        </p:sp>
      </p:grpSp>
      <p:cxnSp>
        <p:nvCxnSpPr>
          <p:cNvPr id="510" name="Прямая соединительная линия 509"/>
          <p:cNvCxnSpPr/>
          <p:nvPr/>
        </p:nvCxnSpPr>
        <p:spPr>
          <a:xfrm>
            <a:off x="305190" y="4867005"/>
            <a:ext cx="8533620" cy="0"/>
          </a:xfrm>
          <a:prstGeom prst="line">
            <a:avLst/>
          </a:prstGeom>
          <a:ln w="28575">
            <a:solidFill>
              <a:srgbClr val="DA251D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9" name="Группа 518"/>
          <p:cNvGrpSpPr/>
          <p:nvPr/>
        </p:nvGrpSpPr>
        <p:grpSpPr>
          <a:xfrm>
            <a:off x="999121" y="546526"/>
            <a:ext cx="1032226" cy="1539386"/>
            <a:chOff x="1115616" y="771550"/>
            <a:chExt cx="1032226" cy="916950"/>
          </a:xfrm>
        </p:grpSpPr>
        <p:cxnSp>
          <p:nvCxnSpPr>
            <p:cNvPr id="513" name="Прямая соединительная линия 512"/>
            <p:cNvCxnSpPr/>
            <p:nvPr/>
          </p:nvCxnSpPr>
          <p:spPr>
            <a:xfrm flipV="1">
              <a:off x="1122884" y="808508"/>
              <a:ext cx="1" cy="879992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Прямая соединительная линия 513"/>
            <p:cNvCxnSpPr/>
            <p:nvPr/>
          </p:nvCxnSpPr>
          <p:spPr>
            <a:xfrm flipH="1" flipV="1">
              <a:off x="1115616" y="771550"/>
              <a:ext cx="1032226" cy="6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1" name="TextBox 520"/>
          <p:cNvSpPr txBox="1"/>
          <p:nvPr/>
        </p:nvSpPr>
        <p:spPr>
          <a:xfrm>
            <a:off x="2087802" y="254148"/>
            <a:ext cx="1533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30%</a:t>
            </a:r>
          </a:p>
        </p:txBody>
      </p:sp>
      <p:sp>
        <p:nvSpPr>
          <p:cNvPr id="522" name="TextBox 521"/>
          <p:cNvSpPr txBox="1"/>
          <p:nvPr/>
        </p:nvSpPr>
        <p:spPr>
          <a:xfrm>
            <a:off x="4277275" y="731677"/>
            <a:ext cx="1533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26%</a:t>
            </a:r>
          </a:p>
        </p:txBody>
      </p:sp>
      <p:grpSp>
        <p:nvGrpSpPr>
          <p:cNvPr id="523" name="Группа 522"/>
          <p:cNvGrpSpPr/>
          <p:nvPr/>
        </p:nvGrpSpPr>
        <p:grpSpPr>
          <a:xfrm>
            <a:off x="3563466" y="1045343"/>
            <a:ext cx="653690" cy="1400439"/>
            <a:chOff x="1115616" y="771550"/>
            <a:chExt cx="1032226" cy="916950"/>
          </a:xfrm>
        </p:grpSpPr>
        <p:cxnSp>
          <p:nvCxnSpPr>
            <p:cNvPr id="524" name="Прямая соединительная линия 523"/>
            <p:cNvCxnSpPr/>
            <p:nvPr/>
          </p:nvCxnSpPr>
          <p:spPr>
            <a:xfrm flipV="1">
              <a:off x="1122884" y="808508"/>
              <a:ext cx="1" cy="879992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Прямая соединительная линия 524"/>
            <p:cNvCxnSpPr/>
            <p:nvPr/>
          </p:nvCxnSpPr>
          <p:spPr>
            <a:xfrm flipH="1" flipV="1">
              <a:off x="1115616" y="771550"/>
              <a:ext cx="1032226" cy="6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7" name="Группа 526"/>
          <p:cNvGrpSpPr/>
          <p:nvPr/>
        </p:nvGrpSpPr>
        <p:grpSpPr>
          <a:xfrm flipH="1">
            <a:off x="7566888" y="1481161"/>
            <a:ext cx="653690" cy="1156941"/>
            <a:chOff x="1115616" y="771550"/>
            <a:chExt cx="1032226" cy="916950"/>
          </a:xfrm>
        </p:grpSpPr>
        <p:cxnSp>
          <p:nvCxnSpPr>
            <p:cNvPr id="528" name="Прямая соединительная линия 527"/>
            <p:cNvCxnSpPr/>
            <p:nvPr/>
          </p:nvCxnSpPr>
          <p:spPr>
            <a:xfrm flipV="1">
              <a:off x="1122884" y="808508"/>
              <a:ext cx="1" cy="879992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Прямая соединительная линия 528"/>
            <p:cNvCxnSpPr/>
            <p:nvPr/>
          </p:nvCxnSpPr>
          <p:spPr>
            <a:xfrm flipH="1" flipV="1">
              <a:off x="1115616" y="771550"/>
              <a:ext cx="1032226" cy="6"/>
            </a:xfrm>
            <a:prstGeom prst="line">
              <a:avLst/>
            </a:prstGeom>
            <a:ln w="28575" cap="rnd" cmpd="sng">
              <a:solidFill>
                <a:schemeClr val="bg1">
                  <a:lumMod val="65000"/>
                </a:schemeClr>
              </a:solidFill>
              <a:prstDash val="sysDot"/>
              <a:round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0" name="TextBox 529"/>
          <p:cNvSpPr txBox="1"/>
          <p:nvPr/>
        </p:nvSpPr>
        <p:spPr>
          <a:xfrm>
            <a:off x="6321507" y="1130910"/>
            <a:ext cx="1253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20,4%</a:t>
            </a:r>
          </a:p>
        </p:txBody>
      </p:sp>
      <p:sp>
        <p:nvSpPr>
          <p:cNvPr id="531" name="TextBox 530"/>
          <p:cNvSpPr txBox="1"/>
          <p:nvPr/>
        </p:nvSpPr>
        <p:spPr>
          <a:xfrm>
            <a:off x="6339527" y="1546408"/>
            <a:ext cx="1942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гуманитарии</a:t>
            </a:r>
          </a:p>
        </p:txBody>
      </p:sp>
      <p:cxnSp>
        <p:nvCxnSpPr>
          <p:cNvPr id="533" name="Прямая соединительная линия 532"/>
          <p:cNvCxnSpPr/>
          <p:nvPr/>
        </p:nvCxnSpPr>
        <p:spPr>
          <a:xfrm flipV="1">
            <a:off x="2365246" y="1972783"/>
            <a:ext cx="0" cy="920018"/>
          </a:xfrm>
          <a:prstGeom prst="line">
            <a:avLst/>
          </a:prstGeom>
          <a:ln w="28575" cap="rnd" cmpd="sng">
            <a:solidFill>
              <a:schemeClr val="bg1">
                <a:lumMod val="65000"/>
              </a:schemeClr>
            </a:solidFill>
            <a:prstDash val="sysDot"/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" name="TextBox 538"/>
          <p:cNvSpPr txBox="1"/>
          <p:nvPr/>
        </p:nvSpPr>
        <p:spPr>
          <a:xfrm>
            <a:off x="1864873" y="1173392"/>
            <a:ext cx="1533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16%</a:t>
            </a:r>
          </a:p>
        </p:txBody>
      </p:sp>
      <p:sp>
        <p:nvSpPr>
          <p:cNvPr id="543" name="TextBox 542"/>
          <p:cNvSpPr txBox="1"/>
          <p:nvPr/>
        </p:nvSpPr>
        <p:spPr>
          <a:xfrm>
            <a:off x="1893547" y="1571048"/>
            <a:ext cx="1942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экономисты</a:t>
            </a:r>
          </a:p>
        </p:txBody>
      </p:sp>
      <p:cxnSp>
        <p:nvCxnSpPr>
          <p:cNvPr id="548" name="Прямая соединительная линия 547"/>
          <p:cNvCxnSpPr/>
          <p:nvPr/>
        </p:nvCxnSpPr>
        <p:spPr>
          <a:xfrm flipV="1">
            <a:off x="5140669" y="2479009"/>
            <a:ext cx="0" cy="1124130"/>
          </a:xfrm>
          <a:prstGeom prst="line">
            <a:avLst/>
          </a:prstGeom>
          <a:ln w="28575" cap="rnd" cmpd="sng">
            <a:solidFill>
              <a:schemeClr val="bg1">
                <a:lumMod val="65000"/>
              </a:schemeClr>
            </a:solidFill>
            <a:prstDash val="sysDot"/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0" name="TextBox 549"/>
          <p:cNvSpPr txBox="1"/>
          <p:nvPr/>
        </p:nvSpPr>
        <p:spPr>
          <a:xfrm>
            <a:off x="4524375" y="1617214"/>
            <a:ext cx="120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4,6%</a:t>
            </a:r>
          </a:p>
        </p:txBody>
      </p:sp>
      <p:sp>
        <p:nvSpPr>
          <p:cNvPr id="553" name="TextBox 552"/>
          <p:cNvSpPr txBox="1"/>
          <p:nvPr/>
        </p:nvSpPr>
        <p:spPr>
          <a:xfrm>
            <a:off x="4561781" y="2073143"/>
            <a:ext cx="1942574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1600" dirty="0"/>
              <a:t>IT</a:t>
            </a:r>
            <a:r>
              <a:rPr lang="ru-RU" sz="1600" dirty="0"/>
              <a:t>-специалисты</a:t>
            </a:r>
          </a:p>
        </p:txBody>
      </p:sp>
      <p:sp>
        <p:nvSpPr>
          <p:cNvPr id="554" name="TextBox 553"/>
          <p:cNvSpPr txBox="1"/>
          <p:nvPr/>
        </p:nvSpPr>
        <p:spPr>
          <a:xfrm>
            <a:off x="5891823" y="2440506"/>
            <a:ext cx="120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3%</a:t>
            </a:r>
          </a:p>
        </p:txBody>
      </p:sp>
      <p:sp>
        <p:nvSpPr>
          <p:cNvPr id="555" name="TextBox 554"/>
          <p:cNvSpPr txBox="1"/>
          <p:nvPr/>
        </p:nvSpPr>
        <p:spPr>
          <a:xfrm>
            <a:off x="5947473" y="2867545"/>
            <a:ext cx="1400510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600" dirty="0"/>
              <a:t>естественники </a:t>
            </a:r>
          </a:p>
        </p:txBody>
      </p:sp>
      <p:cxnSp>
        <p:nvCxnSpPr>
          <p:cNvPr id="561" name="Прямая соединительная линия 560"/>
          <p:cNvCxnSpPr/>
          <p:nvPr/>
        </p:nvCxnSpPr>
        <p:spPr>
          <a:xfrm flipV="1">
            <a:off x="6574956" y="3261031"/>
            <a:ext cx="0" cy="448090"/>
          </a:xfrm>
          <a:prstGeom prst="line">
            <a:avLst/>
          </a:prstGeom>
          <a:ln w="28575" cap="rnd" cmpd="sng">
            <a:solidFill>
              <a:schemeClr val="bg1">
                <a:lumMod val="65000"/>
              </a:schemeClr>
            </a:solidFill>
            <a:prstDash val="sysDot"/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" name="Овал 569"/>
          <p:cNvSpPr/>
          <p:nvPr/>
        </p:nvSpPr>
        <p:spPr>
          <a:xfrm>
            <a:off x="5100784" y="3563254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571" name="Овал 570"/>
          <p:cNvSpPr/>
          <p:nvPr/>
        </p:nvSpPr>
        <p:spPr>
          <a:xfrm>
            <a:off x="6535071" y="3674428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572" name="Овал 571"/>
          <p:cNvSpPr/>
          <p:nvPr/>
        </p:nvSpPr>
        <p:spPr>
          <a:xfrm>
            <a:off x="3528184" y="2405897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573" name="Овал 572"/>
          <p:cNvSpPr/>
          <p:nvPr/>
        </p:nvSpPr>
        <p:spPr>
          <a:xfrm>
            <a:off x="2325361" y="2847222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577" name="Овал 576"/>
          <p:cNvSpPr/>
          <p:nvPr/>
        </p:nvSpPr>
        <p:spPr>
          <a:xfrm>
            <a:off x="8180693" y="2602630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580" name="Овал 579"/>
          <p:cNvSpPr/>
          <p:nvPr/>
        </p:nvSpPr>
        <p:spPr>
          <a:xfrm>
            <a:off x="966504" y="2043062"/>
            <a:ext cx="79769" cy="7976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D9D9D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82090" y="231490"/>
            <a:ext cx="3404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DA251D"/>
                </a:solidFill>
              </a:rPr>
              <a:t>Кого мы готовим?</a:t>
            </a:r>
          </a:p>
        </p:txBody>
      </p:sp>
    </p:spTree>
    <p:extLst>
      <p:ext uri="{BB962C8B-B14F-4D97-AF65-F5344CB8AC3E}">
        <p14:creationId xmlns:p14="http://schemas.microsoft.com/office/powerpoint/2010/main" val="22736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Группа 69"/>
          <p:cNvGrpSpPr/>
          <p:nvPr/>
        </p:nvGrpSpPr>
        <p:grpSpPr>
          <a:xfrm>
            <a:off x="2235009" y="817591"/>
            <a:ext cx="765085" cy="522155"/>
            <a:chOff x="4526995" y="4029815"/>
            <a:chExt cx="765085" cy="522155"/>
          </a:xfrm>
        </p:grpSpPr>
        <p:sp>
          <p:nvSpPr>
            <p:cNvPr id="74" name="Стрелка вправо 73"/>
            <p:cNvSpPr/>
            <p:nvPr/>
          </p:nvSpPr>
          <p:spPr>
            <a:xfrm>
              <a:off x="4752020" y="4029815"/>
              <a:ext cx="540060" cy="522155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4526995" y="4129019"/>
              <a:ext cx="270030" cy="386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6" name="Прямоугольник 75"/>
          <p:cNvSpPr/>
          <p:nvPr/>
        </p:nvSpPr>
        <p:spPr>
          <a:xfrm>
            <a:off x="745810" y="2508161"/>
            <a:ext cx="20146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Череповец — индустриальный моногород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05749" y="115522"/>
            <a:ext cx="234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Вологодская область:</a:t>
            </a:r>
          </a:p>
        </p:txBody>
      </p:sp>
      <p:sp>
        <p:nvSpPr>
          <p:cNvPr id="78" name="Овал 77"/>
          <p:cNvSpPr/>
          <p:nvPr/>
        </p:nvSpPr>
        <p:spPr>
          <a:xfrm>
            <a:off x="296701" y="823408"/>
            <a:ext cx="449109" cy="449109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</a:t>
            </a:r>
          </a:p>
        </p:txBody>
      </p:sp>
      <p:sp>
        <p:nvSpPr>
          <p:cNvPr id="79" name="Овал 78"/>
          <p:cNvSpPr/>
          <p:nvPr/>
        </p:nvSpPr>
        <p:spPr>
          <a:xfrm>
            <a:off x="296701" y="1778862"/>
            <a:ext cx="449109" cy="449109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3044" y="636535"/>
            <a:ext cx="2160240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1400" dirty="0"/>
              <a:t>Традиционный ресурсный уклад </a:t>
            </a:r>
            <a:r>
              <a:rPr lang="ru-RU" sz="1400"/>
              <a:t>и  индустриальная</a:t>
            </a:r>
            <a:r>
              <a:rPr lang="ru-RU" sz="1400" dirty="0"/>
              <a:t> экономика региона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745810" y="1653066"/>
            <a:ext cx="15882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400" dirty="0"/>
              <a:t>Прогрессирующая депопуляция региона</a:t>
            </a:r>
            <a:endParaRPr lang="ru-RU" sz="1400" dirty="0"/>
          </a:p>
        </p:txBody>
      </p:sp>
      <p:sp>
        <p:nvSpPr>
          <p:cNvPr id="83" name="Овал 82"/>
          <p:cNvSpPr/>
          <p:nvPr/>
        </p:nvSpPr>
        <p:spPr>
          <a:xfrm>
            <a:off x="296701" y="2625643"/>
            <a:ext cx="449109" cy="449109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3</a:t>
            </a:r>
          </a:p>
        </p:txBody>
      </p:sp>
      <p:grpSp>
        <p:nvGrpSpPr>
          <p:cNvPr id="84" name="Группа 83"/>
          <p:cNvGrpSpPr/>
          <p:nvPr/>
        </p:nvGrpSpPr>
        <p:grpSpPr>
          <a:xfrm>
            <a:off x="790873" y="3291830"/>
            <a:ext cx="3195365" cy="1691685"/>
            <a:chOff x="161500" y="1761659"/>
            <a:chExt cx="3195365" cy="1691685"/>
          </a:xfrm>
        </p:grpSpPr>
        <p:grpSp>
          <p:nvGrpSpPr>
            <p:cNvPr id="85" name="Группа 84"/>
            <p:cNvGrpSpPr/>
            <p:nvPr/>
          </p:nvGrpSpPr>
          <p:grpSpPr>
            <a:xfrm>
              <a:off x="161500" y="1761659"/>
              <a:ext cx="3195365" cy="1691685"/>
              <a:chOff x="3916195" y="1596676"/>
              <a:chExt cx="4256205" cy="209673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87" name="Группа 86"/>
              <p:cNvGrpSpPr/>
              <p:nvPr/>
            </p:nvGrpSpPr>
            <p:grpSpPr>
              <a:xfrm>
                <a:off x="3916195" y="1596676"/>
                <a:ext cx="4256205" cy="2096730"/>
                <a:chOff x="3916195" y="1596676"/>
                <a:chExt cx="4256205" cy="2096730"/>
              </a:xfrm>
              <a:grpFill/>
            </p:grpSpPr>
            <p:sp>
              <p:nvSpPr>
                <p:cNvPr id="93" name="Полилиния 92"/>
                <p:cNvSpPr/>
                <p:nvPr/>
              </p:nvSpPr>
              <p:spPr>
                <a:xfrm>
                  <a:off x="3916195" y="1596676"/>
                  <a:ext cx="4256205" cy="2096730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grpFill/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4" name="Полилиния 93"/>
                <p:cNvSpPr/>
                <p:nvPr/>
              </p:nvSpPr>
              <p:spPr>
                <a:xfrm>
                  <a:off x="4034486" y="1596676"/>
                  <a:ext cx="3960440" cy="1951028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grp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4096034" y="2823852"/>
                <a:ext cx="1231789" cy="343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/>
                  <a:t>Череповец</a:t>
                </a:r>
                <a:endParaRPr lang="ru-RU" sz="1100" b="1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854528" y="2600729"/>
                <a:ext cx="1058985" cy="34332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/>
                  <a:t>Вологда</a:t>
                </a:r>
              </a:p>
            </p:txBody>
          </p:sp>
          <p:sp>
            <p:nvSpPr>
              <p:cNvPr id="90" name="Овал 89"/>
              <p:cNvSpPr/>
              <p:nvPr/>
            </p:nvSpPr>
            <p:spPr>
              <a:xfrm>
                <a:off x="4672738" y="2850037"/>
                <a:ext cx="128559" cy="12855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Овал 90"/>
              <p:cNvSpPr/>
              <p:nvPr/>
            </p:nvSpPr>
            <p:spPr>
              <a:xfrm>
                <a:off x="5245191" y="2868981"/>
                <a:ext cx="289555" cy="289555"/>
              </a:xfrm>
              <a:prstGeom prst="ellipse">
                <a:avLst/>
              </a:prstGeom>
              <a:grpFill/>
              <a:ln w="19050">
                <a:solidFill>
                  <a:srgbClr val="DA251D"/>
                </a:solidFill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Овал 91"/>
              <p:cNvSpPr/>
              <p:nvPr/>
            </p:nvSpPr>
            <p:spPr>
              <a:xfrm>
                <a:off x="5796148" y="2586987"/>
                <a:ext cx="218555" cy="21855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6" name="Овал 85"/>
            <p:cNvSpPr/>
            <p:nvPr/>
          </p:nvSpPr>
          <p:spPr>
            <a:xfrm>
              <a:off x="1466655" y="2706765"/>
              <a:ext cx="217385" cy="233619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rgbClr val="DA251D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3043622" y="1655582"/>
            <a:ext cx="2626098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altLang="ru-RU" sz="1600" dirty="0"/>
              <a:t>Удержание и привлечение в регион </a:t>
            </a:r>
            <a:r>
              <a:rPr lang="ru-RU" sz="1600" dirty="0"/>
              <a:t>человеческих ресурсов высокого качества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3042302" y="500258"/>
            <a:ext cx="2836219" cy="109168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altLang="ru-RU" sz="1600" dirty="0"/>
              <a:t>Цифровая модернизация «старых» отраслей и создание «новых» отраслей цифровой экономики</a:t>
            </a:r>
            <a:endParaRPr lang="ru-RU" sz="1600">
              <a:cs typeface="Calibri"/>
            </a:endParaRPr>
          </a:p>
        </p:txBody>
      </p:sp>
      <p:grpSp>
        <p:nvGrpSpPr>
          <p:cNvPr id="97" name="Группа 96"/>
          <p:cNvGrpSpPr/>
          <p:nvPr/>
        </p:nvGrpSpPr>
        <p:grpSpPr>
          <a:xfrm>
            <a:off x="2239506" y="1789867"/>
            <a:ext cx="765085" cy="522155"/>
            <a:chOff x="4526995" y="4029815"/>
            <a:chExt cx="765085" cy="522155"/>
          </a:xfrm>
        </p:grpSpPr>
        <p:sp>
          <p:nvSpPr>
            <p:cNvPr id="98" name="Стрелка вправо 97"/>
            <p:cNvSpPr/>
            <p:nvPr/>
          </p:nvSpPr>
          <p:spPr>
            <a:xfrm>
              <a:off x="4752020" y="4029815"/>
              <a:ext cx="540060" cy="522155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4526995" y="4129019"/>
              <a:ext cx="270030" cy="386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00" name="Группа 99"/>
          <p:cNvGrpSpPr/>
          <p:nvPr/>
        </p:nvGrpSpPr>
        <p:grpSpPr>
          <a:xfrm>
            <a:off x="2235009" y="2634660"/>
            <a:ext cx="765085" cy="522155"/>
            <a:chOff x="4526995" y="4029815"/>
            <a:chExt cx="765085" cy="522155"/>
          </a:xfrm>
        </p:grpSpPr>
        <p:sp>
          <p:nvSpPr>
            <p:cNvPr id="101" name="Стрелка вправо 100"/>
            <p:cNvSpPr/>
            <p:nvPr/>
          </p:nvSpPr>
          <p:spPr>
            <a:xfrm>
              <a:off x="4752020" y="4029815"/>
              <a:ext cx="540060" cy="522155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2" name="Прямоугольник 101"/>
            <p:cNvSpPr/>
            <p:nvPr/>
          </p:nvSpPr>
          <p:spPr>
            <a:xfrm>
              <a:off x="4526995" y="4129019"/>
              <a:ext cx="270030" cy="386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3" name="Прямоугольник 102"/>
          <p:cNvSpPr/>
          <p:nvPr/>
        </p:nvSpPr>
        <p:spPr>
          <a:xfrm>
            <a:off x="3043622" y="2593453"/>
            <a:ext cx="2389108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altLang="ru-RU" sz="1600" dirty="0"/>
              <a:t>Трансформация городской среды</a:t>
            </a:r>
            <a:endParaRPr lang="ru-RU" sz="1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633198" y="115522"/>
            <a:ext cx="3509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Стратегические задачи развития:</a:t>
            </a:r>
          </a:p>
        </p:txBody>
      </p:sp>
      <p:grpSp>
        <p:nvGrpSpPr>
          <p:cNvPr id="105" name="Группа 104"/>
          <p:cNvGrpSpPr/>
          <p:nvPr/>
        </p:nvGrpSpPr>
        <p:grpSpPr>
          <a:xfrm>
            <a:off x="4774340" y="3311098"/>
            <a:ext cx="3195365" cy="1691685"/>
            <a:chOff x="161500" y="1761659"/>
            <a:chExt cx="3195365" cy="1691685"/>
          </a:xfrm>
        </p:grpSpPr>
        <p:grpSp>
          <p:nvGrpSpPr>
            <p:cNvPr id="106" name="Группа 105"/>
            <p:cNvGrpSpPr/>
            <p:nvPr/>
          </p:nvGrpSpPr>
          <p:grpSpPr>
            <a:xfrm>
              <a:off x="161500" y="1761659"/>
              <a:ext cx="3195365" cy="1691685"/>
              <a:chOff x="3916195" y="1596676"/>
              <a:chExt cx="4256205" cy="2096730"/>
            </a:xfrm>
            <a:solidFill>
              <a:schemeClr val="bg1">
                <a:lumMod val="50000"/>
              </a:schemeClr>
            </a:solidFill>
          </p:grpSpPr>
          <p:grpSp>
            <p:nvGrpSpPr>
              <p:cNvPr id="108" name="Группа 107"/>
              <p:cNvGrpSpPr/>
              <p:nvPr/>
            </p:nvGrpSpPr>
            <p:grpSpPr>
              <a:xfrm>
                <a:off x="3916195" y="1596676"/>
                <a:ext cx="4256205" cy="2096730"/>
                <a:chOff x="3916195" y="1596676"/>
                <a:chExt cx="4256205" cy="2096730"/>
              </a:xfrm>
              <a:grpFill/>
            </p:grpSpPr>
            <p:sp>
              <p:nvSpPr>
                <p:cNvPr id="112" name="Полилиния 111"/>
                <p:cNvSpPr/>
                <p:nvPr/>
              </p:nvSpPr>
              <p:spPr>
                <a:xfrm>
                  <a:off x="3916195" y="1596676"/>
                  <a:ext cx="4256205" cy="2096730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grpFill/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" name="Полилиния 112"/>
                <p:cNvSpPr/>
                <p:nvPr/>
              </p:nvSpPr>
              <p:spPr>
                <a:xfrm>
                  <a:off x="4034486" y="1596676"/>
                  <a:ext cx="3960440" cy="1951028"/>
                </a:xfrm>
                <a:custGeom>
                  <a:avLst/>
                  <a:gdLst>
                    <a:gd name="connsiteX0" fmla="*/ 439750 w 8376484"/>
                    <a:gd name="connsiteY0" fmla="*/ 1144745 h 4126500"/>
                    <a:gd name="connsiteX1" fmla="*/ 418809 w 8376484"/>
                    <a:gd name="connsiteY1" fmla="*/ 1095884 h 4126500"/>
                    <a:gd name="connsiteX2" fmla="*/ 418809 w 8376484"/>
                    <a:gd name="connsiteY2" fmla="*/ 900440 h 4126500"/>
                    <a:gd name="connsiteX3" fmla="*/ 453710 w 8376484"/>
                    <a:gd name="connsiteY3" fmla="*/ 893460 h 4126500"/>
                    <a:gd name="connsiteX4" fmla="*/ 495591 w 8376484"/>
                    <a:gd name="connsiteY4" fmla="*/ 879499 h 4126500"/>
                    <a:gd name="connsiteX5" fmla="*/ 614253 w 8376484"/>
                    <a:gd name="connsiteY5" fmla="*/ 865539 h 4126500"/>
                    <a:gd name="connsiteX6" fmla="*/ 642174 w 8376484"/>
                    <a:gd name="connsiteY6" fmla="*/ 837618 h 4126500"/>
                    <a:gd name="connsiteX7" fmla="*/ 656134 w 8376484"/>
                    <a:gd name="connsiteY7" fmla="*/ 816678 h 4126500"/>
                    <a:gd name="connsiteX8" fmla="*/ 691035 w 8376484"/>
                    <a:gd name="connsiteY8" fmla="*/ 788757 h 4126500"/>
                    <a:gd name="connsiteX9" fmla="*/ 704995 w 8376484"/>
                    <a:gd name="connsiteY9" fmla="*/ 746876 h 4126500"/>
                    <a:gd name="connsiteX10" fmla="*/ 711976 w 8376484"/>
                    <a:gd name="connsiteY10" fmla="*/ 725936 h 4126500"/>
                    <a:gd name="connsiteX11" fmla="*/ 718956 w 8376484"/>
                    <a:gd name="connsiteY11" fmla="*/ 698015 h 4126500"/>
                    <a:gd name="connsiteX12" fmla="*/ 732916 w 8376484"/>
                    <a:gd name="connsiteY12" fmla="*/ 677075 h 4126500"/>
                    <a:gd name="connsiteX13" fmla="*/ 732916 w 8376484"/>
                    <a:gd name="connsiteY13" fmla="*/ 586333 h 4126500"/>
                    <a:gd name="connsiteX14" fmla="*/ 711976 w 8376484"/>
                    <a:gd name="connsiteY14" fmla="*/ 579353 h 4126500"/>
                    <a:gd name="connsiteX15" fmla="*/ 677075 w 8376484"/>
                    <a:gd name="connsiteY15" fmla="*/ 544452 h 4126500"/>
                    <a:gd name="connsiteX16" fmla="*/ 663114 w 8376484"/>
                    <a:gd name="connsiteY16" fmla="*/ 502571 h 4126500"/>
                    <a:gd name="connsiteX17" fmla="*/ 670095 w 8376484"/>
                    <a:gd name="connsiteY17" fmla="*/ 439750 h 4126500"/>
                    <a:gd name="connsiteX18" fmla="*/ 711976 w 8376484"/>
                    <a:gd name="connsiteY18" fmla="*/ 411829 h 4126500"/>
                    <a:gd name="connsiteX19" fmla="*/ 732916 w 8376484"/>
                    <a:gd name="connsiteY19" fmla="*/ 397869 h 4126500"/>
                    <a:gd name="connsiteX20" fmla="*/ 795737 w 8376484"/>
                    <a:gd name="connsiteY20" fmla="*/ 383908 h 4126500"/>
                    <a:gd name="connsiteX21" fmla="*/ 858559 w 8376484"/>
                    <a:gd name="connsiteY21" fmla="*/ 376928 h 4126500"/>
                    <a:gd name="connsiteX22" fmla="*/ 900440 w 8376484"/>
                    <a:gd name="connsiteY22" fmla="*/ 362968 h 4126500"/>
                    <a:gd name="connsiteX23" fmla="*/ 921380 w 8376484"/>
                    <a:gd name="connsiteY23" fmla="*/ 349008 h 4126500"/>
                    <a:gd name="connsiteX24" fmla="*/ 935340 w 8376484"/>
                    <a:gd name="connsiteY24" fmla="*/ 335047 h 4126500"/>
                    <a:gd name="connsiteX25" fmla="*/ 977221 w 8376484"/>
                    <a:gd name="connsiteY25" fmla="*/ 321087 h 4126500"/>
                    <a:gd name="connsiteX26" fmla="*/ 998162 w 8376484"/>
                    <a:gd name="connsiteY26" fmla="*/ 314107 h 4126500"/>
                    <a:gd name="connsiteX27" fmla="*/ 1019102 w 8376484"/>
                    <a:gd name="connsiteY27" fmla="*/ 300147 h 4126500"/>
                    <a:gd name="connsiteX28" fmla="*/ 1040043 w 8376484"/>
                    <a:gd name="connsiteY28" fmla="*/ 293166 h 4126500"/>
                    <a:gd name="connsiteX29" fmla="*/ 1095884 w 8376484"/>
                    <a:gd name="connsiteY29" fmla="*/ 279206 h 4126500"/>
                    <a:gd name="connsiteX30" fmla="*/ 1116824 w 8376484"/>
                    <a:gd name="connsiteY30" fmla="*/ 272226 h 4126500"/>
                    <a:gd name="connsiteX31" fmla="*/ 1151725 w 8376484"/>
                    <a:gd name="connsiteY31" fmla="*/ 258266 h 4126500"/>
                    <a:gd name="connsiteX32" fmla="*/ 1186626 w 8376484"/>
                    <a:gd name="connsiteY32" fmla="*/ 251285 h 4126500"/>
                    <a:gd name="connsiteX33" fmla="*/ 1228507 w 8376484"/>
                    <a:gd name="connsiteY33" fmla="*/ 237325 h 4126500"/>
                    <a:gd name="connsiteX34" fmla="*/ 1277368 w 8376484"/>
                    <a:gd name="connsiteY34" fmla="*/ 195444 h 4126500"/>
                    <a:gd name="connsiteX35" fmla="*/ 1298308 w 8376484"/>
                    <a:gd name="connsiteY35" fmla="*/ 174504 h 4126500"/>
                    <a:gd name="connsiteX36" fmla="*/ 1305288 w 8376484"/>
                    <a:gd name="connsiteY36" fmla="*/ 153563 h 4126500"/>
                    <a:gd name="connsiteX37" fmla="*/ 1326229 w 8376484"/>
                    <a:gd name="connsiteY37" fmla="*/ 146583 h 4126500"/>
                    <a:gd name="connsiteX38" fmla="*/ 1361130 w 8376484"/>
                    <a:gd name="connsiteY38" fmla="*/ 97722 h 4126500"/>
                    <a:gd name="connsiteX39" fmla="*/ 1396030 w 8376484"/>
                    <a:gd name="connsiteY39" fmla="*/ 48861 h 4126500"/>
                    <a:gd name="connsiteX40" fmla="*/ 1430931 w 8376484"/>
                    <a:gd name="connsiteY40" fmla="*/ 27921 h 4126500"/>
                    <a:gd name="connsiteX41" fmla="*/ 1444892 w 8376484"/>
                    <a:gd name="connsiteY41" fmla="*/ 13960 h 4126500"/>
                    <a:gd name="connsiteX42" fmla="*/ 1479792 w 8376484"/>
                    <a:gd name="connsiteY42" fmla="*/ 20940 h 4126500"/>
                    <a:gd name="connsiteX43" fmla="*/ 1493753 w 8376484"/>
                    <a:gd name="connsiteY43" fmla="*/ 34901 h 4126500"/>
                    <a:gd name="connsiteX44" fmla="*/ 1514693 w 8376484"/>
                    <a:gd name="connsiteY44" fmla="*/ 41881 h 4126500"/>
                    <a:gd name="connsiteX45" fmla="*/ 1563554 w 8376484"/>
                    <a:gd name="connsiteY45" fmla="*/ 27921 h 4126500"/>
                    <a:gd name="connsiteX46" fmla="*/ 1584495 w 8376484"/>
                    <a:gd name="connsiteY46" fmla="*/ 20940 h 4126500"/>
                    <a:gd name="connsiteX47" fmla="*/ 1633356 w 8376484"/>
                    <a:gd name="connsiteY47" fmla="*/ 0 h 4126500"/>
                    <a:gd name="connsiteX48" fmla="*/ 1724098 w 8376484"/>
                    <a:gd name="connsiteY48" fmla="*/ 6980 h 4126500"/>
                    <a:gd name="connsiteX49" fmla="*/ 1765979 w 8376484"/>
                    <a:gd name="connsiteY49" fmla="*/ 20940 h 4126500"/>
                    <a:gd name="connsiteX50" fmla="*/ 1786919 w 8376484"/>
                    <a:gd name="connsiteY50" fmla="*/ 27921 h 4126500"/>
                    <a:gd name="connsiteX51" fmla="*/ 1807859 w 8376484"/>
                    <a:gd name="connsiteY51" fmla="*/ 41881 h 4126500"/>
                    <a:gd name="connsiteX52" fmla="*/ 1870681 w 8376484"/>
                    <a:gd name="connsiteY52" fmla="*/ 62821 h 4126500"/>
                    <a:gd name="connsiteX53" fmla="*/ 1891621 w 8376484"/>
                    <a:gd name="connsiteY53" fmla="*/ 69802 h 4126500"/>
                    <a:gd name="connsiteX54" fmla="*/ 2052165 w 8376484"/>
                    <a:gd name="connsiteY54" fmla="*/ 62821 h 4126500"/>
                    <a:gd name="connsiteX55" fmla="*/ 2114986 w 8376484"/>
                    <a:gd name="connsiteY55" fmla="*/ 62821 h 4126500"/>
                    <a:gd name="connsiteX56" fmla="*/ 2121966 w 8376484"/>
                    <a:gd name="connsiteY56" fmla="*/ 83762 h 4126500"/>
                    <a:gd name="connsiteX57" fmla="*/ 2156867 w 8376484"/>
                    <a:gd name="connsiteY57" fmla="*/ 125643 h 4126500"/>
                    <a:gd name="connsiteX58" fmla="*/ 2184788 w 8376484"/>
                    <a:gd name="connsiteY58" fmla="*/ 188464 h 4126500"/>
                    <a:gd name="connsiteX59" fmla="*/ 2198748 w 8376484"/>
                    <a:gd name="connsiteY59" fmla="*/ 216385 h 4126500"/>
                    <a:gd name="connsiteX60" fmla="*/ 2212708 w 8376484"/>
                    <a:gd name="connsiteY60" fmla="*/ 286186 h 4126500"/>
                    <a:gd name="connsiteX61" fmla="*/ 2219688 w 8376484"/>
                    <a:gd name="connsiteY61" fmla="*/ 502571 h 4126500"/>
                    <a:gd name="connsiteX62" fmla="*/ 2240629 w 8376484"/>
                    <a:gd name="connsiteY62" fmla="*/ 509551 h 4126500"/>
                    <a:gd name="connsiteX63" fmla="*/ 2310430 w 8376484"/>
                    <a:gd name="connsiteY63" fmla="*/ 523511 h 4126500"/>
                    <a:gd name="connsiteX64" fmla="*/ 2352311 w 8376484"/>
                    <a:gd name="connsiteY64" fmla="*/ 537472 h 4126500"/>
                    <a:gd name="connsiteX65" fmla="*/ 2373252 w 8376484"/>
                    <a:gd name="connsiteY65" fmla="*/ 544452 h 4126500"/>
                    <a:gd name="connsiteX66" fmla="*/ 2394192 w 8376484"/>
                    <a:gd name="connsiteY66" fmla="*/ 614253 h 4126500"/>
                    <a:gd name="connsiteX67" fmla="*/ 2415133 w 8376484"/>
                    <a:gd name="connsiteY67" fmla="*/ 649154 h 4126500"/>
                    <a:gd name="connsiteX68" fmla="*/ 2443053 w 8376484"/>
                    <a:gd name="connsiteY68" fmla="*/ 656134 h 4126500"/>
                    <a:gd name="connsiteX69" fmla="*/ 2463994 w 8376484"/>
                    <a:gd name="connsiteY69" fmla="*/ 663114 h 4126500"/>
                    <a:gd name="connsiteX70" fmla="*/ 2470974 w 8376484"/>
                    <a:gd name="connsiteY70" fmla="*/ 684055 h 4126500"/>
                    <a:gd name="connsiteX71" fmla="*/ 2463994 w 8376484"/>
                    <a:gd name="connsiteY71" fmla="*/ 760837 h 4126500"/>
                    <a:gd name="connsiteX72" fmla="*/ 2457014 w 8376484"/>
                    <a:gd name="connsiteY72" fmla="*/ 781777 h 4126500"/>
                    <a:gd name="connsiteX73" fmla="*/ 2450034 w 8376484"/>
                    <a:gd name="connsiteY73" fmla="*/ 809698 h 4126500"/>
                    <a:gd name="connsiteX74" fmla="*/ 2457014 w 8376484"/>
                    <a:gd name="connsiteY74" fmla="*/ 865539 h 4126500"/>
                    <a:gd name="connsiteX75" fmla="*/ 2484934 w 8376484"/>
                    <a:gd name="connsiteY75" fmla="*/ 872519 h 4126500"/>
                    <a:gd name="connsiteX76" fmla="*/ 2512855 w 8376484"/>
                    <a:gd name="connsiteY76" fmla="*/ 886479 h 4126500"/>
                    <a:gd name="connsiteX77" fmla="*/ 2533795 w 8376484"/>
                    <a:gd name="connsiteY77" fmla="*/ 928360 h 4126500"/>
                    <a:gd name="connsiteX78" fmla="*/ 2575676 w 8376484"/>
                    <a:gd name="connsiteY78" fmla="*/ 949301 h 4126500"/>
                    <a:gd name="connsiteX79" fmla="*/ 2582656 w 8376484"/>
                    <a:gd name="connsiteY79" fmla="*/ 1005142 h 4126500"/>
                    <a:gd name="connsiteX80" fmla="*/ 2610577 w 8376484"/>
                    <a:gd name="connsiteY80" fmla="*/ 1040043 h 4126500"/>
                    <a:gd name="connsiteX81" fmla="*/ 2687359 w 8376484"/>
                    <a:gd name="connsiteY81" fmla="*/ 1074944 h 4126500"/>
                    <a:gd name="connsiteX82" fmla="*/ 2799041 w 8376484"/>
                    <a:gd name="connsiteY82" fmla="*/ 1088904 h 4126500"/>
                    <a:gd name="connsiteX83" fmla="*/ 2840922 w 8376484"/>
                    <a:gd name="connsiteY83" fmla="*/ 1074944 h 4126500"/>
                    <a:gd name="connsiteX84" fmla="*/ 2896763 w 8376484"/>
                    <a:gd name="connsiteY84" fmla="*/ 1095884 h 4126500"/>
                    <a:gd name="connsiteX85" fmla="*/ 2938644 w 8376484"/>
                    <a:gd name="connsiteY85" fmla="*/ 1109844 h 4126500"/>
                    <a:gd name="connsiteX86" fmla="*/ 2980525 w 8376484"/>
                    <a:gd name="connsiteY86" fmla="*/ 1123805 h 4126500"/>
                    <a:gd name="connsiteX87" fmla="*/ 3001466 w 8376484"/>
                    <a:gd name="connsiteY87" fmla="*/ 1130785 h 4126500"/>
                    <a:gd name="connsiteX88" fmla="*/ 3050327 w 8376484"/>
                    <a:gd name="connsiteY88" fmla="*/ 1144745 h 4126500"/>
                    <a:gd name="connsiteX89" fmla="*/ 3266711 w 8376484"/>
                    <a:gd name="connsiteY89" fmla="*/ 1137765 h 4126500"/>
                    <a:gd name="connsiteX90" fmla="*/ 3308592 w 8376484"/>
                    <a:gd name="connsiteY90" fmla="*/ 1123805 h 4126500"/>
                    <a:gd name="connsiteX91" fmla="*/ 3441215 w 8376484"/>
                    <a:gd name="connsiteY91" fmla="*/ 1130785 h 4126500"/>
                    <a:gd name="connsiteX92" fmla="*/ 3455176 w 8376484"/>
                    <a:gd name="connsiteY92" fmla="*/ 1144745 h 4126500"/>
                    <a:gd name="connsiteX93" fmla="*/ 3476116 w 8376484"/>
                    <a:gd name="connsiteY93" fmla="*/ 1151725 h 4126500"/>
                    <a:gd name="connsiteX94" fmla="*/ 3511017 w 8376484"/>
                    <a:gd name="connsiteY94" fmla="*/ 1179646 h 4126500"/>
                    <a:gd name="connsiteX95" fmla="*/ 3692501 w 8376484"/>
                    <a:gd name="connsiteY95" fmla="*/ 1172666 h 4126500"/>
                    <a:gd name="connsiteX96" fmla="*/ 3713441 w 8376484"/>
                    <a:gd name="connsiteY96" fmla="*/ 1165685 h 4126500"/>
                    <a:gd name="connsiteX97" fmla="*/ 3727401 w 8376484"/>
                    <a:gd name="connsiteY97" fmla="*/ 1144745 h 4126500"/>
                    <a:gd name="connsiteX98" fmla="*/ 3755322 w 8376484"/>
                    <a:gd name="connsiteY98" fmla="*/ 1116824 h 4126500"/>
                    <a:gd name="connsiteX99" fmla="*/ 3776263 w 8376484"/>
                    <a:gd name="connsiteY99" fmla="*/ 1095884 h 4126500"/>
                    <a:gd name="connsiteX100" fmla="*/ 3790223 w 8376484"/>
                    <a:gd name="connsiteY100" fmla="*/ 1074944 h 4126500"/>
                    <a:gd name="connsiteX101" fmla="*/ 3825124 w 8376484"/>
                    <a:gd name="connsiteY101" fmla="*/ 1067963 h 4126500"/>
                    <a:gd name="connsiteX102" fmla="*/ 3915866 w 8376484"/>
                    <a:gd name="connsiteY102" fmla="*/ 1081924 h 4126500"/>
                    <a:gd name="connsiteX103" fmla="*/ 3936806 w 8376484"/>
                    <a:gd name="connsiteY103" fmla="*/ 1095884 h 4126500"/>
                    <a:gd name="connsiteX104" fmla="*/ 3985667 w 8376484"/>
                    <a:gd name="connsiteY104" fmla="*/ 1081924 h 4126500"/>
                    <a:gd name="connsiteX105" fmla="*/ 4006608 w 8376484"/>
                    <a:gd name="connsiteY105" fmla="*/ 1074944 h 4126500"/>
                    <a:gd name="connsiteX106" fmla="*/ 4055469 w 8376484"/>
                    <a:gd name="connsiteY106" fmla="*/ 1081924 h 4126500"/>
                    <a:gd name="connsiteX107" fmla="*/ 4076409 w 8376484"/>
                    <a:gd name="connsiteY107" fmla="*/ 1102864 h 4126500"/>
                    <a:gd name="connsiteX108" fmla="*/ 4146211 w 8376484"/>
                    <a:gd name="connsiteY108" fmla="*/ 1123805 h 4126500"/>
                    <a:gd name="connsiteX109" fmla="*/ 4188092 w 8376484"/>
                    <a:gd name="connsiteY109" fmla="*/ 1137765 h 4126500"/>
                    <a:gd name="connsiteX110" fmla="*/ 4229972 w 8376484"/>
                    <a:gd name="connsiteY110" fmla="*/ 1151725 h 4126500"/>
                    <a:gd name="connsiteX111" fmla="*/ 4292794 w 8376484"/>
                    <a:gd name="connsiteY111" fmla="*/ 1172666 h 4126500"/>
                    <a:gd name="connsiteX112" fmla="*/ 4313734 w 8376484"/>
                    <a:gd name="connsiteY112" fmla="*/ 1179646 h 4126500"/>
                    <a:gd name="connsiteX113" fmla="*/ 4348635 w 8376484"/>
                    <a:gd name="connsiteY113" fmla="*/ 1172666 h 4126500"/>
                    <a:gd name="connsiteX114" fmla="*/ 4362595 w 8376484"/>
                    <a:gd name="connsiteY114" fmla="*/ 1158705 h 4126500"/>
                    <a:gd name="connsiteX115" fmla="*/ 4383536 w 8376484"/>
                    <a:gd name="connsiteY115" fmla="*/ 1095884 h 4126500"/>
                    <a:gd name="connsiteX116" fmla="*/ 4397496 w 8376484"/>
                    <a:gd name="connsiteY116" fmla="*/ 1054003 h 4126500"/>
                    <a:gd name="connsiteX117" fmla="*/ 4404476 w 8376484"/>
                    <a:gd name="connsiteY117" fmla="*/ 1033063 h 4126500"/>
                    <a:gd name="connsiteX118" fmla="*/ 4425417 w 8376484"/>
                    <a:gd name="connsiteY118" fmla="*/ 949301 h 4126500"/>
                    <a:gd name="connsiteX119" fmla="*/ 4432397 w 8376484"/>
                    <a:gd name="connsiteY119" fmla="*/ 928360 h 4126500"/>
                    <a:gd name="connsiteX120" fmla="*/ 4467298 w 8376484"/>
                    <a:gd name="connsiteY120" fmla="*/ 921380 h 4126500"/>
                    <a:gd name="connsiteX121" fmla="*/ 4509179 w 8376484"/>
                    <a:gd name="connsiteY121" fmla="*/ 907420 h 4126500"/>
                    <a:gd name="connsiteX122" fmla="*/ 4613881 w 8376484"/>
                    <a:gd name="connsiteY122" fmla="*/ 914400 h 4126500"/>
                    <a:gd name="connsiteX123" fmla="*/ 4648782 w 8376484"/>
                    <a:gd name="connsiteY123" fmla="*/ 865539 h 4126500"/>
                    <a:gd name="connsiteX124" fmla="*/ 4683682 w 8376484"/>
                    <a:gd name="connsiteY124" fmla="*/ 837618 h 4126500"/>
                    <a:gd name="connsiteX125" fmla="*/ 4823285 w 8376484"/>
                    <a:gd name="connsiteY125" fmla="*/ 844598 h 4126500"/>
                    <a:gd name="connsiteX126" fmla="*/ 4886107 w 8376484"/>
                    <a:gd name="connsiteY126" fmla="*/ 879499 h 4126500"/>
                    <a:gd name="connsiteX127" fmla="*/ 4907047 w 8376484"/>
                    <a:gd name="connsiteY127" fmla="*/ 886479 h 4126500"/>
                    <a:gd name="connsiteX128" fmla="*/ 4921008 w 8376484"/>
                    <a:gd name="connsiteY128" fmla="*/ 900440 h 4126500"/>
                    <a:gd name="connsiteX129" fmla="*/ 4934968 w 8376484"/>
                    <a:gd name="connsiteY129" fmla="*/ 921380 h 4126500"/>
                    <a:gd name="connsiteX130" fmla="*/ 4955908 w 8376484"/>
                    <a:gd name="connsiteY130" fmla="*/ 928360 h 4126500"/>
                    <a:gd name="connsiteX131" fmla="*/ 4997789 w 8376484"/>
                    <a:gd name="connsiteY131" fmla="*/ 956281 h 4126500"/>
                    <a:gd name="connsiteX132" fmla="*/ 5025710 w 8376484"/>
                    <a:gd name="connsiteY132" fmla="*/ 984202 h 4126500"/>
                    <a:gd name="connsiteX133" fmla="*/ 5074571 w 8376484"/>
                    <a:gd name="connsiteY133" fmla="*/ 1005142 h 4126500"/>
                    <a:gd name="connsiteX134" fmla="*/ 5095511 w 8376484"/>
                    <a:gd name="connsiteY134" fmla="*/ 1026082 h 4126500"/>
                    <a:gd name="connsiteX135" fmla="*/ 5123432 w 8376484"/>
                    <a:gd name="connsiteY135" fmla="*/ 1040043 h 4126500"/>
                    <a:gd name="connsiteX136" fmla="*/ 5130412 w 8376484"/>
                    <a:gd name="connsiteY136" fmla="*/ 1081924 h 4126500"/>
                    <a:gd name="connsiteX137" fmla="*/ 5144372 w 8376484"/>
                    <a:gd name="connsiteY137" fmla="*/ 1102864 h 4126500"/>
                    <a:gd name="connsiteX138" fmla="*/ 5158333 w 8376484"/>
                    <a:gd name="connsiteY138" fmla="*/ 1088904 h 4126500"/>
                    <a:gd name="connsiteX139" fmla="*/ 5116452 w 8376484"/>
                    <a:gd name="connsiteY139" fmla="*/ 1060983 h 4126500"/>
                    <a:gd name="connsiteX140" fmla="*/ 5123432 w 8376484"/>
                    <a:gd name="connsiteY140" fmla="*/ 1026082 h 4126500"/>
                    <a:gd name="connsiteX141" fmla="*/ 5151353 w 8376484"/>
                    <a:gd name="connsiteY141" fmla="*/ 991182 h 4126500"/>
                    <a:gd name="connsiteX142" fmla="*/ 5172293 w 8376484"/>
                    <a:gd name="connsiteY142" fmla="*/ 984202 h 4126500"/>
                    <a:gd name="connsiteX143" fmla="*/ 5214174 w 8376484"/>
                    <a:gd name="connsiteY143" fmla="*/ 956281 h 4126500"/>
                    <a:gd name="connsiteX144" fmla="*/ 5297936 w 8376484"/>
                    <a:gd name="connsiteY144" fmla="*/ 942321 h 4126500"/>
                    <a:gd name="connsiteX145" fmla="*/ 5346797 w 8376484"/>
                    <a:gd name="connsiteY145" fmla="*/ 928360 h 4126500"/>
                    <a:gd name="connsiteX146" fmla="*/ 5451499 w 8376484"/>
                    <a:gd name="connsiteY146" fmla="*/ 935340 h 4126500"/>
                    <a:gd name="connsiteX147" fmla="*/ 5472440 w 8376484"/>
                    <a:gd name="connsiteY147" fmla="*/ 991182 h 4126500"/>
                    <a:gd name="connsiteX148" fmla="*/ 5493380 w 8376484"/>
                    <a:gd name="connsiteY148" fmla="*/ 998162 h 4126500"/>
                    <a:gd name="connsiteX149" fmla="*/ 5542241 w 8376484"/>
                    <a:gd name="connsiteY149" fmla="*/ 984202 h 4126500"/>
                    <a:gd name="connsiteX150" fmla="*/ 5570162 w 8376484"/>
                    <a:gd name="connsiteY150" fmla="*/ 956281 h 4126500"/>
                    <a:gd name="connsiteX151" fmla="*/ 5737685 w 8376484"/>
                    <a:gd name="connsiteY151" fmla="*/ 956281 h 4126500"/>
                    <a:gd name="connsiteX152" fmla="*/ 5765606 w 8376484"/>
                    <a:gd name="connsiteY152" fmla="*/ 935340 h 4126500"/>
                    <a:gd name="connsiteX153" fmla="*/ 5807487 w 8376484"/>
                    <a:gd name="connsiteY153" fmla="*/ 914400 h 4126500"/>
                    <a:gd name="connsiteX154" fmla="*/ 5821447 w 8376484"/>
                    <a:gd name="connsiteY154" fmla="*/ 893460 h 4126500"/>
                    <a:gd name="connsiteX155" fmla="*/ 5835408 w 8376484"/>
                    <a:gd name="connsiteY155" fmla="*/ 879499 h 4126500"/>
                    <a:gd name="connsiteX156" fmla="*/ 5870308 w 8376484"/>
                    <a:gd name="connsiteY156" fmla="*/ 823658 h 4126500"/>
                    <a:gd name="connsiteX157" fmla="*/ 5884269 w 8376484"/>
                    <a:gd name="connsiteY157" fmla="*/ 795737 h 4126500"/>
                    <a:gd name="connsiteX158" fmla="*/ 5898229 w 8376484"/>
                    <a:gd name="connsiteY158" fmla="*/ 753856 h 4126500"/>
                    <a:gd name="connsiteX159" fmla="*/ 5933130 w 8376484"/>
                    <a:gd name="connsiteY159" fmla="*/ 711976 h 4126500"/>
                    <a:gd name="connsiteX160" fmla="*/ 5940110 w 8376484"/>
                    <a:gd name="connsiteY160" fmla="*/ 691035 h 4126500"/>
                    <a:gd name="connsiteX161" fmla="*/ 5947090 w 8376484"/>
                    <a:gd name="connsiteY161" fmla="*/ 663114 h 4126500"/>
                    <a:gd name="connsiteX162" fmla="*/ 6009911 w 8376484"/>
                    <a:gd name="connsiteY162" fmla="*/ 628214 h 4126500"/>
                    <a:gd name="connsiteX163" fmla="*/ 6037832 w 8376484"/>
                    <a:gd name="connsiteY163" fmla="*/ 621234 h 4126500"/>
                    <a:gd name="connsiteX164" fmla="*/ 6100653 w 8376484"/>
                    <a:gd name="connsiteY164" fmla="*/ 607273 h 4126500"/>
                    <a:gd name="connsiteX165" fmla="*/ 6233276 w 8376484"/>
                    <a:gd name="connsiteY165" fmla="*/ 614253 h 4126500"/>
                    <a:gd name="connsiteX166" fmla="*/ 6303078 w 8376484"/>
                    <a:gd name="connsiteY166" fmla="*/ 635194 h 4126500"/>
                    <a:gd name="connsiteX167" fmla="*/ 6324018 w 8376484"/>
                    <a:gd name="connsiteY167" fmla="*/ 642174 h 4126500"/>
                    <a:gd name="connsiteX168" fmla="*/ 6379859 w 8376484"/>
                    <a:gd name="connsiteY168" fmla="*/ 649154 h 4126500"/>
                    <a:gd name="connsiteX169" fmla="*/ 6414760 w 8376484"/>
                    <a:gd name="connsiteY169" fmla="*/ 663114 h 4126500"/>
                    <a:gd name="connsiteX170" fmla="*/ 6442681 w 8376484"/>
                    <a:gd name="connsiteY170" fmla="*/ 670095 h 4126500"/>
                    <a:gd name="connsiteX171" fmla="*/ 6463621 w 8376484"/>
                    <a:gd name="connsiteY171" fmla="*/ 677075 h 4126500"/>
                    <a:gd name="connsiteX172" fmla="*/ 6477582 w 8376484"/>
                    <a:gd name="connsiteY172" fmla="*/ 691035 h 4126500"/>
                    <a:gd name="connsiteX173" fmla="*/ 6505502 w 8376484"/>
                    <a:gd name="connsiteY173" fmla="*/ 698015 h 4126500"/>
                    <a:gd name="connsiteX174" fmla="*/ 6707927 w 8376484"/>
                    <a:gd name="connsiteY174" fmla="*/ 704995 h 4126500"/>
                    <a:gd name="connsiteX175" fmla="*/ 6819609 w 8376484"/>
                    <a:gd name="connsiteY175" fmla="*/ 677075 h 4126500"/>
                    <a:gd name="connsiteX176" fmla="*/ 6833569 w 8376484"/>
                    <a:gd name="connsiteY176" fmla="*/ 663114 h 4126500"/>
                    <a:gd name="connsiteX177" fmla="*/ 6840550 w 8376484"/>
                    <a:gd name="connsiteY177" fmla="*/ 607273 h 4126500"/>
                    <a:gd name="connsiteX178" fmla="*/ 6854510 w 8376484"/>
                    <a:gd name="connsiteY178" fmla="*/ 488611 h 4126500"/>
                    <a:gd name="connsiteX179" fmla="*/ 6868470 w 8376484"/>
                    <a:gd name="connsiteY179" fmla="*/ 404849 h 4126500"/>
                    <a:gd name="connsiteX180" fmla="*/ 6882430 w 8376484"/>
                    <a:gd name="connsiteY180" fmla="*/ 383908 h 4126500"/>
                    <a:gd name="connsiteX181" fmla="*/ 6889411 w 8376484"/>
                    <a:gd name="connsiteY181" fmla="*/ 349008 h 4126500"/>
                    <a:gd name="connsiteX182" fmla="*/ 6945252 w 8376484"/>
                    <a:gd name="connsiteY182" fmla="*/ 307127 h 4126500"/>
                    <a:gd name="connsiteX183" fmla="*/ 6959212 w 8376484"/>
                    <a:gd name="connsiteY183" fmla="*/ 286186 h 4126500"/>
                    <a:gd name="connsiteX184" fmla="*/ 7001093 w 8376484"/>
                    <a:gd name="connsiteY184" fmla="*/ 265246 h 4126500"/>
                    <a:gd name="connsiteX185" fmla="*/ 7049954 w 8376484"/>
                    <a:gd name="connsiteY185" fmla="*/ 272226 h 4126500"/>
                    <a:gd name="connsiteX186" fmla="*/ 7091835 w 8376484"/>
                    <a:gd name="connsiteY186" fmla="*/ 286186 h 4126500"/>
                    <a:gd name="connsiteX187" fmla="*/ 7112776 w 8376484"/>
                    <a:gd name="connsiteY187" fmla="*/ 293166 h 4126500"/>
                    <a:gd name="connsiteX188" fmla="*/ 7154656 w 8376484"/>
                    <a:gd name="connsiteY188" fmla="*/ 307127 h 4126500"/>
                    <a:gd name="connsiteX189" fmla="*/ 7175597 w 8376484"/>
                    <a:gd name="connsiteY189" fmla="*/ 314107 h 4126500"/>
                    <a:gd name="connsiteX190" fmla="*/ 7210498 w 8376484"/>
                    <a:gd name="connsiteY190" fmla="*/ 342027 h 4126500"/>
                    <a:gd name="connsiteX191" fmla="*/ 7238418 w 8376484"/>
                    <a:gd name="connsiteY191" fmla="*/ 383908 h 4126500"/>
                    <a:gd name="connsiteX192" fmla="*/ 7252379 w 8376484"/>
                    <a:gd name="connsiteY192" fmla="*/ 453710 h 4126500"/>
                    <a:gd name="connsiteX193" fmla="*/ 7266339 w 8376484"/>
                    <a:gd name="connsiteY193" fmla="*/ 474650 h 4126500"/>
                    <a:gd name="connsiteX194" fmla="*/ 7294259 w 8376484"/>
                    <a:gd name="connsiteY194" fmla="*/ 481631 h 4126500"/>
                    <a:gd name="connsiteX195" fmla="*/ 7315200 w 8376484"/>
                    <a:gd name="connsiteY195" fmla="*/ 488611 h 4126500"/>
                    <a:gd name="connsiteX196" fmla="*/ 7350101 w 8376484"/>
                    <a:gd name="connsiteY196" fmla="*/ 495591 h 4126500"/>
                    <a:gd name="connsiteX197" fmla="*/ 7391982 w 8376484"/>
                    <a:gd name="connsiteY197" fmla="*/ 509551 h 4126500"/>
                    <a:gd name="connsiteX198" fmla="*/ 7419902 w 8376484"/>
                    <a:gd name="connsiteY198" fmla="*/ 516531 h 4126500"/>
                    <a:gd name="connsiteX199" fmla="*/ 7559505 w 8376484"/>
                    <a:gd name="connsiteY199" fmla="*/ 509551 h 4126500"/>
                    <a:gd name="connsiteX200" fmla="*/ 7580446 w 8376484"/>
                    <a:gd name="connsiteY200" fmla="*/ 467670 h 4126500"/>
                    <a:gd name="connsiteX201" fmla="*/ 7622327 w 8376484"/>
                    <a:gd name="connsiteY201" fmla="*/ 453710 h 4126500"/>
                    <a:gd name="connsiteX202" fmla="*/ 7803811 w 8376484"/>
                    <a:gd name="connsiteY202" fmla="*/ 460690 h 4126500"/>
                    <a:gd name="connsiteX203" fmla="*/ 7845692 w 8376484"/>
                    <a:gd name="connsiteY203" fmla="*/ 474650 h 4126500"/>
                    <a:gd name="connsiteX204" fmla="*/ 7852672 w 8376484"/>
                    <a:gd name="connsiteY204" fmla="*/ 495591 h 4126500"/>
                    <a:gd name="connsiteX205" fmla="*/ 7880592 w 8376484"/>
                    <a:gd name="connsiteY205" fmla="*/ 530492 h 4126500"/>
                    <a:gd name="connsiteX206" fmla="*/ 7887572 w 8376484"/>
                    <a:gd name="connsiteY206" fmla="*/ 551432 h 4126500"/>
                    <a:gd name="connsiteX207" fmla="*/ 7908513 w 8376484"/>
                    <a:gd name="connsiteY207" fmla="*/ 558412 h 4126500"/>
                    <a:gd name="connsiteX208" fmla="*/ 7978314 w 8376484"/>
                    <a:gd name="connsiteY208" fmla="*/ 551432 h 4126500"/>
                    <a:gd name="connsiteX209" fmla="*/ 7992275 w 8376484"/>
                    <a:gd name="connsiteY209" fmla="*/ 537472 h 4126500"/>
                    <a:gd name="connsiteX210" fmla="*/ 8089997 w 8376484"/>
                    <a:gd name="connsiteY210" fmla="*/ 537472 h 4126500"/>
                    <a:gd name="connsiteX211" fmla="*/ 8110937 w 8376484"/>
                    <a:gd name="connsiteY211" fmla="*/ 565392 h 4126500"/>
                    <a:gd name="connsiteX212" fmla="*/ 8124898 w 8376484"/>
                    <a:gd name="connsiteY212" fmla="*/ 607273 h 4126500"/>
                    <a:gd name="connsiteX213" fmla="*/ 8117917 w 8376484"/>
                    <a:gd name="connsiteY213" fmla="*/ 732916 h 4126500"/>
                    <a:gd name="connsiteX214" fmla="*/ 8096977 w 8376484"/>
                    <a:gd name="connsiteY214" fmla="*/ 823658 h 4126500"/>
                    <a:gd name="connsiteX215" fmla="*/ 8089997 w 8376484"/>
                    <a:gd name="connsiteY215" fmla="*/ 872519 h 4126500"/>
                    <a:gd name="connsiteX216" fmla="*/ 8076037 w 8376484"/>
                    <a:gd name="connsiteY216" fmla="*/ 921380 h 4126500"/>
                    <a:gd name="connsiteX217" fmla="*/ 8083017 w 8376484"/>
                    <a:gd name="connsiteY217" fmla="*/ 1005142 h 4126500"/>
                    <a:gd name="connsiteX218" fmla="*/ 8089997 w 8376484"/>
                    <a:gd name="connsiteY218" fmla="*/ 1026082 h 4126500"/>
                    <a:gd name="connsiteX219" fmla="*/ 8103957 w 8376484"/>
                    <a:gd name="connsiteY219" fmla="*/ 1040043 h 4126500"/>
                    <a:gd name="connsiteX220" fmla="*/ 8124898 w 8376484"/>
                    <a:gd name="connsiteY220" fmla="*/ 1109844 h 4126500"/>
                    <a:gd name="connsiteX221" fmla="*/ 8131878 w 8376484"/>
                    <a:gd name="connsiteY221" fmla="*/ 1130785 h 4126500"/>
                    <a:gd name="connsiteX222" fmla="*/ 8124898 w 8376484"/>
                    <a:gd name="connsiteY222" fmla="*/ 1151725 h 4126500"/>
                    <a:gd name="connsiteX223" fmla="*/ 8083017 w 8376484"/>
                    <a:gd name="connsiteY223" fmla="*/ 1165685 h 4126500"/>
                    <a:gd name="connsiteX224" fmla="*/ 8069056 w 8376484"/>
                    <a:gd name="connsiteY224" fmla="*/ 1179646 h 4126500"/>
                    <a:gd name="connsiteX225" fmla="*/ 8055096 w 8376484"/>
                    <a:gd name="connsiteY225" fmla="*/ 1235487 h 4126500"/>
                    <a:gd name="connsiteX226" fmla="*/ 8041136 w 8376484"/>
                    <a:gd name="connsiteY226" fmla="*/ 1312269 h 4126500"/>
                    <a:gd name="connsiteX227" fmla="*/ 8034156 w 8376484"/>
                    <a:gd name="connsiteY227" fmla="*/ 1375090 h 4126500"/>
                    <a:gd name="connsiteX228" fmla="*/ 8027176 w 8376484"/>
                    <a:gd name="connsiteY228" fmla="*/ 1458852 h 4126500"/>
                    <a:gd name="connsiteX229" fmla="*/ 7978314 w 8376484"/>
                    <a:gd name="connsiteY229" fmla="*/ 1493753 h 4126500"/>
                    <a:gd name="connsiteX230" fmla="*/ 7852672 w 8376484"/>
                    <a:gd name="connsiteY230" fmla="*/ 1514693 h 4126500"/>
                    <a:gd name="connsiteX231" fmla="*/ 7824751 w 8376484"/>
                    <a:gd name="connsiteY231" fmla="*/ 1521673 h 4126500"/>
                    <a:gd name="connsiteX232" fmla="*/ 7761930 w 8376484"/>
                    <a:gd name="connsiteY232" fmla="*/ 1549594 h 4126500"/>
                    <a:gd name="connsiteX233" fmla="*/ 7747969 w 8376484"/>
                    <a:gd name="connsiteY233" fmla="*/ 1563554 h 4126500"/>
                    <a:gd name="connsiteX234" fmla="*/ 7754950 w 8376484"/>
                    <a:gd name="connsiteY234" fmla="*/ 1619395 h 4126500"/>
                    <a:gd name="connsiteX235" fmla="*/ 7929453 w 8376484"/>
                    <a:gd name="connsiteY235" fmla="*/ 1619395 h 4126500"/>
                    <a:gd name="connsiteX236" fmla="*/ 7999255 w 8376484"/>
                    <a:gd name="connsiteY236" fmla="*/ 1584495 h 4126500"/>
                    <a:gd name="connsiteX237" fmla="*/ 8013215 w 8376484"/>
                    <a:gd name="connsiteY237" fmla="*/ 1570534 h 4126500"/>
                    <a:gd name="connsiteX238" fmla="*/ 8041136 w 8376484"/>
                    <a:gd name="connsiteY238" fmla="*/ 1556574 h 4126500"/>
                    <a:gd name="connsiteX239" fmla="*/ 8083017 w 8376484"/>
                    <a:gd name="connsiteY239" fmla="*/ 1542614 h 4126500"/>
                    <a:gd name="connsiteX240" fmla="*/ 8145838 w 8376484"/>
                    <a:gd name="connsiteY240" fmla="*/ 1549594 h 4126500"/>
                    <a:gd name="connsiteX241" fmla="*/ 8152818 w 8376484"/>
                    <a:gd name="connsiteY241" fmla="*/ 1570534 h 4126500"/>
                    <a:gd name="connsiteX242" fmla="*/ 8166779 w 8376484"/>
                    <a:gd name="connsiteY242" fmla="*/ 1584495 h 4126500"/>
                    <a:gd name="connsiteX243" fmla="*/ 8187719 w 8376484"/>
                    <a:gd name="connsiteY243" fmla="*/ 1703157 h 4126500"/>
                    <a:gd name="connsiteX244" fmla="*/ 8180739 w 8376484"/>
                    <a:gd name="connsiteY244" fmla="*/ 1891621 h 4126500"/>
                    <a:gd name="connsiteX245" fmla="*/ 8173759 w 8376484"/>
                    <a:gd name="connsiteY245" fmla="*/ 1968403 h 4126500"/>
                    <a:gd name="connsiteX246" fmla="*/ 8159798 w 8376484"/>
                    <a:gd name="connsiteY246" fmla="*/ 2003304 h 4126500"/>
                    <a:gd name="connsiteX247" fmla="*/ 8145838 w 8376484"/>
                    <a:gd name="connsiteY247" fmla="*/ 2024244 h 4126500"/>
                    <a:gd name="connsiteX248" fmla="*/ 8180739 w 8376484"/>
                    <a:gd name="connsiteY248" fmla="*/ 2003304 h 4126500"/>
                    <a:gd name="connsiteX249" fmla="*/ 8187719 w 8376484"/>
                    <a:gd name="connsiteY249" fmla="*/ 2045185 h 4126500"/>
                    <a:gd name="connsiteX250" fmla="*/ 8208659 w 8376484"/>
                    <a:gd name="connsiteY250" fmla="*/ 2059145 h 4126500"/>
                    <a:gd name="connsiteX251" fmla="*/ 8334302 w 8376484"/>
                    <a:gd name="connsiteY251" fmla="*/ 2080085 h 4126500"/>
                    <a:gd name="connsiteX252" fmla="*/ 8355243 w 8376484"/>
                    <a:gd name="connsiteY252" fmla="*/ 2087066 h 4126500"/>
                    <a:gd name="connsiteX253" fmla="*/ 8369203 w 8376484"/>
                    <a:gd name="connsiteY253" fmla="*/ 2128947 h 4126500"/>
                    <a:gd name="connsiteX254" fmla="*/ 8369203 w 8376484"/>
                    <a:gd name="connsiteY254" fmla="*/ 2470974 h 4126500"/>
                    <a:gd name="connsiteX255" fmla="*/ 8341282 w 8376484"/>
                    <a:gd name="connsiteY255" fmla="*/ 2505875 h 4126500"/>
                    <a:gd name="connsiteX256" fmla="*/ 8299401 w 8376484"/>
                    <a:gd name="connsiteY256" fmla="*/ 2533795 h 4126500"/>
                    <a:gd name="connsiteX257" fmla="*/ 8257521 w 8376484"/>
                    <a:gd name="connsiteY257" fmla="*/ 2547756 h 4126500"/>
                    <a:gd name="connsiteX258" fmla="*/ 8222620 w 8376484"/>
                    <a:gd name="connsiteY258" fmla="*/ 2540776 h 4126500"/>
                    <a:gd name="connsiteX259" fmla="*/ 8194699 w 8376484"/>
                    <a:gd name="connsiteY259" fmla="*/ 2394192 h 4126500"/>
                    <a:gd name="connsiteX260" fmla="*/ 7936434 w 8376484"/>
                    <a:gd name="connsiteY260" fmla="*/ 2401173 h 4126500"/>
                    <a:gd name="connsiteX261" fmla="*/ 7894553 w 8376484"/>
                    <a:gd name="connsiteY261" fmla="*/ 2415133 h 4126500"/>
                    <a:gd name="connsiteX262" fmla="*/ 7873612 w 8376484"/>
                    <a:gd name="connsiteY262" fmla="*/ 2429093 h 4126500"/>
                    <a:gd name="connsiteX263" fmla="*/ 7852672 w 8376484"/>
                    <a:gd name="connsiteY263" fmla="*/ 2519835 h 4126500"/>
                    <a:gd name="connsiteX264" fmla="*/ 7845692 w 8376484"/>
                    <a:gd name="connsiteY264" fmla="*/ 2715279 h 4126500"/>
                    <a:gd name="connsiteX265" fmla="*/ 7838711 w 8376484"/>
                    <a:gd name="connsiteY265" fmla="*/ 2736220 h 4126500"/>
                    <a:gd name="connsiteX266" fmla="*/ 7796830 w 8376484"/>
                    <a:gd name="connsiteY266" fmla="*/ 2757160 h 4126500"/>
                    <a:gd name="connsiteX267" fmla="*/ 7699108 w 8376484"/>
                    <a:gd name="connsiteY267" fmla="*/ 2778101 h 4126500"/>
                    <a:gd name="connsiteX268" fmla="*/ 7678168 w 8376484"/>
                    <a:gd name="connsiteY268" fmla="*/ 2792061 h 4126500"/>
                    <a:gd name="connsiteX269" fmla="*/ 7664208 w 8376484"/>
                    <a:gd name="connsiteY269" fmla="*/ 2833942 h 4126500"/>
                    <a:gd name="connsiteX270" fmla="*/ 7643267 w 8376484"/>
                    <a:gd name="connsiteY270" fmla="*/ 2896763 h 4126500"/>
                    <a:gd name="connsiteX271" fmla="*/ 7636287 w 8376484"/>
                    <a:gd name="connsiteY271" fmla="*/ 2917704 h 4126500"/>
                    <a:gd name="connsiteX272" fmla="*/ 7629307 w 8376484"/>
                    <a:gd name="connsiteY272" fmla="*/ 2938644 h 4126500"/>
                    <a:gd name="connsiteX273" fmla="*/ 7608366 w 8376484"/>
                    <a:gd name="connsiteY273" fmla="*/ 2945624 h 4126500"/>
                    <a:gd name="connsiteX274" fmla="*/ 7594406 w 8376484"/>
                    <a:gd name="connsiteY274" fmla="*/ 2959585 h 4126500"/>
                    <a:gd name="connsiteX275" fmla="*/ 7587426 w 8376484"/>
                    <a:gd name="connsiteY275" fmla="*/ 2980525 h 4126500"/>
                    <a:gd name="connsiteX276" fmla="*/ 7566485 w 8376484"/>
                    <a:gd name="connsiteY276" fmla="*/ 2994485 h 4126500"/>
                    <a:gd name="connsiteX277" fmla="*/ 7552525 w 8376484"/>
                    <a:gd name="connsiteY277" fmla="*/ 3008446 h 4126500"/>
                    <a:gd name="connsiteX278" fmla="*/ 7531585 w 8376484"/>
                    <a:gd name="connsiteY278" fmla="*/ 3015426 h 4126500"/>
                    <a:gd name="connsiteX279" fmla="*/ 7475743 w 8376484"/>
                    <a:gd name="connsiteY279" fmla="*/ 3036366 h 4126500"/>
                    <a:gd name="connsiteX280" fmla="*/ 7454803 w 8376484"/>
                    <a:gd name="connsiteY280" fmla="*/ 3050327 h 4126500"/>
                    <a:gd name="connsiteX281" fmla="*/ 7266339 w 8376484"/>
                    <a:gd name="connsiteY281" fmla="*/ 3050327 h 4126500"/>
                    <a:gd name="connsiteX282" fmla="*/ 7245398 w 8376484"/>
                    <a:gd name="connsiteY282" fmla="*/ 3015426 h 4126500"/>
                    <a:gd name="connsiteX283" fmla="*/ 7224458 w 8376484"/>
                    <a:gd name="connsiteY283" fmla="*/ 2973545 h 4126500"/>
                    <a:gd name="connsiteX284" fmla="*/ 7203517 w 8376484"/>
                    <a:gd name="connsiteY284" fmla="*/ 2966565 h 4126500"/>
                    <a:gd name="connsiteX285" fmla="*/ 7077875 w 8376484"/>
                    <a:gd name="connsiteY285" fmla="*/ 2973545 h 4126500"/>
                    <a:gd name="connsiteX286" fmla="*/ 7035994 w 8376484"/>
                    <a:gd name="connsiteY286" fmla="*/ 2987505 h 4126500"/>
                    <a:gd name="connsiteX287" fmla="*/ 7008073 w 8376484"/>
                    <a:gd name="connsiteY287" fmla="*/ 3015426 h 4126500"/>
                    <a:gd name="connsiteX288" fmla="*/ 7001093 w 8376484"/>
                    <a:gd name="connsiteY288" fmla="*/ 3036366 h 4126500"/>
                    <a:gd name="connsiteX289" fmla="*/ 6994113 w 8376484"/>
                    <a:gd name="connsiteY289" fmla="*/ 3064287 h 4126500"/>
                    <a:gd name="connsiteX290" fmla="*/ 6973172 w 8376484"/>
                    <a:gd name="connsiteY290" fmla="*/ 3078247 h 4126500"/>
                    <a:gd name="connsiteX291" fmla="*/ 6910351 w 8376484"/>
                    <a:gd name="connsiteY291" fmla="*/ 3099188 h 4126500"/>
                    <a:gd name="connsiteX292" fmla="*/ 6889411 w 8376484"/>
                    <a:gd name="connsiteY292" fmla="*/ 3113148 h 4126500"/>
                    <a:gd name="connsiteX293" fmla="*/ 6763768 w 8376484"/>
                    <a:gd name="connsiteY293" fmla="*/ 3134089 h 4126500"/>
                    <a:gd name="connsiteX294" fmla="*/ 6470601 w 8376484"/>
                    <a:gd name="connsiteY294" fmla="*/ 3141069 h 4126500"/>
                    <a:gd name="connsiteX295" fmla="*/ 6379859 w 8376484"/>
                    <a:gd name="connsiteY295" fmla="*/ 3127108 h 4126500"/>
                    <a:gd name="connsiteX296" fmla="*/ 6330998 w 8376484"/>
                    <a:gd name="connsiteY296" fmla="*/ 3099188 h 4126500"/>
                    <a:gd name="connsiteX297" fmla="*/ 6296098 w 8376484"/>
                    <a:gd name="connsiteY297" fmla="*/ 3078247 h 4126500"/>
                    <a:gd name="connsiteX298" fmla="*/ 6142534 w 8376484"/>
                    <a:gd name="connsiteY298" fmla="*/ 3071267 h 4126500"/>
                    <a:gd name="connsiteX299" fmla="*/ 6044812 w 8376484"/>
                    <a:gd name="connsiteY299" fmla="*/ 3064287 h 4126500"/>
                    <a:gd name="connsiteX300" fmla="*/ 6023872 w 8376484"/>
                    <a:gd name="connsiteY300" fmla="*/ 3071267 h 4126500"/>
                    <a:gd name="connsiteX301" fmla="*/ 5995951 w 8376484"/>
                    <a:gd name="connsiteY301" fmla="*/ 3078247 h 4126500"/>
                    <a:gd name="connsiteX302" fmla="*/ 5981991 w 8376484"/>
                    <a:gd name="connsiteY302" fmla="*/ 3092208 h 4126500"/>
                    <a:gd name="connsiteX303" fmla="*/ 5940110 w 8376484"/>
                    <a:gd name="connsiteY303" fmla="*/ 3106168 h 4126500"/>
                    <a:gd name="connsiteX304" fmla="*/ 5870308 w 8376484"/>
                    <a:gd name="connsiteY304" fmla="*/ 3099188 h 4126500"/>
                    <a:gd name="connsiteX305" fmla="*/ 5842388 w 8376484"/>
                    <a:gd name="connsiteY305" fmla="*/ 3085227 h 4126500"/>
                    <a:gd name="connsiteX306" fmla="*/ 5639963 w 8376484"/>
                    <a:gd name="connsiteY306" fmla="*/ 3092208 h 4126500"/>
                    <a:gd name="connsiteX307" fmla="*/ 5626003 w 8376484"/>
                    <a:gd name="connsiteY307" fmla="*/ 3113148 h 4126500"/>
                    <a:gd name="connsiteX308" fmla="*/ 5598082 w 8376484"/>
                    <a:gd name="connsiteY308" fmla="*/ 3162009 h 4126500"/>
                    <a:gd name="connsiteX309" fmla="*/ 5591102 w 8376484"/>
                    <a:gd name="connsiteY309" fmla="*/ 3189930 h 4126500"/>
                    <a:gd name="connsiteX310" fmla="*/ 5570162 w 8376484"/>
                    <a:gd name="connsiteY310" fmla="*/ 3196910 h 4126500"/>
                    <a:gd name="connsiteX311" fmla="*/ 5486400 w 8376484"/>
                    <a:gd name="connsiteY311" fmla="*/ 3189930 h 4126500"/>
                    <a:gd name="connsiteX312" fmla="*/ 5444519 w 8376484"/>
                    <a:gd name="connsiteY312" fmla="*/ 3141069 h 4126500"/>
                    <a:gd name="connsiteX313" fmla="*/ 5416598 w 8376484"/>
                    <a:gd name="connsiteY313" fmla="*/ 3113148 h 4126500"/>
                    <a:gd name="connsiteX314" fmla="*/ 5395658 w 8376484"/>
                    <a:gd name="connsiteY314" fmla="*/ 3078247 h 4126500"/>
                    <a:gd name="connsiteX315" fmla="*/ 5374717 w 8376484"/>
                    <a:gd name="connsiteY315" fmla="*/ 3071267 h 4126500"/>
                    <a:gd name="connsiteX316" fmla="*/ 5353777 w 8376484"/>
                    <a:gd name="connsiteY316" fmla="*/ 3050327 h 4126500"/>
                    <a:gd name="connsiteX317" fmla="*/ 5332837 w 8376484"/>
                    <a:gd name="connsiteY317" fmla="*/ 3036366 h 4126500"/>
                    <a:gd name="connsiteX318" fmla="*/ 5304916 w 8376484"/>
                    <a:gd name="connsiteY318" fmla="*/ 3008446 h 4126500"/>
                    <a:gd name="connsiteX319" fmla="*/ 5221154 w 8376484"/>
                    <a:gd name="connsiteY319" fmla="*/ 3001466 h 4126500"/>
                    <a:gd name="connsiteX320" fmla="*/ 5179273 w 8376484"/>
                    <a:gd name="connsiteY320" fmla="*/ 3015426 h 4126500"/>
                    <a:gd name="connsiteX321" fmla="*/ 5074571 w 8376484"/>
                    <a:gd name="connsiteY321" fmla="*/ 2994485 h 4126500"/>
                    <a:gd name="connsiteX322" fmla="*/ 5032690 w 8376484"/>
                    <a:gd name="connsiteY322" fmla="*/ 2966565 h 4126500"/>
                    <a:gd name="connsiteX323" fmla="*/ 4983829 w 8376484"/>
                    <a:gd name="connsiteY323" fmla="*/ 2917704 h 4126500"/>
                    <a:gd name="connsiteX324" fmla="*/ 4976849 w 8376484"/>
                    <a:gd name="connsiteY324" fmla="*/ 2896763 h 4126500"/>
                    <a:gd name="connsiteX325" fmla="*/ 4941948 w 8376484"/>
                    <a:gd name="connsiteY325" fmla="*/ 2875823 h 4126500"/>
                    <a:gd name="connsiteX326" fmla="*/ 4934968 w 8376484"/>
                    <a:gd name="connsiteY326" fmla="*/ 2896763 h 4126500"/>
                    <a:gd name="connsiteX327" fmla="*/ 4914027 w 8376484"/>
                    <a:gd name="connsiteY327" fmla="*/ 2938644 h 4126500"/>
                    <a:gd name="connsiteX328" fmla="*/ 4921008 w 8376484"/>
                    <a:gd name="connsiteY328" fmla="*/ 2987505 h 4126500"/>
                    <a:gd name="connsiteX329" fmla="*/ 4941948 w 8376484"/>
                    <a:gd name="connsiteY329" fmla="*/ 2994485 h 4126500"/>
                    <a:gd name="connsiteX330" fmla="*/ 4990809 w 8376484"/>
                    <a:gd name="connsiteY330" fmla="*/ 3029386 h 4126500"/>
                    <a:gd name="connsiteX331" fmla="*/ 5018730 w 8376484"/>
                    <a:gd name="connsiteY331" fmla="*/ 3057307 h 4126500"/>
                    <a:gd name="connsiteX332" fmla="*/ 5039670 w 8376484"/>
                    <a:gd name="connsiteY332" fmla="*/ 3092208 h 4126500"/>
                    <a:gd name="connsiteX333" fmla="*/ 5018730 w 8376484"/>
                    <a:gd name="connsiteY333" fmla="*/ 3210870 h 4126500"/>
                    <a:gd name="connsiteX334" fmla="*/ 5004769 w 8376484"/>
                    <a:gd name="connsiteY334" fmla="*/ 3224831 h 4126500"/>
                    <a:gd name="connsiteX335" fmla="*/ 4983829 w 8376484"/>
                    <a:gd name="connsiteY335" fmla="*/ 3231811 h 4126500"/>
                    <a:gd name="connsiteX336" fmla="*/ 4962888 w 8376484"/>
                    <a:gd name="connsiteY336" fmla="*/ 3252751 h 4126500"/>
                    <a:gd name="connsiteX337" fmla="*/ 4941948 w 8376484"/>
                    <a:gd name="connsiteY337" fmla="*/ 3266711 h 4126500"/>
                    <a:gd name="connsiteX338" fmla="*/ 4934968 w 8376484"/>
                    <a:gd name="connsiteY338" fmla="*/ 3287652 h 4126500"/>
                    <a:gd name="connsiteX339" fmla="*/ 4907047 w 8376484"/>
                    <a:gd name="connsiteY339" fmla="*/ 3294632 h 4126500"/>
                    <a:gd name="connsiteX340" fmla="*/ 4760464 w 8376484"/>
                    <a:gd name="connsiteY340" fmla="*/ 3301612 h 4126500"/>
                    <a:gd name="connsiteX341" fmla="*/ 4697643 w 8376484"/>
                    <a:gd name="connsiteY341" fmla="*/ 3329533 h 4126500"/>
                    <a:gd name="connsiteX342" fmla="*/ 4662742 w 8376484"/>
                    <a:gd name="connsiteY342" fmla="*/ 3357453 h 4126500"/>
                    <a:gd name="connsiteX343" fmla="*/ 4648782 w 8376484"/>
                    <a:gd name="connsiteY343" fmla="*/ 3371414 h 4126500"/>
                    <a:gd name="connsiteX344" fmla="*/ 4627841 w 8376484"/>
                    <a:gd name="connsiteY344" fmla="*/ 3385374 h 4126500"/>
                    <a:gd name="connsiteX345" fmla="*/ 4613881 w 8376484"/>
                    <a:gd name="connsiteY345" fmla="*/ 3406314 h 4126500"/>
                    <a:gd name="connsiteX346" fmla="*/ 4592940 w 8376484"/>
                    <a:gd name="connsiteY346" fmla="*/ 3413295 h 4126500"/>
                    <a:gd name="connsiteX347" fmla="*/ 4572000 w 8376484"/>
                    <a:gd name="connsiteY347" fmla="*/ 3427255 h 4126500"/>
                    <a:gd name="connsiteX348" fmla="*/ 4516159 w 8376484"/>
                    <a:gd name="connsiteY348" fmla="*/ 3441215 h 4126500"/>
                    <a:gd name="connsiteX349" fmla="*/ 4495218 w 8376484"/>
                    <a:gd name="connsiteY349" fmla="*/ 3448195 h 4126500"/>
                    <a:gd name="connsiteX350" fmla="*/ 4467298 w 8376484"/>
                    <a:gd name="connsiteY350" fmla="*/ 3490076 h 4126500"/>
                    <a:gd name="connsiteX351" fmla="*/ 4446357 w 8376484"/>
                    <a:gd name="connsiteY351" fmla="*/ 3531957 h 4126500"/>
                    <a:gd name="connsiteX352" fmla="*/ 4439377 w 8376484"/>
                    <a:gd name="connsiteY352" fmla="*/ 3678540 h 4126500"/>
                    <a:gd name="connsiteX353" fmla="*/ 4425417 w 8376484"/>
                    <a:gd name="connsiteY353" fmla="*/ 3720421 h 4126500"/>
                    <a:gd name="connsiteX354" fmla="*/ 4418437 w 8376484"/>
                    <a:gd name="connsiteY354" fmla="*/ 3776263 h 4126500"/>
                    <a:gd name="connsiteX355" fmla="*/ 4411456 w 8376484"/>
                    <a:gd name="connsiteY355" fmla="*/ 3797203 h 4126500"/>
                    <a:gd name="connsiteX356" fmla="*/ 4390516 w 8376484"/>
                    <a:gd name="connsiteY356" fmla="*/ 3887945 h 4126500"/>
                    <a:gd name="connsiteX357" fmla="*/ 4383536 w 8376484"/>
                    <a:gd name="connsiteY357" fmla="*/ 3908885 h 4126500"/>
                    <a:gd name="connsiteX358" fmla="*/ 4376556 w 8376484"/>
                    <a:gd name="connsiteY358" fmla="*/ 3929826 h 4126500"/>
                    <a:gd name="connsiteX359" fmla="*/ 4341655 w 8376484"/>
                    <a:gd name="connsiteY359" fmla="*/ 3957747 h 4126500"/>
                    <a:gd name="connsiteX360" fmla="*/ 4334675 w 8376484"/>
                    <a:gd name="connsiteY360" fmla="*/ 3978687 h 4126500"/>
                    <a:gd name="connsiteX361" fmla="*/ 4313734 w 8376484"/>
                    <a:gd name="connsiteY361" fmla="*/ 4013588 h 4126500"/>
                    <a:gd name="connsiteX362" fmla="*/ 4306754 w 8376484"/>
                    <a:gd name="connsiteY362" fmla="*/ 4048489 h 4126500"/>
                    <a:gd name="connsiteX363" fmla="*/ 4299774 w 8376484"/>
                    <a:gd name="connsiteY363" fmla="*/ 4097350 h 4126500"/>
                    <a:gd name="connsiteX364" fmla="*/ 4278834 w 8376484"/>
                    <a:gd name="connsiteY364" fmla="*/ 4104330 h 4126500"/>
                    <a:gd name="connsiteX365" fmla="*/ 4257893 w 8376484"/>
                    <a:gd name="connsiteY365" fmla="*/ 4118290 h 4126500"/>
                    <a:gd name="connsiteX366" fmla="*/ 4188092 w 8376484"/>
                    <a:gd name="connsiteY366" fmla="*/ 4111310 h 4126500"/>
                    <a:gd name="connsiteX367" fmla="*/ 4174131 w 8376484"/>
                    <a:gd name="connsiteY367" fmla="*/ 4055469 h 4126500"/>
                    <a:gd name="connsiteX368" fmla="*/ 4160171 w 8376484"/>
                    <a:gd name="connsiteY368" fmla="*/ 4034528 h 4126500"/>
                    <a:gd name="connsiteX369" fmla="*/ 4153191 w 8376484"/>
                    <a:gd name="connsiteY369" fmla="*/ 4013588 h 4126500"/>
                    <a:gd name="connsiteX370" fmla="*/ 4139230 w 8376484"/>
                    <a:gd name="connsiteY370" fmla="*/ 3999627 h 4126500"/>
                    <a:gd name="connsiteX371" fmla="*/ 4090369 w 8376484"/>
                    <a:gd name="connsiteY371" fmla="*/ 3971707 h 4126500"/>
                    <a:gd name="connsiteX372" fmla="*/ 4062449 w 8376484"/>
                    <a:gd name="connsiteY372" fmla="*/ 3964727 h 4126500"/>
                    <a:gd name="connsiteX373" fmla="*/ 3922846 w 8376484"/>
                    <a:gd name="connsiteY373" fmla="*/ 3978687 h 4126500"/>
                    <a:gd name="connsiteX374" fmla="*/ 3901905 w 8376484"/>
                    <a:gd name="connsiteY374" fmla="*/ 3992647 h 4126500"/>
                    <a:gd name="connsiteX375" fmla="*/ 3880965 w 8376484"/>
                    <a:gd name="connsiteY375" fmla="*/ 3999627 h 4126500"/>
                    <a:gd name="connsiteX376" fmla="*/ 3867005 w 8376484"/>
                    <a:gd name="connsiteY376" fmla="*/ 4020568 h 4126500"/>
                    <a:gd name="connsiteX377" fmla="*/ 3769282 w 8376484"/>
                    <a:gd name="connsiteY377" fmla="*/ 4027548 h 4126500"/>
                    <a:gd name="connsiteX378" fmla="*/ 3727401 w 8376484"/>
                    <a:gd name="connsiteY378" fmla="*/ 3985667 h 4126500"/>
                    <a:gd name="connsiteX379" fmla="*/ 3699481 w 8376484"/>
                    <a:gd name="connsiteY379" fmla="*/ 3943786 h 4126500"/>
                    <a:gd name="connsiteX380" fmla="*/ 3657600 w 8376484"/>
                    <a:gd name="connsiteY380" fmla="*/ 3915866 h 4126500"/>
                    <a:gd name="connsiteX381" fmla="*/ 3636659 w 8376484"/>
                    <a:gd name="connsiteY381" fmla="*/ 3908885 h 4126500"/>
                    <a:gd name="connsiteX382" fmla="*/ 3594779 w 8376484"/>
                    <a:gd name="connsiteY382" fmla="*/ 3887945 h 4126500"/>
                    <a:gd name="connsiteX383" fmla="*/ 3580818 w 8376484"/>
                    <a:gd name="connsiteY383" fmla="*/ 3867005 h 4126500"/>
                    <a:gd name="connsiteX384" fmla="*/ 3559878 w 8376484"/>
                    <a:gd name="connsiteY384" fmla="*/ 3839084 h 4126500"/>
                    <a:gd name="connsiteX385" fmla="*/ 3552898 w 8376484"/>
                    <a:gd name="connsiteY385" fmla="*/ 3818144 h 4126500"/>
                    <a:gd name="connsiteX386" fmla="*/ 3538937 w 8376484"/>
                    <a:gd name="connsiteY386" fmla="*/ 3804183 h 4126500"/>
                    <a:gd name="connsiteX387" fmla="*/ 3511017 w 8376484"/>
                    <a:gd name="connsiteY387" fmla="*/ 3769282 h 4126500"/>
                    <a:gd name="connsiteX388" fmla="*/ 3531957 w 8376484"/>
                    <a:gd name="connsiteY388" fmla="*/ 3755322 h 4126500"/>
                    <a:gd name="connsiteX389" fmla="*/ 3490076 w 8376484"/>
                    <a:gd name="connsiteY389" fmla="*/ 3748342 h 4126500"/>
                    <a:gd name="connsiteX390" fmla="*/ 3469136 w 8376484"/>
                    <a:gd name="connsiteY390" fmla="*/ 3741362 h 4126500"/>
                    <a:gd name="connsiteX391" fmla="*/ 3441215 w 8376484"/>
                    <a:gd name="connsiteY391" fmla="*/ 3734382 h 4126500"/>
                    <a:gd name="connsiteX392" fmla="*/ 3399334 w 8376484"/>
                    <a:gd name="connsiteY392" fmla="*/ 3720421 h 4126500"/>
                    <a:gd name="connsiteX393" fmla="*/ 3378394 w 8376484"/>
                    <a:gd name="connsiteY393" fmla="*/ 3713441 h 4126500"/>
                    <a:gd name="connsiteX394" fmla="*/ 3357453 w 8376484"/>
                    <a:gd name="connsiteY394" fmla="*/ 3678540 h 4126500"/>
                    <a:gd name="connsiteX395" fmla="*/ 3350473 w 8376484"/>
                    <a:gd name="connsiteY395" fmla="*/ 3657600 h 4126500"/>
                    <a:gd name="connsiteX396" fmla="*/ 3322553 w 8376484"/>
                    <a:gd name="connsiteY396" fmla="*/ 3622699 h 4126500"/>
                    <a:gd name="connsiteX397" fmla="*/ 3301612 w 8376484"/>
                    <a:gd name="connsiteY397" fmla="*/ 3615719 h 4126500"/>
                    <a:gd name="connsiteX398" fmla="*/ 3280672 w 8376484"/>
                    <a:gd name="connsiteY398" fmla="*/ 3601759 h 4126500"/>
                    <a:gd name="connsiteX399" fmla="*/ 3266711 w 8376484"/>
                    <a:gd name="connsiteY399" fmla="*/ 3587798 h 4126500"/>
                    <a:gd name="connsiteX400" fmla="*/ 3245771 w 8376484"/>
                    <a:gd name="connsiteY400" fmla="*/ 3580818 h 4126500"/>
                    <a:gd name="connsiteX401" fmla="*/ 3099188 w 8376484"/>
                    <a:gd name="connsiteY401" fmla="*/ 3566858 h 4126500"/>
                    <a:gd name="connsiteX402" fmla="*/ 3050327 w 8376484"/>
                    <a:gd name="connsiteY402" fmla="*/ 3552898 h 4126500"/>
                    <a:gd name="connsiteX403" fmla="*/ 2980525 w 8376484"/>
                    <a:gd name="connsiteY403" fmla="*/ 3559878 h 4126500"/>
                    <a:gd name="connsiteX404" fmla="*/ 2966565 w 8376484"/>
                    <a:gd name="connsiteY404" fmla="*/ 3601759 h 4126500"/>
                    <a:gd name="connsiteX405" fmla="*/ 2959585 w 8376484"/>
                    <a:gd name="connsiteY405" fmla="*/ 3622699 h 4126500"/>
                    <a:gd name="connsiteX406" fmla="*/ 2945624 w 8376484"/>
                    <a:gd name="connsiteY406" fmla="*/ 3671560 h 4126500"/>
                    <a:gd name="connsiteX407" fmla="*/ 2931664 w 8376484"/>
                    <a:gd name="connsiteY407" fmla="*/ 3720421 h 4126500"/>
                    <a:gd name="connsiteX408" fmla="*/ 2917704 w 8376484"/>
                    <a:gd name="connsiteY408" fmla="*/ 3734382 h 4126500"/>
                    <a:gd name="connsiteX409" fmla="*/ 2889783 w 8376484"/>
                    <a:gd name="connsiteY409" fmla="*/ 3776263 h 4126500"/>
                    <a:gd name="connsiteX410" fmla="*/ 2882803 w 8376484"/>
                    <a:gd name="connsiteY410" fmla="*/ 3797203 h 4126500"/>
                    <a:gd name="connsiteX411" fmla="*/ 2861863 w 8376484"/>
                    <a:gd name="connsiteY411" fmla="*/ 3804183 h 4126500"/>
                    <a:gd name="connsiteX412" fmla="*/ 2785081 w 8376484"/>
                    <a:gd name="connsiteY412" fmla="*/ 3797203 h 4126500"/>
                    <a:gd name="connsiteX413" fmla="*/ 2743200 w 8376484"/>
                    <a:gd name="connsiteY413" fmla="*/ 3783243 h 4126500"/>
                    <a:gd name="connsiteX414" fmla="*/ 2624537 w 8376484"/>
                    <a:gd name="connsiteY414" fmla="*/ 3790223 h 4126500"/>
                    <a:gd name="connsiteX415" fmla="*/ 2603597 w 8376484"/>
                    <a:gd name="connsiteY415" fmla="*/ 3811163 h 4126500"/>
                    <a:gd name="connsiteX416" fmla="*/ 2582656 w 8376484"/>
                    <a:gd name="connsiteY416" fmla="*/ 3818144 h 4126500"/>
                    <a:gd name="connsiteX417" fmla="*/ 2547756 w 8376484"/>
                    <a:gd name="connsiteY417" fmla="*/ 3832104 h 4126500"/>
                    <a:gd name="connsiteX418" fmla="*/ 2519835 w 8376484"/>
                    <a:gd name="connsiteY418" fmla="*/ 3839084 h 4126500"/>
                    <a:gd name="connsiteX419" fmla="*/ 2498895 w 8376484"/>
                    <a:gd name="connsiteY419" fmla="*/ 3846064 h 4126500"/>
                    <a:gd name="connsiteX420" fmla="*/ 2484934 w 8376484"/>
                    <a:gd name="connsiteY420" fmla="*/ 3860024 h 4126500"/>
                    <a:gd name="connsiteX421" fmla="*/ 2436073 w 8376484"/>
                    <a:gd name="connsiteY421" fmla="*/ 3880965 h 4126500"/>
                    <a:gd name="connsiteX422" fmla="*/ 2282510 w 8376484"/>
                    <a:gd name="connsiteY422" fmla="*/ 3880965 h 4126500"/>
                    <a:gd name="connsiteX423" fmla="*/ 2261569 w 8376484"/>
                    <a:gd name="connsiteY423" fmla="*/ 3887945 h 4126500"/>
                    <a:gd name="connsiteX424" fmla="*/ 2226669 w 8376484"/>
                    <a:gd name="connsiteY424" fmla="*/ 3922846 h 4126500"/>
                    <a:gd name="connsiteX425" fmla="*/ 2170827 w 8376484"/>
                    <a:gd name="connsiteY425" fmla="*/ 3957747 h 4126500"/>
                    <a:gd name="connsiteX426" fmla="*/ 2114986 w 8376484"/>
                    <a:gd name="connsiteY426" fmla="*/ 3999627 h 4126500"/>
                    <a:gd name="connsiteX427" fmla="*/ 2108006 w 8376484"/>
                    <a:gd name="connsiteY427" fmla="*/ 4020568 h 4126500"/>
                    <a:gd name="connsiteX428" fmla="*/ 2087066 w 8376484"/>
                    <a:gd name="connsiteY428" fmla="*/ 4027548 h 4126500"/>
                    <a:gd name="connsiteX429" fmla="*/ 2052165 w 8376484"/>
                    <a:gd name="connsiteY429" fmla="*/ 4048489 h 4126500"/>
                    <a:gd name="connsiteX430" fmla="*/ 2045185 w 8376484"/>
                    <a:gd name="connsiteY430" fmla="*/ 4069429 h 4126500"/>
                    <a:gd name="connsiteX431" fmla="*/ 1989343 w 8376484"/>
                    <a:gd name="connsiteY431" fmla="*/ 4097350 h 4126500"/>
                    <a:gd name="connsiteX432" fmla="*/ 1898601 w 8376484"/>
                    <a:gd name="connsiteY432" fmla="*/ 4118290 h 4126500"/>
                    <a:gd name="connsiteX433" fmla="*/ 1842760 w 8376484"/>
                    <a:gd name="connsiteY433" fmla="*/ 4118290 h 4126500"/>
                    <a:gd name="connsiteX434" fmla="*/ 1828800 w 8376484"/>
                    <a:gd name="connsiteY434" fmla="*/ 4097350 h 4126500"/>
                    <a:gd name="connsiteX435" fmla="*/ 1814840 w 8376484"/>
                    <a:gd name="connsiteY435" fmla="*/ 4041508 h 4126500"/>
                    <a:gd name="connsiteX436" fmla="*/ 1800879 w 8376484"/>
                    <a:gd name="connsiteY436" fmla="*/ 4020568 h 4126500"/>
                    <a:gd name="connsiteX437" fmla="*/ 1779939 w 8376484"/>
                    <a:gd name="connsiteY437" fmla="*/ 3950766 h 4126500"/>
                    <a:gd name="connsiteX438" fmla="*/ 1752018 w 8376484"/>
                    <a:gd name="connsiteY438" fmla="*/ 3908885 h 4126500"/>
                    <a:gd name="connsiteX439" fmla="*/ 1738058 w 8376484"/>
                    <a:gd name="connsiteY439" fmla="*/ 3887945 h 4126500"/>
                    <a:gd name="connsiteX440" fmla="*/ 1724098 w 8376484"/>
                    <a:gd name="connsiteY440" fmla="*/ 3867005 h 4126500"/>
                    <a:gd name="connsiteX441" fmla="*/ 1682217 w 8376484"/>
                    <a:gd name="connsiteY441" fmla="*/ 3839084 h 4126500"/>
                    <a:gd name="connsiteX442" fmla="*/ 1654296 w 8376484"/>
                    <a:gd name="connsiteY442" fmla="*/ 3811163 h 4126500"/>
                    <a:gd name="connsiteX443" fmla="*/ 1633356 w 8376484"/>
                    <a:gd name="connsiteY443" fmla="*/ 3762302 h 4126500"/>
                    <a:gd name="connsiteX444" fmla="*/ 1612415 w 8376484"/>
                    <a:gd name="connsiteY444" fmla="*/ 3720421 h 4126500"/>
                    <a:gd name="connsiteX445" fmla="*/ 1570534 w 8376484"/>
                    <a:gd name="connsiteY445" fmla="*/ 3699481 h 4126500"/>
                    <a:gd name="connsiteX446" fmla="*/ 1479792 w 8376484"/>
                    <a:gd name="connsiteY446" fmla="*/ 3713441 h 4126500"/>
                    <a:gd name="connsiteX447" fmla="*/ 1437911 w 8376484"/>
                    <a:gd name="connsiteY447" fmla="*/ 3741362 h 4126500"/>
                    <a:gd name="connsiteX448" fmla="*/ 1409991 w 8376484"/>
                    <a:gd name="connsiteY448" fmla="*/ 3825124 h 4126500"/>
                    <a:gd name="connsiteX449" fmla="*/ 1403011 w 8376484"/>
                    <a:gd name="connsiteY449" fmla="*/ 3846064 h 4126500"/>
                    <a:gd name="connsiteX450" fmla="*/ 1375090 w 8376484"/>
                    <a:gd name="connsiteY450" fmla="*/ 3887945 h 4126500"/>
                    <a:gd name="connsiteX451" fmla="*/ 1340189 w 8376484"/>
                    <a:gd name="connsiteY451" fmla="*/ 3922846 h 4126500"/>
                    <a:gd name="connsiteX452" fmla="*/ 1333209 w 8376484"/>
                    <a:gd name="connsiteY452" fmla="*/ 3943786 h 4126500"/>
                    <a:gd name="connsiteX453" fmla="*/ 1284348 w 8376484"/>
                    <a:gd name="connsiteY453" fmla="*/ 3964727 h 4126500"/>
                    <a:gd name="connsiteX454" fmla="*/ 1263408 w 8376484"/>
                    <a:gd name="connsiteY454" fmla="*/ 3978687 h 4126500"/>
                    <a:gd name="connsiteX455" fmla="*/ 1221527 w 8376484"/>
                    <a:gd name="connsiteY455" fmla="*/ 4006608 h 4126500"/>
                    <a:gd name="connsiteX456" fmla="*/ 1179646 w 8376484"/>
                    <a:gd name="connsiteY456" fmla="*/ 4034528 h 4126500"/>
                    <a:gd name="connsiteX457" fmla="*/ 1116824 w 8376484"/>
                    <a:gd name="connsiteY457" fmla="*/ 4055469 h 4126500"/>
                    <a:gd name="connsiteX458" fmla="*/ 1067963 w 8376484"/>
                    <a:gd name="connsiteY458" fmla="*/ 4069429 h 4126500"/>
                    <a:gd name="connsiteX459" fmla="*/ 1019102 w 8376484"/>
                    <a:gd name="connsiteY459" fmla="*/ 4076409 h 4126500"/>
                    <a:gd name="connsiteX460" fmla="*/ 921380 w 8376484"/>
                    <a:gd name="connsiteY460" fmla="*/ 4069429 h 4126500"/>
                    <a:gd name="connsiteX461" fmla="*/ 914400 w 8376484"/>
                    <a:gd name="connsiteY461" fmla="*/ 4041508 h 4126500"/>
                    <a:gd name="connsiteX462" fmla="*/ 893459 w 8376484"/>
                    <a:gd name="connsiteY462" fmla="*/ 3992647 h 4126500"/>
                    <a:gd name="connsiteX463" fmla="*/ 872519 w 8376484"/>
                    <a:gd name="connsiteY463" fmla="*/ 3922846 h 4126500"/>
                    <a:gd name="connsiteX464" fmla="*/ 858559 w 8376484"/>
                    <a:gd name="connsiteY464" fmla="*/ 3908885 h 4126500"/>
                    <a:gd name="connsiteX465" fmla="*/ 844598 w 8376484"/>
                    <a:gd name="connsiteY465" fmla="*/ 3860024 h 4126500"/>
                    <a:gd name="connsiteX466" fmla="*/ 830638 w 8376484"/>
                    <a:gd name="connsiteY466" fmla="*/ 3839084 h 4126500"/>
                    <a:gd name="connsiteX467" fmla="*/ 774797 w 8376484"/>
                    <a:gd name="connsiteY467" fmla="*/ 3825124 h 4126500"/>
                    <a:gd name="connsiteX468" fmla="*/ 753856 w 8376484"/>
                    <a:gd name="connsiteY468" fmla="*/ 3811163 h 4126500"/>
                    <a:gd name="connsiteX469" fmla="*/ 732916 w 8376484"/>
                    <a:gd name="connsiteY469" fmla="*/ 3804183 h 4126500"/>
                    <a:gd name="connsiteX470" fmla="*/ 718956 w 8376484"/>
                    <a:gd name="connsiteY470" fmla="*/ 3783243 h 4126500"/>
                    <a:gd name="connsiteX471" fmla="*/ 711976 w 8376484"/>
                    <a:gd name="connsiteY471" fmla="*/ 3762302 h 4126500"/>
                    <a:gd name="connsiteX472" fmla="*/ 677075 w 8376484"/>
                    <a:gd name="connsiteY472" fmla="*/ 3741362 h 4126500"/>
                    <a:gd name="connsiteX473" fmla="*/ 663114 w 8376484"/>
                    <a:gd name="connsiteY473" fmla="*/ 3720421 h 4126500"/>
                    <a:gd name="connsiteX474" fmla="*/ 642174 w 8376484"/>
                    <a:gd name="connsiteY474" fmla="*/ 3706461 h 4126500"/>
                    <a:gd name="connsiteX475" fmla="*/ 593313 w 8376484"/>
                    <a:gd name="connsiteY475" fmla="*/ 3678540 h 4126500"/>
                    <a:gd name="connsiteX476" fmla="*/ 558412 w 8376484"/>
                    <a:gd name="connsiteY476" fmla="*/ 3664580 h 4126500"/>
                    <a:gd name="connsiteX477" fmla="*/ 481630 w 8376484"/>
                    <a:gd name="connsiteY477" fmla="*/ 3657600 h 4126500"/>
                    <a:gd name="connsiteX478" fmla="*/ 335047 w 8376484"/>
                    <a:gd name="connsiteY478" fmla="*/ 3650620 h 4126500"/>
                    <a:gd name="connsiteX479" fmla="*/ 293166 w 8376484"/>
                    <a:gd name="connsiteY479" fmla="*/ 3636660 h 4126500"/>
                    <a:gd name="connsiteX480" fmla="*/ 244305 w 8376484"/>
                    <a:gd name="connsiteY480" fmla="*/ 3622699 h 4126500"/>
                    <a:gd name="connsiteX481" fmla="*/ 202424 w 8376484"/>
                    <a:gd name="connsiteY481" fmla="*/ 3594779 h 4126500"/>
                    <a:gd name="connsiteX482" fmla="*/ 188464 w 8376484"/>
                    <a:gd name="connsiteY482" fmla="*/ 3580818 h 4126500"/>
                    <a:gd name="connsiteX483" fmla="*/ 132623 w 8376484"/>
                    <a:gd name="connsiteY483" fmla="*/ 3552898 h 4126500"/>
                    <a:gd name="connsiteX484" fmla="*/ 111682 w 8376484"/>
                    <a:gd name="connsiteY484" fmla="*/ 3538937 h 4126500"/>
                    <a:gd name="connsiteX485" fmla="*/ 83762 w 8376484"/>
                    <a:gd name="connsiteY485" fmla="*/ 3497056 h 4126500"/>
                    <a:gd name="connsiteX486" fmla="*/ 55841 w 8376484"/>
                    <a:gd name="connsiteY486" fmla="*/ 3413295 h 4126500"/>
                    <a:gd name="connsiteX487" fmla="*/ 41881 w 8376484"/>
                    <a:gd name="connsiteY487" fmla="*/ 3371414 h 4126500"/>
                    <a:gd name="connsiteX488" fmla="*/ 34901 w 8376484"/>
                    <a:gd name="connsiteY488" fmla="*/ 3350473 h 4126500"/>
                    <a:gd name="connsiteX489" fmla="*/ 20940 w 8376484"/>
                    <a:gd name="connsiteY489" fmla="*/ 3329533 h 4126500"/>
                    <a:gd name="connsiteX490" fmla="*/ 0 w 8376484"/>
                    <a:gd name="connsiteY490" fmla="*/ 3252751 h 4126500"/>
                    <a:gd name="connsiteX491" fmla="*/ 6980 w 8376484"/>
                    <a:gd name="connsiteY491" fmla="*/ 3057307 h 4126500"/>
                    <a:gd name="connsiteX492" fmla="*/ 27921 w 8376484"/>
                    <a:gd name="connsiteY492" fmla="*/ 3022406 h 4126500"/>
                    <a:gd name="connsiteX493" fmla="*/ 69801 w 8376484"/>
                    <a:gd name="connsiteY493" fmla="*/ 3008446 h 4126500"/>
                    <a:gd name="connsiteX494" fmla="*/ 104702 w 8376484"/>
                    <a:gd name="connsiteY494" fmla="*/ 3001466 h 4126500"/>
                    <a:gd name="connsiteX495" fmla="*/ 125643 w 8376484"/>
                    <a:gd name="connsiteY495" fmla="*/ 2987505 h 4126500"/>
                    <a:gd name="connsiteX496" fmla="*/ 167524 w 8376484"/>
                    <a:gd name="connsiteY496" fmla="*/ 2973545 h 4126500"/>
                    <a:gd name="connsiteX497" fmla="*/ 216385 w 8376484"/>
                    <a:gd name="connsiteY497" fmla="*/ 2959585 h 4126500"/>
                    <a:gd name="connsiteX498" fmla="*/ 244305 w 8376484"/>
                    <a:gd name="connsiteY498" fmla="*/ 2945624 h 4126500"/>
                    <a:gd name="connsiteX499" fmla="*/ 279206 w 8376484"/>
                    <a:gd name="connsiteY499" fmla="*/ 2938644 h 4126500"/>
                    <a:gd name="connsiteX500" fmla="*/ 321087 w 8376484"/>
                    <a:gd name="connsiteY500" fmla="*/ 2910724 h 4126500"/>
                    <a:gd name="connsiteX501" fmla="*/ 342027 w 8376484"/>
                    <a:gd name="connsiteY501" fmla="*/ 2903744 h 4126500"/>
                    <a:gd name="connsiteX502" fmla="*/ 355988 w 8376484"/>
                    <a:gd name="connsiteY502" fmla="*/ 2882803 h 4126500"/>
                    <a:gd name="connsiteX503" fmla="*/ 362968 w 8376484"/>
                    <a:gd name="connsiteY503" fmla="*/ 2861863 h 4126500"/>
                    <a:gd name="connsiteX504" fmla="*/ 390888 w 8376484"/>
                    <a:gd name="connsiteY504" fmla="*/ 2819982 h 4126500"/>
                    <a:gd name="connsiteX505" fmla="*/ 404849 w 8376484"/>
                    <a:gd name="connsiteY505" fmla="*/ 2778101 h 4126500"/>
                    <a:gd name="connsiteX506" fmla="*/ 425789 w 8376484"/>
                    <a:gd name="connsiteY506" fmla="*/ 2680379 h 4126500"/>
                    <a:gd name="connsiteX507" fmla="*/ 432769 w 8376484"/>
                    <a:gd name="connsiteY507" fmla="*/ 2659438 h 4126500"/>
                    <a:gd name="connsiteX508" fmla="*/ 446730 w 8376484"/>
                    <a:gd name="connsiteY508" fmla="*/ 2645478 h 4126500"/>
                    <a:gd name="connsiteX509" fmla="*/ 453710 w 8376484"/>
                    <a:gd name="connsiteY509" fmla="*/ 2624537 h 4126500"/>
                    <a:gd name="connsiteX510" fmla="*/ 467670 w 8376484"/>
                    <a:gd name="connsiteY510" fmla="*/ 2603597 h 4126500"/>
                    <a:gd name="connsiteX511" fmla="*/ 474650 w 8376484"/>
                    <a:gd name="connsiteY511" fmla="*/ 2561716 h 4126500"/>
                    <a:gd name="connsiteX512" fmla="*/ 467670 w 8376484"/>
                    <a:gd name="connsiteY512" fmla="*/ 2198748 h 4126500"/>
                    <a:gd name="connsiteX513" fmla="*/ 439750 w 8376484"/>
                    <a:gd name="connsiteY513" fmla="*/ 2184788 h 4126500"/>
                    <a:gd name="connsiteX514" fmla="*/ 418809 w 8376484"/>
                    <a:gd name="connsiteY514" fmla="*/ 2170827 h 4126500"/>
                    <a:gd name="connsiteX515" fmla="*/ 369948 w 8376484"/>
                    <a:gd name="connsiteY515" fmla="*/ 2156867 h 4126500"/>
                    <a:gd name="connsiteX516" fmla="*/ 349008 w 8376484"/>
                    <a:gd name="connsiteY516" fmla="*/ 2142907 h 4126500"/>
                    <a:gd name="connsiteX517" fmla="*/ 335047 w 8376484"/>
                    <a:gd name="connsiteY517" fmla="*/ 2121966 h 4126500"/>
                    <a:gd name="connsiteX518" fmla="*/ 321087 w 8376484"/>
                    <a:gd name="connsiteY518" fmla="*/ 2066125 h 4126500"/>
                    <a:gd name="connsiteX519" fmla="*/ 314107 w 8376484"/>
                    <a:gd name="connsiteY519" fmla="*/ 2045185 h 4126500"/>
                    <a:gd name="connsiteX520" fmla="*/ 314107 w 8376484"/>
                    <a:gd name="connsiteY520" fmla="*/ 1849740 h 4126500"/>
                    <a:gd name="connsiteX521" fmla="*/ 328067 w 8376484"/>
                    <a:gd name="connsiteY521" fmla="*/ 1828800 h 4126500"/>
                    <a:gd name="connsiteX522" fmla="*/ 362968 w 8376484"/>
                    <a:gd name="connsiteY522" fmla="*/ 1786919 h 4126500"/>
                    <a:gd name="connsiteX523" fmla="*/ 376928 w 8376484"/>
                    <a:gd name="connsiteY523" fmla="*/ 1738058 h 4126500"/>
                    <a:gd name="connsiteX524" fmla="*/ 390888 w 8376484"/>
                    <a:gd name="connsiteY524" fmla="*/ 1717118 h 4126500"/>
                    <a:gd name="connsiteX525" fmla="*/ 418809 w 8376484"/>
                    <a:gd name="connsiteY525" fmla="*/ 1661276 h 4126500"/>
                    <a:gd name="connsiteX526" fmla="*/ 425789 w 8376484"/>
                    <a:gd name="connsiteY526" fmla="*/ 1619395 h 4126500"/>
                    <a:gd name="connsiteX527" fmla="*/ 446730 w 8376484"/>
                    <a:gd name="connsiteY527" fmla="*/ 1549594 h 4126500"/>
                    <a:gd name="connsiteX528" fmla="*/ 446730 w 8376484"/>
                    <a:gd name="connsiteY528" fmla="*/ 1088904 h 412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</a:cxnLst>
                  <a:rect l="l" t="t" r="r" b="b"/>
                  <a:pathLst>
                    <a:path w="8376484" h="4126500">
                      <a:moveTo>
                        <a:pt x="439750" y="1144745"/>
                      </a:moveTo>
                      <a:cubicBezTo>
                        <a:pt x="432770" y="1128458"/>
                        <a:pt x="424413" y="1112694"/>
                        <a:pt x="418809" y="1095884"/>
                      </a:cubicBezTo>
                      <a:cubicBezTo>
                        <a:pt x="400834" y="1041961"/>
                        <a:pt x="413525" y="921574"/>
                        <a:pt x="418809" y="900440"/>
                      </a:cubicBezTo>
                      <a:cubicBezTo>
                        <a:pt x="421686" y="888930"/>
                        <a:pt x="442264" y="896582"/>
                        <a:pt x="453710" y="893460"/>
                      </a:cubicBezTo>
                      <a:cubicBezTo>
                        <a:pt x="467907" y="889588"/>
                        <a:pt x="481631" y="884153"/>
                        <a:pt x="495591" y="879499"/>
                      </a:cubicBezTo>
                      <a:cubicBezTo>
                        <a:pt x="547510" y="862192"/>
                        <a:pt x="509201" y="873043"/>
                        <a:pt x="614253" y="865539"/>
                      </a:cubicBezTo>
                      <a:cubicBezTo>
                        <a:pt x="629484" y="819849"/>
                        <a:pt x="608330" y="864693"/>
                        <a:pt x="642174" y="837618"/>
                      </a:cubicBezTo>
                      <a:cubicBezTo>
                        <a:pt x="648725" y="832377"/>
                        <a:pt x="650893" y="823229"/>
                        <a:pt x="656134" y="816678"/>
                      </a:cubicBezTo>
                      <a:cubicBezTo>
                        <a:pt x="667499" y="802472"/>
                        <a:pt x="675490" y="799121"/>
                        <a:pt x="691035" y="788757"/>
                      </a:cubicBezTo>
                      <a:lnTo>
                        <a:pt x="704995" y="746876"/>
                      </a:lnTo>
                      <a:cubicBezTo>
                        <a:pt x="707322" y="739896"/>
                        <a:pt x="710192" y="733074"/>
                        <a:pt x="711976" y="725936"/>
                      </a:cubicBezTo>
                      <a:cubicBezTo>
                        <a:pt x="714303" y="716629"/>
                        <a:pt x="715177" y="706833"/>
                        <a:pt x="718956" y="698015"/>
                      </a:cubicBezTo>
                      <a:cubicBezTo>
                        <a:pt x="722260" y="690304"/>
                        <a:pt x="728263" y="684055"/>
                        <a:pt x="732916" y="677075"/>
                      </a:cubicBezTo>
                      <a:cubicBezTo>
                        <a:pt x="744230" y="643131"/>
                        <a:pt x="750352" y="634282"/>
                        <a:pt x="732916" y="586333"/>
                      </a:cubicBezTo>
                      <a:cubicBezTo>
                        <a:pt x="730402" y="579418"/>
                        <a:pt x="718956" y="581680"/>
                        <a:pt x="711976" y="579353"/>
                      </a:cubicBezTo>
                      <a:cubicBezTo>
                        <a:pt x="700342" y="567719"/>
                        <a:pt x="682278" y="560060"/>
                        <a:pt x="677075" y="544452"/>
                      </a:cubicBezTo>
                      <a:lnTo>
                        <a:pt x="663114" y="502571"/>
                      </a:lnTo>
                      <a:cubicBezTo>
                        <a:pt x="665441" y="481631"/>
                        <a:pt x="664551" y="460077"/>
                        <a:pt x="670095" y="439750"/>
                      </a:cubicBezTo>
                      <a:cubicBezTo>
                        <a:pt x="673541" y="427116"/>
                        <a:pt x="706426" y="415000"/>
                        <a:pt x="711976" y="411829"/>
                      </a:cubicBezTo>
                      <a:cubicBezTo>
                        <a:pt x="719260" y="407667"/>
                        <a:pt x="725413" y="401621"/>
                        <a:pt x="732916" y="397869"/>
                      </a:cubicBezTo>
                      <a:cubicBezTo>
                        <a:pt x="749338" y="389658"/>
                        <a:pt x="781117" y="385857"/>
                        <a:pt x="795737" y="383908"/>
                      </a:cubicBezTo>
                      <a:cubicBezTo>
                        <a:pt x="816622" y="381123"/>
                        <a:pt x="837618" y="379255"/>
                        <a:pt x="858559" y="376928"/>
                      </a:cubicBezTo>
                      <a:cubicBezTo>
                        <a:pt x="872519" y="372275"/>
                        <a:pt x="888196" y="371131"/>
                        <a:pt x="900440" y="362968"/>
                      </a:cubicBezTo>
                      <a:cubicBezTo>
                        <a:pt x="907420" y="358315"/>
                        <a:pt x="914829" y="354249"/>
                        <a:pt x="921380" y="349008"/>
                      </a:cubicBezTo>
                      <a:cubicBezTo>
                        <a:pt x="926519" y="344897"/>
                        <a:pt x="929454" y="337990"/>
                        <a:pt x="935340" y="335047"/>
                      </a:cubicBezTo>
                      <a:cubicBezTo>
                        <a:pt x="948502" y="328466"/>
                        <a:pt x="963261" y="325740"/>
                        <a:pt x="977221" y="321087"/>
                      </a:cubicBezTo>
                      <a:lnTo>
                        <a:pt x="998162" y="314107"/>
                      </a:lnTo>
                      <a:cubicBezTo>
                        <a:pt x="1005142" y="309454"/>
                        <a:pt x="1011599" y="303899"/>
                        <a:pt x="1019102" y="300147"/>
                      </a:cubicBezTo>
                      <a:cubicBezTo>
                        <a:pt x="1025683" y="296856"/>
                        <a:pt x="1032944" y="295102"/>
                        <a:pt x="1040043" y="293166"/>
                      </a:cubicBezTo>
                      <a:cubicBezTo>
                        <a:pt x="1058553" y="288118"/>
                        <a:pt x="1077682" y="285273"/>
                        <a:pt x="1095884" y="279206"/>
                      </a:cubicBezTo>
                      <a:cubicBezTo>
                        <a:pt x="1102864" y="276879"/>
                        <a:pt x="1109935" y="274809"/>
                        <a:pt x="1116824" y="272226"/>
                      </a:cubicBezTo>
                      <a:cubicBezTo>
                        <a:pt x="1128556" y="267827"/>
                        <a:pt x="1139724" y="261866"/>
                        <a:pt x="1151725" y="258266"/>
                      </a:cubicBezTo>
                      <a:cubicBezTo>
                        <a:pt x="1163089" y="254857"/>
                        <a:pt x="1175180" y="254407"/>
                        <a:pt x="1186626" y="251285"/>
                      </a:cubicBezTo>
                      <a:cubicBezTo>
                        <a:pt x="1200823" y="247413"/>
                        <a:pt x="1228507" y="237325"/>
                        <a:pt x="1228507" y="237325"/>
                      </a:cubicBezTo>
                      <a:cubicBezTo>
                        <a:pt x="1260399" y="216064"/>
                        <a:pt x="1243515" y="229297"/>
                        <a:pt x="1277368" y="195444"/>
                      </a:cubicBezTo>
                      <a:lnTo>
                        <a:pt x="1298308" y="174504"/>
                      </a:lnTo>
                      <a:cubicBezTo>
                        <a:pt x="1300635" y="167524"/>
                        <a:pt x="1300085" y="158766"/>
                        <a:pt x="1305288" y="153563"/>
                      </a:cubicBezTo>
                      <a:cubicBezTo>
                        <a:pt x="1310491" y="148360"/>
                        <a:pt x="1321952" y="152570"/>
                        <a:pt x="1326229" y="146583"/>
                      </a:cubicBezTo>
                      <a:cubicBezTo>
                        <a:pt x="1366947" y="89578"/>
                        <a:pt x="1314013" y="113427"/>
                        <a:pt x="1361130" y="97722"/>
                      </a:cubicBezTo>
                      <a:cubicBezTo>
                        <a:pt x="1377417" y="48861"/>
                        <a:pt x="1361130" y="60494"/>
                        <a:pt x="1396030" y="48861"/>
                      </a:cubicBezTo>
                      <a:cubicBezTo>
                        <a:pt x="1431407" y="13486"/>
                        <a:pt x="1385621" y="55108"/>
                        <a:pt x="1430931" y="27921"/>
                      </a:cubicBezTo>
                      <a:cubicBezTo>
                        <a:pt x="1436574" y="24535"/>
                        <a:pt x="1440238" y="18614"/>
                        <a:pt x="1444892" y="13960"/>
                      </a:cubicBezTo>
                      <a:cubicBezTo>
                        <a:pt x="1456525" y="16287"/>
                        <a:pt x="1468888" y="16267"/>
                        <a:pt x="1479792" y="20940"/>
                      </a:cubicBezTo>
                      <a:cubicBezTo>
                        <a:pt x="1485841" y="23533"/>
                        <a:pt x="1488110" y="31515"/>
                        <a:pt x="1493753" y="34901"/>
                      </a:cubicBezTo>
                      <a:cubicBezTo>
                        <a:pt x="1500062" y="38686"/>
                        <a:pt x="1507713" y="39554"/>
                        <a:pt x="1514693" y="41881"/>
                      </a:cubicBezTo>
                      <a:lnTo>
                        <a:pt x="1563554" y="27921"/>
                      </a:lnTo>
                      <a:cubicBezTo>
                        <a:pt x="1570602" y="25807"/>
                        <a:pt x="1577914" y="24231"/>
                        <a:pt x="1584495" y="20940"/>
                      </a:cubicBezTo>
                      <a:cubicBezTo>
                        <a:pt x="1632696" y="-3161"/>
                        <a:pt x="1575250" y="14526"/>
                        <a:pt x="1633356" y="0"/>
                      </a:cubicBezTo>
                      <a:cubicBezTo>
                        <a:pt x="1663603" y="2327"/>
                        <a:pt x="1694133" y="2249"/>
                        <a:pt x="1724098" y="6980"/>
                      </a:cubicBezTo>
                      <a:cubicBezTo>
                        <a:pt x="1738633" y="9275"/>
                        <a:pt x="1752019" y="16286"/>
                        <a:pt x="1765979" y="20940"/>
                      </a:cubicBezTo>
                      <a:cubicBezTo>
                        <a:pt x="1772959" y="23267"/>
                        <a:pt x="1780797" y="23840"/>
                        <a:pt x="1786919" y="27921"/>
                      </a:cubicBezTo>
                      <a:cubicBezTo>
                        <a:pt x="1793899" y="32574"/>
                        <a:pt x="1800193" y="38474"/>
                        <a:pt x="1807859" y="41881"/>
                      </a:cubicBezTo>
                      <a:cubicBezTo>
                        <a:pt x="1807869" y="41885"/>
                        <a:pt x="1860206" y="59329"/>
                        <a:pt x="1870681" y="62821"/>
                      </a:cubicBezTo>
                      <a:lnTo>
                        <a:pt x="1891621" y="69802"/>
                      </a:lnTo>
                      <a:cubicBezTo>
                        <a:pt x="1945136" y="67475"/>
                        <a:pt x="1998758" y="66929"/>
                        <a:pt x="2052165" y="62821"/>
                      </a:cubicBezTo>
                      <a:cubicBezTo>
                        <a:pt x="2122706" y="57394"/>
                        <a:pt x="1996262" y="43034"/>
                        <a:pt x="2114986" y="62821"/>
                      </a:cubicBezTo>
                      <a:cubicBezTo>
                        <a:pt x="2117313" y="69801"/>
                        <a:pt x="2117885" y="77640"/>
                        <a:pt x="2121966" y="83762"/>
                      </a:cubicBezTo>
                      <a:cubicBezTo>
                        <a:pt x="2179716" y="170386"/>
                        <a:pt x="2111191" y="45708"/>
                        <a:pt x="2156867" y="125643"/>
                      </a:cubicBezTo>
                      <a:cubicBezTo>
                        <a:pt x="2174048" y="155711"/>
                        <a:pt x="2169831" y="154811"/>
                        <a:pt x="2184788" y="188464"/>
                      </a:cubicBezTo>
                      <a:cubicBezTo>
                        <a:pt x="2189014" y="197973"/>
                        <a:pt x="2195094" y="206642"/>
                        <a:pt x="2198748" y="216385"/>
                      </a:cubicBezTo>
                      <a:cubicBezTo>
                        <a:pt x="2204996" y="233046"/>
                        <a:pt x="2210295" y="271709"/>
                        <a:pt x="2212708" y="286186"/>
                      </a:cubicBezTo>
                      <a:cubicBezTo>
                        <a:pt x="2215035" y="358314"/>
                        <a:pt x="2210737" y="430962"/>
                        <a:pt x="2219688" y="502571"/>
                      </a:cubicBezTo>
                      <a:cubicBezTo>
                        <a:pt x="2220601" y="509872"/>
                        <a:pt x="2233460" y="507897"/>
                        <a:pt x="2240629" y="509551"/>
                      </a:cubicBezTo>
                      <a:cubicBezTo>
                        <a:pt x="2263749" y="514886"/>
                        <a:pt x="2287411" y="517756"/>
                        <a:pt x="2310430" y="523511"/>
                      </a:cubicBezTo>
                      <a:cubicBezTo>
                        <a:pt x="2324706" y="527080"/>
                        <a:pt x="2338351" y="532818"/>
                        <a:pt x="2352311" y="537472"/>
                      </a:cubicBezTo>
                      <a:lnTo>
                        <a:pt x="2373252" y="544452"/>
                      </a:lnTo>
                      <a:cubicBezTo>
                        <a:pt x="2383801" y="586651"/>
                        <a:pt x="2377197" y="563269"/>
                        <a:pt x="2394192" y="614253"/>
                      </a:cubicBezTo>
                      <a:cubicBezTo>
                        <a:pt x="2398969" y="628583"/>
                        <a:pt x="2399801" y="641488"/>
                        <a:pt x="2415133" y="649154"/>
                      </a:cubicBezTo>
                      <a:cubicBezTo>
                        <a:pt x="2423713" y="653444"/>
                        <a:pt x="2433829" y="653499"/>
                        <a:pt x="2443053" y="656134"/>
                      </a:cubicBezTo>
                      <a:cubicBezTo>
                        <a:pt x="2450128" y="658155"/>
                        <a:pt x="2457014" y="660787"/>
                        <a:pt x="2463994" y="663114"/>
                      </a:cubicBezTo>
                      <a:cubicBezTo>
                        <a:pt x="2466321" y="670094"/>
                        <a:pt x="2470974" y="676697"/>
                        <a:pt x="2470974" y="684055"/>
                      </a:cubicBezTo>
                      <a:cubicBezTo>
                        <a:pt x="2470974" y="709755"/>
                        <a:pt x="2467628" y="735396"/>
                        <a:pt x="2463994" y="760837"/>
                      </a:cubicBezTo>
                      <a:cubicBezTo>
                        <a:pt x="2462954" y="768121"/>
                        <a:pt x="2459035" y="774703"/>
                        <a:pt x="2457014" y="781777"/>
                      </a:cubicBezTo>
                      <a:cubicBezTo>
                        <a:pt x="2454379" y="791001"/>
                        <a:pt x="2452361" y="800391"/>
                        <a:pt x="2450034" y="809698"/>
                      </a:cubicBezTo>
                      <a:cubicBezTo>
                        <a:pt x="2452361" y="828312"/>
                        <a:pt x="2447904" y="849141"/>
                        <a:pt x="2457014" y="865539"/>
                      </a:cubicBezTo>
                      <a:cubicBezTo>
                        <a:pt x="2461673" y="873925"/>
                        <a:pt x="2475952" y="869151"/>
                        <a:pt x="2484934" y="872519"/>
                      </a:cubicBezTo>
                      <a:cubicBezTo>
                        <a:pt x="2494677" y="876173"/>
                        <a:pt x="2503548" y="881826"/>
                        <a:pt x="2512855" y="886479"/>
                      </a:cubicBezTo>
                      <a:cubicBezTo>
                        <a:pt x="2563021" y="936648"/>
                        <a:pt x="2482330" y="851164"/>
                        <a:pt x="2533795" y="928360"/>
                      </a:cubicBezTo>
                      <a:cubicBezTo>
                        <a:pt x="2541528" y="939959"/>
                        <a:pt x="2563730" y="945319"/>
                        <a:pt x="2575676" y="949301"/>
                      </a:cubicBezTo>
                      <a:cubicBezTo>
                        <a:pt x="2578003" y="967915"/>
                        <a:pt x="2577720" y="987045"/>
                        <a:pt x="2582656" y="1005142"/>
                      </a:cubicBezTo>
                      <a:cubicBezTo>
                        <a:pt x="2585010" y="1013773"/>
                        <a:pt x="2602654" y="1034101"/>
                        <a:pt x="2610577" y="1040043"/>
                      </a:cubicBezTo>
                      <a:cubicBezTo>
                        <a:pt x="2654486" y="1072975"/>
                        <a:pt x="2641552" y="1065782"/>
                        <a:pt x="2687359" y="1074944"/>
                      </a:cubicBezTo>
                      <a:cubicBezTo>
                        <a:pt x="2740851" y="1110604"/>
                        <a:pt x="2724288" y="1113821"/>
                        <a:pt x="2799041" y="1088904"/>
                      </a:cubicBezTo>
                      <a:lnTo>
                        <a:pt x="2840922" y="1074944"/>
                      </a:lnTo>
                      <a:cubicBezTo>
                        <a:pt x="2877364" y="1099238"/>
                        <a:pt x="2845675" y="1081951"/>
                        <a:pt x="2896763" y="1095884"/>
                      </a:cubicBezTo>
                      <a:cubicBezTo>
                        <a:pt x="2910960" y="1099756"/>
                        <a:pt x="2924684" y="1105191"/>
                        <a:pt x="2938644" y="1109844"/>
                      </a:cubicBezTo>
                      <a:lnTo>
                        <a:pt x="2980525" y="1123805"/>
                      </a:lnTo>
                      <a:cubicBezTo>
                        <a:pt x="2987505" y="1126132"/>
                        <a:pt x="2994328" y="1129000"/>
                        <a:pt x="3001466" y="1130785"/>
                      </a:cubicBezTo>
                      <a:cubicBezTo>
                        <a:pt x="3036524" y="1139550"/>
                        <a:pt x="3020285" y="1134732"/>
                        <a:pt x="3050327" y="1144745"/>
                      </a:cubicBezTo>
                      <a:cubicBezTo>
                        <a:pt x="3122455" y="1142418"/>
                        <a:pt x="3194782" y="1143597"/>
                        <a:pt x="3266711" y="1137765"/>
                      </a:cubicBezTo>
                      <a:cubicBezTo>
                        <a:pt x="3281378" y="1136576"/>
                        <a:pt x="3308592" y="1123805"/>
                        <a:pt x="3308592" y="1123805"/>
                      </a:cubicBezTo>
                      <a:cubicBezTo>
                        <a:pt x="3352800" y="1126132"/>
                        <a:pt x="3397391" y="1124525"/>
                        <a:pt x="3441215" y="1130785"/>
                      </a:cubicBezTo>
                      <a:cubicBezTo>
                        <a:pt x="3447730" y="1131716"/>
                        <a:pt x="3449533" y="1141359"/>
                        <a:pt x="3455176" y="1144745"/>
                      </a:cubicBezTo>
                      <a:cubicBezTo>
                        <a:pt x="3461485" y="1148530"/>
                        <a:pt x="3469535" y="1148435"/>
                        <a:pt x="3476116" y="1151725"/>
                      </a:cubicBezTo>
                      <a:cubicBezTo>
                        <a:pt x="3493727" y="1160530"/>
                        <a:pt x="3498032" y="1166661"/>
                        <a:pt x="3511017" y="1179646"/>
                      </a:cubicBezTo>
                      <a:cubicBezTo>
                        <a:pt x="3571512" y="1177319"/>
                        <a:pt x="3632105" y="1176831"/>
                        <a:pt x="3692501" y="1172666"/>
                      </a:cubicBezTo>
                      <a:cubicBezTo>
                        <a:pt x="3699841" y="1172160"/>
                        <a:pt x="3707696" y="1170281"/>
                        <a:pt x="3713441" y="1165685"/>
                      </a:cubicBezTo>
                      <a:cubicBezTo>
                        <a:pt x="3719992" y="1160444"/>
                        <a:pt x="3721942" y="1151114"/>
                        <a:pt x="3727401" y="1144745"/>
                      </a:cubicBezTo>
                      <a:cubicBezTo>
                        <a:pt x="3735967" y="1134752"/>
                        <a:pt x="3746015" y="1126131"/>
                        <a:pt x="3755322" y="1116824"/>
                      </a:cubicBezTo>
                      <a:cubicBezTo>
                        <a:pt x="3762302" y="1109844"/>
                        <a:pt x="3770787" y="1104098"/>
                        <a:pt x="3776263" y="1095884"/>
                      </a:cubicBezTo>
                      <a:cubicBezTo>
                        <a:pt x="3780916" y="1088904"/>
                        <a:pt x="3782939" y="1079106"/>
                        <a:pt x="3790223" y="1074944"/>
                      </a:cubicBezTo>
                      <a:cubicBezTo>
                        <a:pt x="3800524" y="1069058"/>
                        <a:pt x="3813490" y="1070290"/>
                        <a:pt x="3825124" y="1067963"/>
                      </a:cubicBezTo>
                      <a:cubicBezTo>
                        <a:pt x="3845138" y="1069965"/>
                        <a:pt x="3890712" y="1069347"/>
                        <a:pt x="3915866" y="1081924"/>
                      </a:cubicBezTo>
                      <a:cubicBezTo>
                        <a:pt x="3923369" y="1085676"/>
                        <a:pt x="3929826" y="1091231"/>
                        <a:pt x="3936806" y="1095884"/>
                      </a:cubicBezTo>
                      <a:lnTo>
                        <a:pt x="3985667" y="1081924"/>
                      </a:lnTo>
                      <a:cubicBezTo>
                        <a:pt x="3992715" y="1079810"/>
                        <a:pt x="3999250" y="1074944"/>
                        <a:pt x="4006608" y="1074944"/>
                      </a:cubicBezTo>
                      <a:cubicBezTo>
                        <a:pt x="4023060" y="1074944"/>
                        <a:pt x="4039182" y="1079597"/>
                        <a:pt x="4055469" y="1081924"/>
                      </a:cubicBezTo>
                      <a:cubicBezTo>
                        <a:pt x="4062449" y="1088904"/>
                        <a:pt x="4067780" y="1098070"/>
                        <a:pt x="4076409" y="1102864"/>
                      </a:cubicBezTo>
                      <a:cubicBezTo>
                        <a:pt x="4095716" y="1113590"/>
                        <a:pt x="4124664" y="1117341"/>
                        <a:pt x="4146211" y="1123805"/>
                      </a:cubicBezTo>
                      <a:cubicBezTo>
                        <a:pt x="4160306" y="1128034"/>
                        <a:pt x="4174132" y="1133112"/>
                        <a:pt x="4188092" y="1137765"/>
                      </a:cubicBezTo>
                      <a:lnTo>
                        <a:pt x="4229972" y="1151725"/>
                      </a:lnTo>
                      <a:lnTo>
                        <a:pt x="4292794" y="1172666"/>
                      </a:lnTo>
                      <a:lnTo>
                        <a:pt x="4313734" y="1179646"/>
                      </a:lnTo>
                      <a:cubicBezTo>
                        <a:pt x="4325368" y="1177319"/>
                        <a:pt x="4337730" y="1177340"/>
                        <a:pt x="4348635" y="1172666"/>
                      </a:cubicBezTo>
                      <a:cubicBezTo>
                        <a:pt x="4354684" y="1170074"/>
                        <a:pt x="4359652" y="1164591"/>
                        <a:pt x="4362595" y="1158705"/>
                      </a:cubicBezTo>
                      <a:cubicBezTo>
                        <a:pt x="4362597" y="1158700"/>
                        <a:pt x="4380045" y="1106357"/>
                        <a:pt x="4383536" y="1095884"/>
                      </a:cubicBezTo>
                      <a:lnTo>
                        <a:pt x="4397496" y="1054003"/>
                      </a:lnTo>
                      <a:lnTo>
                        <a:pt x="4404476" y="1033063"/>
                      </a:lnTo>
                      <a:cubicBezTo>
                        <a:pt x="4413876" y="976663"/>
                        <a:pt x="4406980" y="1004612"/>
                        <a:pt x="4425417" y="949301"/>
                      </a:cubicBezTo>
                      <a:cubicBezTo>
                        <a:pt x="4427744" y="942321"/>
                        <a:pt x="4425182" y="929803"/>
                        <a:pt x="4432397" y="928360"/>
                      </a:cubicBezTo>
                      <a:cubicBezTo>
                        <a:pt x="4444031" y="926033"/>
                        <a:pt x="4455852" y="924502"/>
                        <a:pt x="4467298" y="921380"/>
                      </a:cubicBezTo>
                      <a:cubicBezTo>
                        <a:pt x="4481495" y="917508"/>
                        <a:pt x="4509179" y="907420"/>
                        <a:pt x="4509179" y="907420"/>
                      </a:cubicBezTo>
                      <a:cubicBezTo>
                        <a:pt x="4544080" y="909747"/>
                        <a:pt x="4578903" y="914400"/>
                        <a:pt x="4613881" y="914400"/>
                      </a:cubicBezTo>
                      <a:cubicBezTo>
                        <a:pt x="4649168" y="914400"/>
                        <a:pt x="4631721" y="891132"/>
                        <a:pt x="4648782" y="865539"/>
                      </a:cubicBezTo>
                      <a:cubicBezTo>
                        <a:pt x="4666823" y="838476"/>
                        <a:pt x="4654783" y="847251"/>
                        <a:pt x="4683682" y="837618"/>
                      </a:cubicBezTo>
                      <a:cubicBezTo>
                        <a:pt x="4730216" y="839945"/>
                        <a:pt x="4776868" y="840562"/>
                        <a:pt x="4823285" y="844598"/>
                      </a:cubicBezTo>
                      <a:cubicBezTo>
                        <a:pt x="4851761" y="847074"/>
                        <a:pt x="4857217" y="869869"/>
                        <a:pt x="4886107" y="879499"/>
                      </a:cubicBezTo>
                      <a:lnTo>
                        <a:pt x="4907047" y="886479"/>
                      </a:lnTo>
                      <a:cubicBezTo>
                        <a:pt x="4911701" y="891133"/>
                        <a:pt x="4916897" y="895301"/>
                        <a:pt x="4921008" y="900440"/>
                      </a:cubicBezTo>
                      <a:cubicBezTo>
                        <a:pt x="4926249" y="906991"/>
                        <a:pt x="4928417" y="916139"/>
                        <a:pt x="4934968" y="921380"/>
                      </a:cubicBezTo>
                      <a:cubicBezTo>
                        <a:pt x="4940713" y="925976"/>
                        <a:pt x="4948928" y="926033"/>
                        <a:pt x="4955908" y="928360"/>
                      </a:cubicBezTo>
                      <a:cubicBezTo>
                        <a:pt x="4998610" y="971062"/>
                        <a:pt x="4930175" y="905570"/>
                        <a:pt x="4997789" y="956281"/>
                      </a:cubicBezTo>
                      <a:cubicBezTo>
                        <a:pt x="5008319" y="964178"/>
                        <a:pt x="5013223" y="980040"/>
                        <a:pt x="5025710" y="984202"/>
                      </a:cubicBezTo>
                      <a:cubicBezTo>
                        <a:pt x="5056521" y="994472"/>
                        <a:pt x="5040069" y="987892"/>
                        <a:pt x="5074571" y="1005142"/>
                      </a:cubicBezTo>
                      <a:cubicBezTo>
                        <a:pt x="5081551" y="1012122"/>
                        <a:pt x="5087478" y="1020344"/>
                        <a:pt x="5095511" y="1026082"/>
                      </a:cubicBezTo>
                      <a:cubicBezTo>
                        <a:pt x="5103978" y="1032130"/>
                        <a:pt x="5117917" y="1031219"/>
                        <a:pt x="5123432" y="1040043"/>
                      </a:cubicBezTo>
                      <a:cubicBezTo>
                        <a:pt x="5130933" y="1052045"/>
                        <a:pt x="5125937" y="1068497"/>
                        <a:pt x="5130412" y="1081924"/>
                      </a:cubicBezTo>
                      <a:cubicBezTo>
                        <a:pt x="5133065" y="1089882"/>
                        <a:pt x="5139719" y="1095884"/>
                        <a:pt x="5144372" y="1102864"/>
                      </a:cubicBezTo>
                      <a:cubicBezTo>
                        <a:pt x="5149026" y="1098211"/>
                        <a:pt x="5161983" y="1094380"/>
                        <a:pt x="5158333" y="1088904"/>
                      </a:cubicBezTo>
                      <a:cubicBezTo>
                        <a:pt x="5149026" y="1074944"/>
                        <a:pt x="5116452" y="1060983"/>
                        <a:pt x="5116452" y="1060983"/>
                      </a:cubicBezTo>
                      <a:cubicBezTo>
                        <a:pt x="5118779" y="1049349"/>
                        <a:pt x="5119266" y="1037191"/>
                        <a:pt x="5123432" y="1026082"/>
                      </a:cubicBezTo>
                      <a:cubicBezTo>
                        <a:pt x="5126194" y="1018717"/>
                        <a:pt x="5143109" y="996129"/>
                        <a:pt x="5151353" y="991182"/>
                      </a:cubicBezTo>
                      <a:cubicBezTo>
                        <a:pt x="5157662" y="987397"/>
                        <a:pt x="5165313" y="986529"/>
                        <a:pt x="5172293" y="984202"/>
                      </a:cubicBezTo>
                      <a:cubicBezTo>
                        <a:pt x="5186253" y="974895"/>
                        <a:pt x="5197897" y="960350"/>
                        <a:pt x="5214174" y="956281"/>
                      </a:cubicBezTo>
                      <a:cubicBezTo>
                        <a:pt x="5260293" y="944752"/>
                        <a:pt x="5232576" y="950491"/>
                        <a:pt x="5297936" y="942321"/>
                      </a:cubicBezTo>
                      <a:cubicBezTo>
                        <a:pt x="5307814" y="939028"/>
                        <a:pt x="5338028" y="928360"/>
                        <a:pt x="5346797" y="928360"/>
                      </a:cubicBezTo>
                      <a:cubicBezTo>
                        <a:pt x="5381775" y="928360"/>
                        <a:pt x="5416598" y="933013"/>
                        <a:pt x="5451499" y="935340"/>
                      </a:cubicBezTo>
                      <a:cubicBezTo>
                        <a:pt x="5455283" y="954261"/>
                        <a:pt x="5455321" y="977487"/>
                        <a:pt x="5472440" y="991182"/>
                      </a:cubicBezTo>
                      <a:cubicBezTo>
                        <a:pt x="5478185" y="995778"/>
                        <a:pt x="5486400" y="995835"/>
                        <a:pt x="5493380" y="998162"/>
                      </a:cubicBezTo>
                      <a:cubicBezTo>
                        <a:pt x="5509667" y="993509"/>
                        <a:pt x="5527371" y="992313"/>
                        <a:pt x="5542241" y="984202"/>
                      </a:cubicBezTo>
                      <a:cubicBezTo>
                        <a:pt x="5553796" y="977899"/>
                        <a:pt x="5570162" y="956281"/>
                        <a:pt x="5570162" y="956281"/>
                      </a:cubicBezTo>
                      <a:cubicBezTo>
                        <a:pt x="5626001" y="960934"/>
                        <a:pt x="5681846" y="970241"/>
                        <a:pt x="5737685" y="956281"/>
                      </a:cubicBezTo>
                      <a:cubicBezTo>
                        <a:pt x="5748971" y="953459"/>
                        <a:pt x="5756139" y="942102"/>
                        <a:pt x="5765606" y="935340"/>
                      </a:cubicBezTo>
                      <a:cubicBezTo>
                        <a:pt x="5789284" y="918427"/>
                        <a:pt x="5781557" y="923043"/>
                        <a:pt x="5807487" y="914400"/>
                      </a:cubicBezTo>
                      <a:cubicBezTo>
                        <a:pt x="5812140" y="907420"/>
                        <a:pt x="5816206" y="900011"/>
                        <a:pt x="5821447" y="893460"/>
                      </a:cubicBezTo>
                      <a:cubicBezTo>
                        <a:pt x="5825558" y="888321"/>
                        <a:pt x="5832465" y="885385"/>
                        <a:pt x="5835408" y="879499"/>
                      </a:cubicBezTo>
                      <a:cubicBezTo>
                        <a:pt x="5864481" y="821353"/>
                        <a:pt x="5830021" y="850516"/>
                        <a:pt x="5870308" y="823658"/>
                      </a:cubicBezTo>
                      <a:cubicBezTo>
                        <a:pt x="5874962" y="814351"/>
                        <a:pt x="5880404" y="805398"/>
                        <a:pt x="5884269" y="795737"/>
                      </a:cubicBezTo>
                      <a:cubicBezTo>
                        <a:pt x="5889734" y="782074"/>
                        <a:pt x="5887824" y="764261"/>
                        <a:pt x="5898229" y="753856"/>
                      </a:cubicBezTo>
                      <a:cubicBezTo>
                        <a:pt x="5925101" y="726984"/>
                        <a:pt x="5913693" y="741129"/>
                        <a:pt x="5933130" y="711976"/>
                      </a:cubicBezTo>
                      <a:cubicBezTo>
                        <a:pt x="5935457" y="704996"/>
                        <a:pt x="5938089" y="698110"/>
                        <a:pt x="5940110" y="691035"/>
                      </a:cubicBezTo>
                      <a:cubicBezTo>
                        <a:pt x="5942745" y="681811"/>
                        <a:pt x="5940773" y="670334"/>
                        <a:pt x="5947090" y="663114"/>
                      </a:cubicBezTo>
                      <a:cubicBezTo>
                        <a:pt x="5963754" y="644069"/>
                        <a:pt x="5986797" y="634818"/>
                        <a:pt x="6009911" y="628214"/>
                      </a:cubicBezTo>
                      <a:cubicBezTo>
                        <a:pt x="6019135" y="625579"/>
                        <a:pt x="6028608" y="623870"/>
                        <a:pt x="6037832" y="621234"/>
                      </a:cubicBezTo>
                      <a:cubicBezTo>
                        <a:pt x="6085952" y="607485"/>
                        <a:pt x="6025058" y="619872"/>
                        <a:pt x="6100653" y="607273"/>
                      </a:cubicBezTo>
                      <a:cubicBezTo>
                        <a:pt x="6144861" y="609600"/>
                        <a:pt x="6189174" y="610418"/>
                        <a:pt x="6233276" y="614253"/>
                      </a:cubicBezTo>
                      <a:cubicBezTo>
                        <a:pt x="6247543" y="615494"/>
                        <a:pt x="6294937" y="632480"/>
                        <a:pt x="6303078" y="635194"/>
                      </a:cubicBezTo>
                      <a:cubicBezTo>
                        <a:pt x="6310058" y="637521"/>
                        <a:pt x="6316717" y="641261"/>
                        <a:pt x="6324018" y="642174"/>
                      </a:cubicBezTo>
                      <a:lnTo>
                        <a:pt x="6379859" y="649154"/>
                      </a:lnTo>
                      <a:cubicBezTo>
                        <a:pt x="6391493" y="653807"/>
                        <a:pt x="6402873" y="659152"/>
                        <a:pt x="6414760" y="663114"/>
                      </a:cubicBezTo>
                      <a:cubicBezTo>
                        <a:pt x="6423861" y="666148"/>
                        <a:pt x="6433457" y="667459"/>
                        <a:pt x="6442681" y="670095"/>
                      </a:cubicBezTo>
                      <a:cubicBezTo>
                        <a:pt x="6449755" y="672116"/>
                        <a:pt x="6456641" y="674748"/>
                        <a:pt x="6463621" y="677075"/>
                      </a:cubicBezTo>
                      <a:cubicBezTo>
                        <a:pt x="6468275" y="681728"/>
                        <a:pt x="6471696" y="688092"/>
                        <a:pt x="6477582" y="691035"/>
                      </a:cubicBezTo>
                      <a:cubicBezTo>
                        <a:pt x="6486162" y="695325"/>
                        <a:pt x="6495926" y="697435"/>
                        <a:pt x="6505502" y="698015"/>
                      </a:cubicBezTo>
                      <a:cubicBezTo>
                        <a:pt x="6572893" y="702099"/>
                        <a:pt x="6640452" y="702668"/>
                        <a:pt x="6707927" y="704995"/>
                      </a:cubicBezTo>
                      <a:cubicBezTo>
                        <a:pt x="6891439" y="692761"/>
                        <a:pt x="6786535" y="732200"/>
                        <a:pt x="6819609" y="677075"/>
                      </a:cubicBezTo>
                      <a:cubicBezTo>
                        <a:pt x="6822995" y="671432"/>
                        <a:pt x="6828916" y="667768"/>
                        <a:pt x="6833569" y="663114"/>
                      </a:cubicBezTo>
                      <a:cubicBezTo>
                        <a:pt x="6835896" y="644500"/>
                        <a:pt x="6838852" y="625955"/>
                        <a:pt x="6840550" y="607273"/>
                      </a:cubicBezTo>
                      <a:cubicBezTo>
                        <a:pt x="6850869" y="493767"/>
                        <a:pt x="6836569" y="542435"/>
                        <a:pt x="6854510" y="488611"/>
                      </a:cubicBezTo>
                      <a:cubicBezTo>
                        <a:pt x="6856049" y="476297"/>
                        <a:pt x="6860331" y="423840"/>
                        <a:pt x="6868470" y="404849"/>
                      </a:cubicBezTo>
                      <a:cubicBezTo>
                        <a:pt x="6871775" y="397138"/>
                        <a:pt x="6877777" y="390888"/>
                        <a:pt x="6882430" y="383908"/>
                      </a:cubicBezTo>
                      <a:cubicBezTo>
                        <a:pt x="6884757" y="372275"/>
                        <a:pt x="6883307" y="359181"/>
                        <a:pt x="6889411" y="349008"/>
                      </a:cubicBezTo>
                      <a:cubicBezTo>
                        <a:pt x="6909464" y="315587"/>
                        <a:pt x="6917670" y="316321"/>
                        <a:pt x="6945252" y="307127"/>
                      </a:cubicBezTo>
                      <a:cubicBezTo>
                        <a:pt x="6949905" y="300147"/>
                        <a:pt x="6953280" y="292118"/>
                        <a:pt x="6959212" y="286186"/>
                      </a:cubicBezTo>
                      <a:cubicBezTo>
                        <a:pt x="6972742" y="272656"/>
                        <a:pt x="6984063" y="270923"/>
                        <a:pt x="7001093" y="265246"/>
                      </a:cubicBezTo>
                      <a:cubicBezTo>
                        <a:pt x="7017380" y="267573"/>
                        <a:pt x="7033923" y="268527"/>
                        <a:pt x="7049954" y="272226"/>
                      </a:cubicBezTo>
                      <a:cubicBezTo>
                        <a:pt x="7064293" y="275535"/>
                        <a:pt x="7077875" y="281533"/>
                        <a:pt x="7091835" y="286186"/>
                      </a:cubicBezTo>
                      <a:lnTo>
                        <a:pt x="7112776" y="293166"/>
                      </a:lnTo>
                      <a:lnTo>
                        <a:pt x="7154656" y="307127"/>
                      </a:lnTo>
                      <a:lnTo>
                        <a:pt x="7175597" y="314107"/>
                      </a:lnTo>
                      <a:cubicBezTo>
                        <a:pt x="7189331" y="323263"/>
                        <a:pt x="7200553" y="328768"/>
                        <a:pt x="7210498" y="342027"/>
                      </a:cubicBezTo>
                      <a:cubicBezTo>
                        <a:pt x="7220565" y="355449"/>
                        <a:pt x="7238418" y="383908"/>
                        <a:pt x="7238418" y="383908"/>
                      </a:cubicBezTo>
                      <a:cubicBezTo>
                        <a:pt x="7240991" y="401922"/>
                        <a:pt x="7242631" y="434214"/>
                        <a:pt x="7252379" y="453710"/>
                      </a:cubicBezTo>
                      <a:cubicBezTo>
                        <a:pt x="7256131" y="461213"/>
                        <a:pt x="7259359" y="469997"/>
                        <a:pt x="7266339" y="474650"/>
                      </a:cubicBezTo>
                      <a:cubicBezTo>
                        <a:pt x="7274321" y="479971"/>
                        <a:pt x="7285035" y="478995"/>
                        <a:pt x="7294259" y="481631"/>
                      </a:cubicBezTo>
                      <a:cubicBezTo>
                        <a:pt x="7301334" y="483652"/>
                        <a:pt x="7308062" y="486827"/>
                        <a:pt x="7315200" y="488611"/>
                      </a:cubicBezTo>
                      <a:cubicBezTo>
                        <a:pt x="7326710" y="491488"/>
                        <a:pt x="7338655" y="492469"/>
                        <a:pt x="7350101" y="495591"/>
                      </a:cubicBezTo>
                      <a:cubicBezTo>
                        <a:pt x="7364298" y="499463"/>
                        <a:pt x="7377887" y="505323"/>
                        <a:pt x="7391982" y="509551"/>
                      </a:cubicBezTo>
                      <a:cubicBezTo>
                        <a:pt x="7401171" y="512308"/>
                        <a:pt x="7410595" y="514204"/>
                        <a:pt x="7419902" y="516531"/>
                      </a:cubicBezTo>
                      <a:cubicBezTo>
                        <a:pt x="7466436" y="514204"/>
                        <a:pt x="7513340" y="515846"/>
                        <a:pt x="7559505" y="509551"/>
                      </a:cubicBezTo>
                      <a:cubicBezTo>
                        <a:pt x="7581049" y="506613"/>
                        <a:pt x="7570705" y="476020"/>
                        <a:pt x="7580446" y="467670"/>
                      </a:cubicBezTo>
                      <a:cubicBezTo>
                        <a:pt x="7591619" y="458093"/>
                        <a:pt x="7622327" y="453710"/>
                        <a:pt x="7622327" y="453710"/>
                      </a:cubicBezTo>
                      <a:cubicBezTo>
                        <a:pt x="7682822" y="456037"/>
                        <a:pt x="7743536" y="455039"/>
                        <a:pt x="7803811" y="460690"/>
                      </a:cubicBezTo>
                      <a:cubicBezTo>
                        <a:pt x="7818462" y="462064"/>
                        <a:pt x="7845692" y="474650"/>
                        <a:pt x="7845692" y="474650"/>
                      </a:cubicBezTo>
                      <a:cubicBezTo>
                        <a:pt x="7848019" y="481630"/>
                        <a:pt x="7849382" y="489010"/>
                        <a:pt x="7852672" y="495591"/>
                      </a:cubicBezTo>
                      <a:cubicBezTo>
                        <a:pt x="7861476" y="513200"/>
                        <a:pt x="7867609" y="517508"/>
                        <a:pt x="7880592" y="530492"/>
                      </a:cubicBezTo>
                      <a:cubicBezTo>
                        <a:pt x="7882919" y="537472"/>
                        <a:pt x="7882369" y="546230"/>
                        <a:pt x="7887572" y="551432"/>
                      </a:cubicBezTo>
                      <a:cubicBezTo>
                        <a:pt x="7892775" y="556635"/>
                        <a:pt x="7901155" y="558412"/>
                        <a:pt x="7908513" y="558412"/>
                      </a:cubicBezTo>
                      <a:cubicBezTo>
                        <a:pt x="7931896" y="558412"/>
                        <a:pt x="7955047" y="553759"/>
                        <a:pt x="7978314" y="551432"/>
                      </a:cubicBezTo>
                      <a:cubicBezTo>
                        <a:pt x="7982968" y="546779"/>
                        <a:pt x="7986632" y="540858"/>
                        <a:pt x="7992275" y="537472"/>
                      </a:cubicBezTo>
                      <a:cubicBezTo>
                        <a:pt x="8020104" y="520775"/>
                        <a:pt x="8066985" y="535380"/>
                        <a:pt x="8089997" y="537472"/>
                      </a:cubicBezTo>
                      <a:cubicBezTo>
                        <a:pt x="8096977" y="546779"/>
                        <a:pt x="8105734" y="554987"/>
                        <a:pt x="8110937" y="565392"/>
                      </a:cubicBezTo>
                      <a:cubicBezTo>
                        <a:pt x="8117518" y="578554"/>
                        <a:pt x="8124898" y="607273"/>
                        <a:pt x="8124898" y="607273"/>
                      </a:cubicBezTo>
                      <a:cubicBezTo>
                        <a:pt x="8122571" y="649154"/>
                        <a:pt x="8121551" y="691128"/>
                        <a:pt x="8117917" y="732916"/>
                      </a:cubicBezTo>
                      <a:cubicBezTo>
                        <a:pt x="8115750" y="757835"/>
                        <a:pt x="8099946" y="802876"/>
                        <a:pt x="8096977" y="823658"/>
                      </a:cubicBezTo>
                      <a:cubicBezTo>
                        <a:pt x="8094650" y="839945"/>
                        <a:pt x="8092940" y="856332"/>
                        <a:pt x="8089997" y="872519"/>
                      </a:cubicBezTo>
                      <a:cubicBezTo>
                        <a:pt x="8086491" y="891803"/>
                        <a:pt x="8082018" y="903437"/>
                        <a:pt x="8076037" y="921380"/>
                      </a:cubicBezTo>
                      <a:cubicBezTo>
                        <a:pt x="8078364" y="949301"/>
                        <a:pt x="8079314" y="977370"/>
                        <a:pt x="8083017" y="1005142"/>
                      </a:cubicBezTo>
                      <a:cubicBezTo>
                        <a:pt x="8083989" y="1012435"/>
                        <a:pt x="8086212" y="1019773"/>
                        <a:pt x="8089997" y="1026082"/>
                      </a:cubicBezTo>
                      <a:cubicBezTo>
                        <a:pt x="8093383" y="1031725"/>
                        <a:pt x="8099304" y="1035389"/>
                        <a:pt x="8103957" y="1040043"/>
                      </a:cubicBezTo>
                      <a:cubicBezTo>
                        <a:pt x="8114507" y="1082243"/>
                        <a:pt x="8107902" y="1058856"/>
                        <a:pt x="8124898" y="1109844"/>
                      </a:cubicBezTo>
                      <a:lnTo>
                        <a:pt x="8131878" y="1130785"/>
                      </a:lnTo>
                      <a:cubicBezTo>
                        <a:pt x="8129551" y="1137765"/>
                        <a:pt x="8130885" y="1147449"/>
                        <a:pt x="8124898" y="1151725"/>
                      </a:cubicBezTo>
                      <a:cubicBezTo>
                        <a:pt x="8112923" y="1160278"/>
                        <a:pt x="8083017" y="1165685"/>
                        <a:pt x="8083017" y="1165685"/>
                      </a:cubicBezTo>
                      <a:cubicBezTo>
                        <a:pt x="8078363" y="1170339"/>
                        <a:pt x="8072442" y="1174003"/>
                        <a:pt x="8069056" y="1179646"/>
                      </a:cubicBezTo>
                      <a:cubicBezTo>
                        <a:pt x="8062906" y="1189896"/>
                        <a:pt x="8056131" y="1228757"/>
                        <a:pt x="8055096" y="1235487"/>
                      </a:cubicBezTo>
                      <a:cubicBezTo>
                        <a:pt x="8043821" y="1308777"/>
                        <a:pt x="8055374" y="1269551"/>
                        <a:pt x="8041136" y="1312269"/>
                      </a:cubicBezTo>
                      <a:cubicBezTo>
                        <a:pt x="8038809" y="1333209"/>
                        <a:pt x="8036154" y="1354116"/>
                        <a:pt x="8034156" y="1375090"/>
                      </a:cubicBezTo>
                      <a:cubicBezTo>
                        <a:pt x="8031500" y="1402981"/>
                        <a:pt x="8035533" y="1432110"/>
                        <a:pt x="8027176" y="1458852"/>
                      </a:cubicBezTo>
                      <a:cubicBezTo>
                        <a:pt x="8019473" y="1483503"/>
                        <a:pt x="7997531" y="1487348"/>
                        <a:pt x="7978314" y="1493753"/>
                      </a:cubicBezTo>
                      <a:cubicBezTo>
                        <a:pt x="7926406" y="1528358"/>
                        <a:pt x="7973518" y="1501973"/>
                        <a:pt x="7852672" y="1514693"/>
                      </a:cubicBezTo>
                      <a:cubicBezTo>
                        <a:pt x="7843131" y="1515697"/>
                        <a:pt x="7833940" y="1518916"/>
                        <a:pt x="7824751" y="1521673"/>
                      </a:cubicBezTo>
                      <a:cubicBezTo>
                        <a:pt x="7793756" y="1530972"/>
                        <a:pt x="7784371" y="1531642"/>
                        <a:pt x="7761930" y="1549594"/>
                      </a:cubicBezTo>
                      <a:cubicBezTo>
                        <a:pt x="7756791" y="1553705"/>
                        <a:pt x="7752623" y="1558901"/>
                        <a:pt x="7747969" y="1563554"/>
                      </a:cubicBezTo>
                      <a:cubicBezTo>
                        <a:pt x="7750296" y="1582168"/>
                        <a:pt x="7738371" y="1610618"/>
                        <a:pt x="7754950" y="1619395"/>
                      </a:cubicBezTo>
                      <a:cubicBezTo>
                        <a:pt x="7790924" y="1638440"/>
                        <a:pt x="7884202" y="1624423"/>
                        <a:pt x="7929453" y="1619395"/>
                      </a:cubicBezTo>
                      <a:cubicBezTo>
                        <a:pt x="8007499" y="1599884"/>
                        <a:pt x="7968502" y="1622937"/>
                        <a:pt x="7999255" y="1584495"/>
                      </a:cubicBezTo>
                      <a:cubicBezTo>
                        <a:pt x="8003366" y="1579356"/>
                        <a:pt x="8007739" y="1574185"/>
                        <a:pt x="8013215" y="1570534"/>
                      </a:cubicBezTo>
                      <a:cubicBezTo>
                        <a:pt x="8021873" y="1564762"/>
                        <a:pt x="8031475" y="1560438"/>
                        <a:pt x="8041136" y="1556574"/>
                      </a:cubicBezTo>
                      <a:cubicBezTo>
                        <a:pt x="8054799" y="1551109"/>
                        <a:pt x="8083017" y="1542614"/>
                        <a:pt x="8083017" y="1542614"/>
                      </a:cubicBezTo>
                      <a:cubicBezTo>
                        <a:pt x="8103957" y="1544941"/>
                        <a:pt x="8126276" y="1541769"/>
                        <a:pt x="8145838" y="1549594"/>
                      </a:cubicBezTo>
                      <a:cubicBezTo>
                        <a:pt x="8152669" y="1552326"/>
                        <a:pt x="8149033" y="1564225"/>
                        <a:pt x="8152818" y="1570534"/>
                      </a:cubicBezTo>
                      <a:cubicBezTo>
                        <a:pt x="8156204" y="1576177"/>
                        <a:pt x="8162125" y="1579841"/>
                        <a:pt x="8166779" y="1584495"/>
                      </a:cubicBezTo>
                      <a:cubicBezTo>
                        <a:pt x="8188866" y="1650756"/>
                        <a:pt x="8179407" y="1611721"/>
                        <a:pt x="8187719" y="1703157"/>
                      </a:cubicBezTo>
                      <a:cubicBezTo>
                        <a:pt x="8185392" y="1765978"/>
                        <a:pt x="8184043" y="1828843"/>
                        <a:pt x="8180739" y="1891621"/>
                      </a:cubicBezTo>
                      <a:cubicBezTo>
                        <a:pt x="8179388" y="1917285"/>
                        <a:pt x="8178495" y="1943144"/>
                        <a:pt x="8173759" y="1968403"/>
                      </a:cubicBezTo>
                      <a:cubicBezTo>
                        <a:pt x="8171450" y="1980718"/>
                        <a:pt x="8165402" y="1992097"/>
                        <a:pt x="8159798" y="2003304"/>
                      </a:cubicBezTo>
                      <a:cubicBezTo>
                        <a:pt x="8156046" y="2010807"/>
                        <a:pt x="8137449" y="2024244"/>
                        <a:pt x="8145838" y="2024244"/>
                      </a:cubicBezTo>
                      <a:cubicBezTo>
                        <a:pt x="8159405" y="2024244"/>
                        <a:pt x="8169105" y="2010284"/>
                        <a:pt x="8180739" y="2003304"/>
                      </a:cubicBezTo>
                      <a:cubicBezTo>
                        <a:pt x="8183066" y="2017264"/>
                        <a:pt x="8181390" y="2032526"/>
                        <a:pt x="8187719" y="2045185"/>
                      </a:cubicBezTo>
                      <a:cubicBezTo>
                        <a:pt x="8191471" y="2052688"/>
                        <a:pt x="8200498" y="2057202"/>
                        <a:pt x="8208659" y="2059145"/>
                      </a:cubicBezTo>
                      <a:cubicBezTo>
                        <a:pt x="8249963" y="2068979"/>
                        <a:pt x="8292421" y="2073105"/>
                        <a:pt x="8334302" y="2080085"/>
                      </a:cubicBezTo>
                      <a:cubicBezTo>
                        <a:pt x="8341282" y="2082412"/>
                        <a:pt x="8350966" y="2081079"/>
                        <a:pt x="8355243" y="2087066"/>
                      </a:cubicBezTo>
                      <a:cubicBezTo>
                        <a:pt x="8363796" y="2099041"/>
                        <a:pt x="8369203" y="2128947"/>
                        <a:pt x="8369203" y="2128947"/>
                      </a:cubicBezTo>
                      <a:cubicBezTo>
                        <a:pt x="8376819" y="2296495"/>
                        <a:pt x="8380802" y="2291192"/>
                        <a:pt x="8369203" y="2470974"/>
                      </a:cubicBezTo>
                      <a:cubicBezTo>
                        <a:pt x="8367084" y="2503818"/>
                        <a:pt x="8366227" y="2497560"/>
                        <a:pt x="8341282" y="2505875"/>
                      </a:cubicBezTo>
                      <a:cubicBezTo>
                        <a:pt x="8327322" y="2515182"/>
                        <a:pt x="8315318" y="2528489"/>
                        <a:pt x="8299401" y="2533795"/>
                      </a:cubicBezTo>
                      <a:lnTo>
                        <a:pt x="8257521" y="2547756"/>
                      </a:lnTo>
                      <a:cubicBezTo>
                        <a:pt x="8245887" y="2545429"/>
                        <a:pt x="8225879" y="2552184"/>
                        <a:pt x="8222620" y="2540776"/>
                      </a:cubicBezTo>
                      <a:cubicBezTo>
                        <a:pt x="8176987" y="2381061"/>
                        <a:pt x="8265887" y="2417924"/>
                        <a:pt x="8194699" y="2394192"/>
                      </a:cubicBezTo>
                      <a:cubicBezTo>
                        <a:pt x="8108611" y="2396519"/>
                        <a:pt x="8022345" y="2395179"/>
                        <a:pt x="7936434" y="2401173"/>
                      </a:cubicBezTo>
                      <a:cubicBezTo>
                        <a:pt x="7921754" y="2402197"/>
                        <a:pt x="7906797" y="2406971"/>
                        <a:pt x="7894553" y="2415133"/>
                      </a:cubicBezTo>
                      <a:lnTo>
                        <a:pt x="7873612" y="2429093"/>
                      </a:lnTo>
                      <a:cubicBezTo>
                        <a:pt x="7836566" y="2484663"/>
                        <a:pt x="7843319" y="2454365"/>
                        <a:pt x="7852672" y="2519835"/>
                      </a:cubicBezTo>
                      <a:cubicBezTo>
                        <a:pt x="7850345" y="2584983"/>
                        <a:pt x="7849889" y="2650225"/>
                        <a:pt x="7845692" y="2715279"/>
                      </a:cubicBezTo>
                      <a:cubicBezTo>
                        <a:pt x="7845218" y="2722622"/>
                        <a:pt x="7843308" y="2730474"/>
                        <a:pt x="7838711" y="2736220"/>
                      </a:cubicBezTo>
                      <a:cubicBezTo>
                        <a:pt x="7829845" y="2747303"/>
                        <a:pt x="7809770" y="2753631"/>
                        <a:pt x="7796830" y="2757160"/>
                      </a:cubicBezTo>
                      <a:cubicBezTo>
                        <a:pt x="7742161" y="2772070"/>
                        <a:pt x="7748922" y="2769799"/>
                        <a:pt x="7699108" y="2778101"/>
                      </a:cubicBezTo>
                      <a:cubicBezTo>
                        <a:pt x="7692128" y="2782754"/>
                        <a:pt x="7682614" y="2784947"/>
                        <a:pt x="7678168" y="2792061"/>
                      </a:cubicBezTo>
                      <a:cubicBezTo>
                        <a:pt x="7670369" y="2804540"/>
                        <a:pt x="7668862" y="2819982"/>
                        <a:pt x="7664208" y="2833942"/>
                      </a:cubicBezTo>
                      <a:lnTo>
                        <a:pt x="7643267" y="2896763"/>
                      </a:lnTo>
                      <a:lnTo>
                        <a:pt x="7636287" y="2917704"/>
                      </a:lnTo>
                      <a:cubicBezTo>
                        <a:pt x="7633960" y="2924684"/>
                        <a:pt x="7636287" y="2936317"/>
                        <a:pt x="7629307" y="2938644"/>
                      </a:cubicBezTo>
                      <a:lnTo>
                        <a:pt x="7608366" y="2945624"/>
                      </a:lnTo>
                      <a:cubicBezTo>
                        <a:pt x="7603713" y="2950278"/>
                        <a:pt x="7597792" y="2953942"/>
                        <a:pt x="7594406" y="2959585"/>
                      </a:cubicBezTo>
                      <a:cubicBezTo>
                        <a:pt x="7590621" y="2965894"/>
                        <a:pt x="7592022" y="2974780"/>
                        <a:pt x="7587426" y="2980525"/>
                      </a:cubicBezTo>
                      <a:cubicBezTo>
                        <a:pt x="7582185" y="2987076"/>
                        <a:pt x="7573036" y="2989244"/>
                        <a:pt x="7566485" y="2994485"/>
                      </a:cubicBezTo>
                      <a:cubicBezTo>
                        <a:pt x="7561346" y="2998596"/>
                        <a:pt x="7558168" y="3005060"/>
                        <a:pt x="7552525" y="3008446"/>
                      </a:cubicBezTo>
                      <a:cubicBezTo>
                        <a:pt x="7546216" y="3012232"/>
                        <a:pt x="7538166" y="3012136"/>
                        <a:pt x="7531585" y="3015426"/>
                      </a:cubicBezTo>
                      <a:cubicBezTo>
                        <a:pt x="7483656" y="3039390"/>
                        <a:pt x="7543076" y="3022900"/>
                        <a:pt x="7475743" y="3036366"/>
                      </a:cubicBezTo>
                      <a:cubicBezTo>
                        <a:pt x="7468763" y="3041020"/>
                        <a:pt x="7462306" y="3046575"/>
                        <a:pt x="7454803" y="3050327"/>
                      </a:cubicBezTo>
                      <a:cubicBezTo>
                        <a:pt x="7403601" y="3075929"/>
                        <a:pt x="7268326" y="3050410"/>
                        <a:pt x="7266339" y="3050327"/>
                      </a:cubicBezTo>
                      <a:cubicBezTo>
                        <a:pt x="7246566" y="2991004"/>
                        <a:pt x="7274143" y="3063334"/>
                        <a:pt x="7245398" y="3015426"/>
                      </a:cubicBezTo>
                      <a:cubicBezTo>
                        <a:pt x="7233725" y="2995972"/>
                        <a:pt x="7244825" y="2989838"/>
                        <a:pt x="7224458" y="2973545"/>
                      </a:cubicBezTo>
                      <a:cubicBezTo>
                        <a:pt x="7218712" y="2968949"/>
                        <a:pt x="7210497" y="2968892"/>
                        <a:pt x="7203517" y="2966565"/>
                      </a:cubicBezTo>
                      <a:cubicBezTo>
                        <a:pt x="7161636" y="2968892"/>
                        <a:pt x="7119496" y="2968342"/>
                        <a:pt x="7077875" y="2973545"/>
                      </a:cubicBezTo>
                      <a:cubicBezTo>
                        <a:pt x="7063273" y="2975370"/>
                        <a:pt x="7035994" y="2987505"/>
                        <a:pt x="7035994" y="2987505"/>
                      </a:cubicBezTo>
                      <a:cubicBezTo>
                        <a:pt x="7026687" y="2996812"/>
                        <a:pt x="7012235" y="3002939"/>
                        <a:pt x="7008073" y="3015426"/>
                      </a:cubicBezTo>
                      <a:cubicBezTo>
                        <a:pt x="7005746" y="3022406"/>
                        <a:pt x="7003114" y="3029292"/>
                        <a:pt x="7001093" y="3036366"/>
                      </a:cubicBezTo>
                      <a:cubicBezTo>
                        <a:pt x="6998458" y="3045590"/>
                        <a:pt x="6999435" y="3056305"/>
                        <a:pt x="6994113" y="3064287"/>
                      </a:cubicBezTo>
                      <a:cubicBezTo>
                        <a:pt x="6989459" y="3071267"/>
                        <a:pt x="6980675" y="3074495"/>
                        <a:pt x="6973172" y="3078247"/>
                      </a:cubicBezTo>
                      <a:cubicBezTo>
                        <a:pt x="6946883" y="3091392"/>
                        <a:pt x="6937015" y="3092522"/>
                        <a:pt x="6910351" y="3099188"/>
                      </a:cubicBezTo>
                      <a:cubicBezTo>
                        <a:pt x="6903371" y="3103841"/>
                        <a:pt x="6897077" y="3109741"/>
                        <a:pt x="6889411" y="3113148"/>
                      </a:cubicBezTo>
                      <a:cubicBezTo>
                        <a:pt x="6845498" y="3132665"/>
                        <a:pt x="6815458" y="3132174"/>
                        <a:pt x="6763768" y="3134089"/>
                      </a:cubicBezTo>
                      <a:cubicBezTo>
                        <a:pt x="6666085" y="3137707"/>
                        <a:pt x="6568323" y="3138742"/>
                        <a:pt x="6470601" y="3141069"/>
                      </a:cubicBezTo>
                      <a:cubicBezTo>
                        <a:pt x="6433191" y="3137328"/>
                        <a:pt x="6410486" y="3140234"/>
                        <a:pt x="6379859" y="3127108"/>
                      </a:cubicBezTo>
                      <a:cubicBezTo>
                        <a:pt x="6364429" y="3120495"/>
                        <a:pt x="6344477" y="3109971"/>
                        <a:pt x="6330998" y="3099188"/>
                      </a:cubicBezTo>
                      <a:cubicBezTo>
                        <a:pt x="6315066" y="3086442"/>
                        <a:pt x="6319670" y="3080133"/>
                        <a:pt x="6296098" y="3078247"/>
                      </a:cubicBezTo>
                      <a:cubicBezTo>
                        <a:pt x="6245020" y="3074161"/>
                        <a:pt x="6193722" y="3073594"/>
                        <a:pt x="6142534" y="3071267"/>
                      </a:cubicBezTo>
                      <a:cubicBezTo>
                        <a:pt x="6082857" y="3051375"/>
                        <a:pt x="6115255" y="3055482"/>
                        <a:pt x="6044812" y="3064287"/>
                      </a:cubicBezTo>
                      <a:cubicBezTo>
                        <a:pt x="6037832" y="3066614"/>
                        <a:pt x="6030946" y="3069246"/>
                        <a:pt x="6023872" y="3071267"/>
                      </a:cubicBezTo>
                      <a:cubicBezTo>
                        <a:pt x="6014648" y="3073902"/>
                        <a:pt x="6004532" y="3073957"/>
                        <a:pt x="5995951" y="3078247"/>
                      </a:cubicBezTo>
                      <a:cubicBezTo>
                        <a:pt x="5990065" y="3081190"/>
                        <a:pt x="5987877" y="3089265"/>
                        <a:pt x="5981991" y="3092208"/>
                      </a:cubicBezTo>
                      <a:cubicBezTo>
                        <a:pt x="5968829" y="3098789"/>
                        <a:pt x="5940110" y="3106168"/>
                        <a:pt x="5940110" y="3106168"/>
                      </a:cubicBezTo>
                      <a:cubicBezTo>
                        <a:pt x="5916843" y="3103841"/>
                        <a:pt x="5892284" y="3107179"/>
                        <a:pt x="5870308" y="3099188"/>
                      </a:cubicBezTo>
                      <a:cubicBezTo>
                        <a:pt x="5825797" y="3083002"/>
                        <a:pt x="5905512" y="3064186"/>
                        <a:pt x="5842388" y="3085227"/>
                      </a:cubicBezTo>
                      <a:cubicBezTo>
                        <a:pt x="5805177" y="3083536"/>
                        <a:pt x="5694036" y="3062167"/>
                        <a:pt x="5639963" y="3092208"/>
                      </a:cubicBezTo>
                      <a:cubicBezTo>
                        <a:pt x="5632630" y="3096282"/>
                        <a:pt x="5630165" y="3105864"/>
                        <a:pt x="5626003" y="3113148"/>
                      </a:cubicBezTo>
                      <a:cubicBezTo>
                        <a:pt x="5590587" y="3175127"/>
                        <a:pt x="5632089" y="3111003"/>
                        <a:pt x="5598082" y="3162009"/>
                      </a:cubicBezTo>
                      <a:cubicBezTo>
                        <a:pt x="5595755" y="3171316"/>
                        <a:pt x="5597095" y="3182439"/>
                        <a:pt x="5591102" y="3189930"/>
                      </a:cubicBezTo>
                      <a:cubicBezTo>
                        <a:pt x="5586506" y="3195675"/>
                        <a:pt x="5577520" y="3196910"/>
                        <a:pt x="5570162" y="3196910"/>
                      </a:cubicBezTo>
                      <a:cubicBezTo>
                        <a:pt x="5542145" y="3196910"/>
                        <a:pt x="5514321" y="3192257"/>
                        <a:pt x="5486400" y="3189930"/>
                      </a:cubicBezTo>
                      <a:cubicBezTo>
                        <a:pt x="5426838" y="3130368"/>
                        <a:pt x="5507201" y="3212705"/>
                        <a:pt x="5444519" y="3141069"/>
                      </a:cubicBezTo>
                      <a:cubicBezTo>
                        <a:pt x="5435852" y="3131164"/>
                        <a:pt x="5416598" y="3113148"/>
                        <a:pt x="5416598" y="3113148"/>
                      </a:cubicBezTo>
                      <a:cubicBezTo>
                        <a:pt x="5411108" y="3096678"/>
                        <a:pt x="5411626" y="3087828"/>
                        <a:pt x="5395658" y="3078247"/>
                      </a:cubicBezTo>
                      <a:cubicBezTo>
                        <a:pt x="5389349" y="3074461"/>
                        <a:pt x="5381697" y="3073594"/>
                        <a:pt x="5374717" y="3071267"/>
                      </a:cubicBezTo>
                      <a:cubicBezTo>
                        <a:pt x="5367737" y="3064287"/>
                        <a:pt x="5361360" y="3056647"/>
                        <a:pt x="5353777" y="3050327"/>
                      </a:cubicBezTo>
                      <a:cubicBezTo>
                        <a:pt x="5347332" y="3044956"/>
                        <a:pt x="5338078" y="3042917"/>
                        <a:pt x="5332837" y="3036366"/>
                      </a:cubicBezTo>
                      <a:cubicBezTo>
                        <a:pt x="5305763" y="3002524"/>
                        <a:pt x="5350602" y="3023675"/>
                        <a:pt x="5304916" y="3008446"/>
                      </a:cubicBezTo>
                      <a:cubicBezTo>
                        <a:pt x="5276005" y="2979533"/>
                        <a:pt x="5291879" y="2988205"/>
                        <a:pt x="5221154" y="3001466"/>
                      </a:cubicBezTo>
                      <a:cubicBezTo>
                        <a:pt x="5206691" y="3004178"/>
                        <a:pt x="5179273" y="3015426"/>
                        <a:pt x="5179273" y="3015426"/>
                      </a:cubicBezTo>
                      <a:cubicBezTo>
                        <a:pt x="5154972" y="3012726"/>
                        <a:pt x="5099321" y="3010985"/>
                        <a:pt x="5074571" y="2994485"/>
                      </a:cubicBezTo>
                      <a:lnTo>
                        <a:pt x="5032690" y="2966565"/>
                      </a:lnTo>
                      <a:cubicBezTo>
                        <a:pt x="5000688" y="2918562"/>
                        <a:pt x="5020686" y="2929990"/>
                        <a:pt x="4983829" y="2917704"/>
                      </a:cubicBezTo>
                      <a:cubicBezTo>
                        <a:pt x="4981502" y="2910724"/>
                        <a:pt x="4980635" y="2903072"/>
                        <a:pt x="4976849" y="2896763"/>
                      </a:cubicBezTo>
                      <a:cubicBezTo>
                        <a:pt x="4967268" y="2880795"/>
                        <a:pt x="4958418" y="2881313"/>
                        <a:pt x="4941948" y="2875823"/>
                      </a:cubicBezTo>
                      <a:cubicBezTo>
                        <a:pt x="4939621" y="2882803"/>
                        <a:pt x="4938258" y="2890182"/>
                        <a:pt x="4934968" y="2896763"/>
                      </a:cubicBezTo>
                      <a:cubicBezTo>
                        <a:pt x="4907902" y="2950896"/>
                        <a:pt x="4931576" y="2886004"/>
                        <a:pt x="4914027" y="2938644"/>
                      </a:cubicBezTo>
                      <a:cubicBezTo>
                        <a:pt x="4916354" y="2954931"/>
                        <a:pt x="4913650" y="2972790"/>
                        <a:pt x="4921008" y="2987505"/>
                      </a:cubicBezTo>
                      <a:cubicBezTo>
                        <a:pt x="4924298" y="2994086"/>
                        <a:pt x="4935961" y="2990208"/>
                        <a:pt x="4941948" y="2994485"/>
                      </a:cubicBezTo>
                      <a:cubicBezTo>
                        <a:pt x="4999913" y="3035889"/>
                        <a:pt x="4943496" y="3013615"/>
                        <a:pt x="4990809" y="3029386"/>
                      </a:cubicBezTo>
                      <a:cubicBezTo>
                        <a:pt x="5000116" y="3038693"/>
                        <a:pt x="5014568" y="3044820"/>
                        <a:pt x="5018730" y="3057307"/>
                      </a:cubicBezTo>
                      <a:cubicBezTo>
                        <a:pt x="5027791" y="3084490"/>
                        <a:pt x="5020508" y="3073044"/>
                        <a:pt x="5039670" y="3092208"/>
                      </a:cubicBezTo>
                      <a:cubicBezTo>
                        <a:pt x="5034541" y="3164020"/>
                        <a:pt x="5050176" y="3171563"/>
                        <a:pt x="5018730" y="3210870"/>
                      </a:cubicBezTo>
                      <a:cubicBezTo>
                        <a:pt x="5014619" y="3216009"/>
                        <a:pt x="5010412" y="3221445"/>
                        <a:pt x="5004769" y="3224831"/>
                      </a:cubicBezTo>
                      <a:cubicBezTo>
                        <a:pt x="4998460" y="3228616"/>
                        <a:pt x="4990809" y="3229484"/>
                        <a:pt x="4983829" y="3231811"/>
                      </a:cubicBezTo>
                      <a:cubicBezTo>
                        <a:pt x="4976849" y="3238791"/>
                        <a:pt x="4970472" y="3246432"/>
                        <a:pt x="4962888" y="3252751"/>
                      </a:cubicBezTo>
                      <a:cubicBezTo>
                        <a:pt x="4956443" y="3258121"/>
                        <a:pt x="4947188" y="3260160"/>
                        <a:pt x="4941948" y="3266711"/>
                      </a:cubicBezTo>
                      <a:cubicBezTo>
                        <a:pt x="4937352" y="3272457"/>
                        <a:pt x="4940714" y="3283056"/>
                        <a:pt x="4934968" y="3287652"/>
                      </a:cubicBezTo>
                      <a:cubicBezTo>
                        <a:pt x="4927477" y="3293645"/>
                        <a:pt x="4916610" y="3293867"/>
                        <a:pt x="4907047" y="3294632"/>
                      </a:cubicBezTo>
                      <a:cubicBezTo>
                        <a:pt x="4858286" y="3298533"/>
                        <a:pt x="4809325" y="3299285"/>
                        <a:pt x="4760464" y="3301612"/>
                      </a:cubicBezTo>
                      <a:cubicBezTo>
                        <a:pt x="4710625" y="3318226"/>
                        <a:pt x="4730827" y="3307410"/>
                        <a:pt x="4697643" y="3329533"/>
                      </a:cubicBezTo>
                      <a:cubicBezTo>
                        <a:pt x="4684940" y="3367641"/>
                        <a:pt x="4701307" y="3338170"/>
                        <a:pt x="4662742" y="3357453"/>
                      </a:cubicBezTo>
                      <a:cubicBezTo>
                        <a:pt x="4656856" y="3360396"/>
                        <a:pt x="4653921" y="3367303"/>
                        <a:pt x="4648782" y="3371414"/>
                      </a:cubicBezTo>
                      <a:cubicBezTo>
                        <a:pt x="4642231" y="3376655"/>
                        <a:pt x="4634821" y="3380721"/>
                        <a:pt x="4627841" y="3385374"/>
                      </a:cubicBezTo>
                      <a:cubicBezTo>
                        <a:pt x="4623188" y="3392354"/>
                        <a:pt x="4620432" y="3401073"/>
                        <a:pt x="4613881" y="3406314"/>
                      </a:cubicBezTo>
                      <a:cubicBezTo>
                        <a:pt x="4608135" y="3410911"/>
                        <a:pt x="4599521" y="3410004"/>
                        <a:pt x="4592940" y="3413295"/>
                      </a:cubicBezTo>
                      <a:cubicBezTo>
                        <a:pt x="4585437" y="3417047"/>
                        <a:pt x="4579884" y="3424388"/>
                        <a:pt x="4572000" y="3427255"/>
                      </a:cubicBezTo>
                      <a:cubicBezTo>
                        <a:pt x="4553969" y="3433812"/>
                        <a:pt x="4534361" y="3435148"/>
                        <a:pt x="4516159" y="3441215"/>
                      </a:cubicBezTo>
                      <a:lnTo>
                        <a:pt x="4495218" y="3448195"/>
                      </a:lnTo>
                      <a:cubicBezTo>
                        <a:pt x="4485911" y="3462155"/>
                        <a:pt x="4472604" y="3474159"/>
                        <a:pt x="4467298" y="3490076"/>
                      </a:cubicBezTo>
                      <a:cubicBezTo>
                        <a:pt x="4457664" y="3518975"/>
                        <a:pt x="4464398" y="3504895"/>
                        <a:pt x="4446357" y="3531957"/>
                      </a:cubicBezTo>
                      <a:cubicBezTo>
                        <a:pt x="4444030" y="3580818"/>
                        <a:pt x="4444779" y="3629923"/>
                        <a:pt x="4439377" y="3678540"/>
                      </a:cubicBezTo>
                      <a:cubicBezTo>
                        <a:pt x="4437752" y="3693165"/>
                        <a:pt x="4425417" y="3720421"/>
                        <a:pt x="4425417" y="3720421"/>
                      </a:cubicBezTo>
                      <a:cubicBezTo>
                        <a:pt x="4423090" y="3739035"/>
                        <a:pt x="4421793" y="3757807"/>
                        <a:pt x="4418437" y="3776263"/>
                      </a:cubicBezTo>
                      <a:cubicBezTo>
                        <a:pt x="4417121" y="3783502"/>
                        <a:pt x="4412899" y="3789988"/>
                        <a:pt x="4411456" y="3797203"/>
                      </a:cubicBezTo>
                      <a:cubicBezTo>
                        <a:pt x="4393331" y="3887824"/>
                        <a:pt x="4417786" y="3806134"/>
                        <a:pt x="4390516" y="3887945"/>
                      </a:cubicBezTo>
                      <a:lnTo>
                        <a:pt x="4383536" y="3908885"/>
                      </a:lnTo>
                      <a:cubicBezTo>
                        <a:pt x="4381209" y="3915865"/>
                        <a:pt x="4382678" y="3925745"/>
                        <a:pt x="4376556" y="3929826"/>
                      </a:cubicBezTo>
                      <a:cubicBezTo>
                        <a:pt x="4350139" y="3947436"/>
                        <a:pt x="4361547" y="3937854"/>
                        <a:pt x="4341655" y="3957747"/>
                      </a:cubicBezTo>
                      <a:cubicBezTo>
                        <a:pt x="4339328" y="3964727"/>
                        <a:pt x="4338461" y="3972378"/>
                        <a:pt x="4334675" y="3978687"/>
                      </a:cubicBezTo>
                      <a:cubicBezTo>
                        <a:pt x="4313509" y="4013962"/>
                        <a:pt x="4325033" y="3968390"/>
                        <a:pt x="4313734" y="4013588"/>
                      </a:cubicBezTo>
                      <a:cubicBezTo>
                        <a:pt x="4310857" y="4025098"/>
                        <a:pt x="4308704" y="4036786"/>
                        <a:pt x="4306754" y="4048489"/>
                      </a:cubicBezTo>
                      <a:cubicBezTo>
                        <a:pt x="4304049" y="4064718"/>
                        <a:pt x="4307132" y="4082635"/>
                        <a:pt x="4299774" y="4097350"/>
                      </a:cubicBezTo>
                      <a:cubicBezTo>
                        <a:pt x="4296484" y="4103931"/>
                        <a:pt x="4285415" y="4101040"/>
                        <a:pt x="4278834" y="4104330"/>
                      </a:cubicBezTo>
                      <a:cubicBezTo>
                        <a:pt x="4271330" y="4108082"/>
                        <a:pt x="4264873" y="4113637"/>
                        <a:pt x="4257893" y="4118290"/>
                      </a:cubicBezTo>
                      <a:cubicBezTo>
                        <a:pt x="4234626" y="4115963"/>
                        <a:pt x="4206798" y="4125340"/>
                        <a:pt x="4188092" y="4111310"/>
                      </a:cubicBezTo>
                      <a:cubicBezTo>
                        <a:pt x="4172743" y="4099798"/>
                        <a:pt x="4184773" y="4071433"/>
                        <a:pt x="4174131" y="4055469"/>
                      </a:cubicBezTo>
                      <a:cubicBezTo>
                        <a:pt x="4169478" y="4048489"/>
                        <a:pt x="4163923" y="4042032"/>
                        <a:pt x="4160171" y="4034528"/>
                      </a:cubicBezTo>
                      <a:cubicBezTo>
                        <a:pt x="4156881" y="4027947"/>
                        <a:pt x="4156976" y="4019897"/>
                        <a:pt x="4153191" y="4013588"/>
                      </a:cubicBezTo>
                      <a:cubicBezTo>
                        <a:pt x="4149805" y="4007945"/>
                        <a:pt x="4144369" y="4003738"/>
                        <a:pt x="4139230" y="3999627"/>
                      </a:cubicBezTo>
                      <a:cubicBezTo>
                        <a:pt x="4127317" y="3990096"/>
                        <a:pt x="4103858" y="3976765"/>
                        <a:pt x="4090369" y="3971707"/>
                      </a:cubicBezTo>
                      <a:cubicBezTo>
                        <a:pt x="4081387" y="3968339"/>
                        <a:pt x="4071756" y="3967054"/>
                        <a:pt x="4062449" y="3964727"/>
                      </a:cubicBezTo>
                      <a:cubicBezTo>
                        <a:pt x="4015915" y="3969380"/>
                        <a:pt x="3968921" y="3970674"/>
                        <a:pt x="3922846" y="3978687"/>
                      </a:cubicBezTo>
                      <a:cubicBezTo>
                        <a:pt x="3914581" y="3980124"/>
                        <a:pt x="3909409" y="3988895"/>
                        <a:pt x="3901905" y="3992647"/>
                      </a:cubicBezTo>
                      <a:cubicBezTo>
                        <a:pt x="3895324" y="3995937"/>
                        <a:pt x="3887945" y="3997300"/>
                        <a:pt x="3880965" y="3999627"/>
                      </a:cubicBezTo>
                      <a:cubicBezTo>
                        <a:pt x="3876312" y="4006607"/>
                        <a:pt x="3872937" y="4014636"/>
                        <a:pt x="3867005" y="4020568"/>
                      </a:cubicBezTo>
                      <a:cubicBezTo>
                        <a:pt x="3837614" y="4049959"/>
                        <a:pt x="3814797" y="4031686"/>
                        <a:pt x="3769282" y="4027548"/>
                      </a:cubicBezTo>
                      <a:cubicBezTo>
                        <a:pt x="3755322" y="4013588"/>
                        <a:pt x="3738352" y="4002094"/>
                        <a:pt x="3727401" y="3985667"/>
                      </a:cubicBezTo>
                      <a:cubicBezTo>
                        <a:pt x="3718094" y="3971707"/>
                        <a:pt x="3713441" y="3953093"/>
                        <a:pt x="3699481" y="3943786"/>
                      </a:cubicBezTo>
                      <a:cubicBezTo>
                        <a:pt x="3685521" y="3934479"/>
                        <a:pt x="3672267" y="3924014"/>
                        <a:pt x="3657600" y="3915866"/>
                      </a:cubicBezTo>
                      <a:cubicBezTo>
                        <a:pt x="3651168" y="3912293"/>
                        <a:pt x="3643240" y="3912176"/>
                        <a:pt x="3636659" y="3908885"/>
                      </a:cubicBezTo>
                      <a:cubicBezTo>
                        <a:pt x="3582539" y="3881824"/>
                        <a:pt x="3647409" y="3905488"/>
                        <a:pt x="3594779" y="3887945"/>
                      </a:cubicBezTo>
                      <a:cubicBezTo>
                        <a:pt x="3590125" y="3880965"/>
                        <a:pt x="3585694" y="3873831"/>
                        <a:pt x="3580818" y="3867005"/>
                      </a:cubicBezTo>
                      <a:cubicBezTo>
                        <a:pt x="3574056" y="3857538"/>
                        <a:pt x="3565650" y="3849185"/>
                        <a:pt x="3559878" y="3839084"/>
                      </a:cubicBezTo>
                      <a:cubicBezTo>
                        <a:pt x="3556228" y="3832696"/>
                        <a:pt x="3556683" y="3824453"/>
                        <a:pt x="3552898" y="3818144"/>
                      </a:cubicBezTo>
                      <a:cubicBezTo>
                        <a:pt x="3549512" y="3812501"/>
                        <a:pt x="3543048" y="3809322"/>
                        <a:pt x="3538937" y="3804183"/>
                      </a:cubicBezTo>
                      <a:cubicBezTo>
                        <a:pt x="3503710" y="3760149"/>
                        <a:pt x="3544729" y="3802996"/>
                        <a:pt x="3511017" y="3769282"/>
                      </a:cubicBezTo>
                      <a:cubicBezTo>
                        <a:pt x="3517997" y="3764629"/>
                        <a:pt x="3537889" y="3761254"/>
                        <a:pt x="3531957" y="3755322"/>
                      </a:cubicBezTo>
                      <a:cubicBezTo>
                        <a:pt x="3521949" y="3745315"/>
                        <a:pt x="3503892" y="3751412"/>
                        <a:pt x="3490076" y="3748342"/>
                      </a:cubicBezTo>
                      <a:cubicBezTo>
                        <a:pt x="3482894" y="3746746"/>
                        <a:pt x="3476210" y="3743383"/>
                        <a:pt x="3469136" y="3741362"/>
                      </a:cubicBezTo>
                      <a:cubicBezTo>
                        <a:pt x="3459912" y="3738727"/>
                        <a:pt x="3450404" y="3737139"/>
                        <a:pt x="3441215" y="3734382"/>
                      </a:cubicBezTo>
                      <a:cubicBezTo>
                        <a:pt x="3427120" y="3730153"/>
                        <a:pt x="3413294" y="3725075"/>
                        <a:pt x="3399334" y="3720421"/>
                      </a:cubicBezTo>
                      <a:lnTo>
                        <a:pt x="3378394" y="3713441"/>
                      </a:lnTo>
                      <a:cubicBezTo>
                        <a:pt x="3358622" y="3654124"/>
                        <a:pt x="3386198" y="3726447"/>
                        <a:pt x="3357453" y="3678540"/>
                      </a:cubicBezTo>
                      <a:cubicBezTo>
                        <a:pt x="3353668" y="3672231"/>
                        <a:pt x="3353763" y="3664181"/>
                        <a:pt x="3350473" y="3657600"/>
                      </a:cubicBezTo>
                      <a:cubicBezTo>
                        <a:pt x="3346398" y="3649450"/>
                        <a:pt x="3331826" y="3628263"/>
                        <a:pt x="3322553" y="3622699"/>
                      </a:cubicBezTo>
                      <a:cubicBezTo>
                        <a:pt x="3316244" y="3618913"/>
                        <a:pt x="3308592" y="3618046"/>
                        <a:pt x="3301612" y="3615719"/>
                      </a:cubicBezTo>
                      <a:cubicBezTo>
                        <a:pt x="3294632" y="3611066"/>
                        <a:pt x="3287223" y="3607000"/>
                        <a:pt x="3280672" y="3601759"/>
                      </a:cubicBezTo>
                      <a:cubicBezTo>
                        <a:pt x="3275533" y="3597648"/>
                        <a:pt x="3272354" y="3591184"/>
                        <a:pt x="3266711" y="3587798"/>
                      </a:cubicBezTo>
                      <a:cubicBezTo>
                        <a:pt x="3260402" y="3584013"/>
                        <a:pt x="3252845" y="3582839"/>
                        <a:pt x="3245771" y="3580818"/>
                      </a:cubicBezTo>
                      <a:cubicBezTo>
                        <a:pt x="3189857" y="3564843"/>
                        <a:pt x="3184280" y="3571863"/>
                        <a:pt x="3099188" y="3566858"/>
                      </a:cubicBezTo>
                      <a:cubicBezTo>
                        <a:pt x="3089314" y="3563567"/>
                        <a:pt x="3059090" y="3552898"/>
                        <a:pt x="3050327" y="3552898"/>
                      </a:cubicBezTo>
                      <a:cubicBezTo>
                        <a:pt x="3026944" y="3552898"/>
                        <a:pt x="3003792" y="3557551"/>
                        <a:pt x="2980525" y="3559878"/>
                      </a:cubicBezTo>
                      <a:lnTo>
                        <a:pt x="2966565" y="3601759"/>
                      </a:lnTo>
                      <a:cubicBezTo>
                        <a:pt x="2964238" y="3608739"/>
                        <a:pt x="2961606" y="3615625"/>
                        <a:pt x="2959585" y="3622699"/>
                      </a:cubicBezTo>
                      <a:cubicBezTo>
                        <a:pt x="2954931" y="3638986"/>
                        <a:pt x="2950081" y="3655218"/>
                        <a:pt x="2945624" y="3671560"/>
                      </a:cubicBezTo>
                      <a:cubicBezTo>
                        <a:pt x="2944103" y="3677139"/>
                        <a:pt x="2936123" y="3712989"/>
                        <a:pt x="2931664" y="3720421"/>
                      </a:cubicBezTo>
                      <a:cubicBezTo>
                        <a:pt x="2928278" y="3726064"/>
                        <a:pt x="2921653" y="3729117"/>
                        <a:pt x="2917704" y="3734382"/>
                      </a:cubicBezTo>
                      <a:cubicBezTo>
                        <a:pt x="2907637" y="3747805"/>
                        <a:pt x="2895089" y="3760346"/>
                        <a:pt x="2889783" y="3776263"/>
                      </a:cubicBezTo>
                      <a:cubicBezTo>
                        <a:pt x="2887456" y="3783243"/>
                        <a:pt x="2888006" y="3792000"/>
                        <a:pt x="2882803" y="3797203"/>
                      </a:cubicBezTo>
                      <a:cubicBezTo>
                        <a:pt x="2877600" y="3802406"/>
                        <a:pt x="2868843" y="3801856"/>
                        <a:pt x="2861863" y="3804183"/>
                      </a:cubicBezTo>
                      <a:cubicBezTo>
                        <a:pt x="2836269" y="3801856"/>
                        <a:pt x="2810390" y="3801669"/>
                        <a:pt x="2785081" y="3797203"/>
                      </a:cubicBezTo>
                      <a:cubicBezTo>
                        <a:pt x="2770589" y="3794646"/>
                        <a:pt x="2743200" y="3783243"/>
                        <a:pt x="2743200" y="3783243"/>
                      </a:cubicBezTo>
                      <a:cubicBezTo>
                        <a:pt x="2703646" y="3785570"/>
                        <a:pt x="2663390" y="3782453"/>
                        <a:pt x="2624537" y="3790223"/>
                      </a:cubicBezTo>
                      <a:cubicBezTo>
                        <a:pt x="2614857" y="3792159"/>
                        <a:pt x="2611810" y="3805687"/>
                        <a:pt x="2603597" y="3811163"/>
                      </a:cubicBezTo>
                      <a:cubicBezTo>
                        <a:pt x="2597475" y="3815245"/>
                        <a:pt x="2589545" y="3815560"/>
                        <a:pt x="2582656" y="3818144"/>
                      </a:cubicBezTo>
                      <a:cubicBezTo>
                        <a:pt x="2570924" y="3822544"/>
                        <a:pt x="2559643" y="3828142"/>
                        <a:pt x="2547756" y="3832104"/>
                      </a:cubicBezTo>
                      <a:cubicBezTo>
                        <a:pt x="2538655" y="3835138"/>
                        <a:pt x="2529059" y="3836449"/>
                        <a:pt x="2519835" y="3839084"/>
                      </a:cubicBezTo>
                      <a:cubicBezTo>
                        <a:pt x="2512761" y="3841105"/>
                        <a:pt x="2505875" y="3843737"/>
                        <a:pt x="2498895" y="3846064"/>
                      </a:cubicBezTo>
                      <a:cubicBezTo>
                        <a:pt x="2494241" y="3850717"/>
                        <a:pt x="2490410" y="3856373"/>
                        <a:pt x="2484934" y="3860024"/>
                      </a:cubicBezTo>
                      <a:cubicBezTo>
                        <a:pt x="2467679" y="3871527"/>
                        <a:pt x="2454690" y="3874760"/>
                        <a:pt x="2436073" y="3880965"/>
                      </a:cubicBezTo>
                      <a:cubicBezTo>
                        <a:pt x="2355579" y="3874257"/>
                        <a:pt x="2358014" y="3869349"/>
                        <a:pt x="2282510" y="3880965"/>
                      </a:cubicBezTo>
                      <a:cubicBezTo>
                        <a:pt x="2275238" y="3882084"/>
                        <a:pt x="2268549" y="3885618"/>
                        <a:pt x="2261569" y="3887945"/>
                      </a:cubicBezTo>
                      <a:cubicBezTo>
                        <a:pt x="2249936" y="3899579"/>
                        <a:pt x="2241384" y="3915489"/>
                        <a:pt x="2226669" y="3922846"/>
                      </a:cubicBezTo>
                      <a:cubicBezTo>
                        <a:pt x="2180238" y="3946061"/>
                        <a:pt x="2216134" y="3926032"/>
                        <a:pt x="2170827" y="3957747"/>
                      </a:cubicBezTo>
                      <a:cubicBezTo>
                        <a:pt x="2118207" y="3994581"/>
                        <a:pt x="2142876" y="3971739"/>
                        <a:pt x="2114986" y="3999627"/>
                      </a:cubicBezTo>
                      <a:cubicBezTo>
                        <a:pt x="2112659" y="4006607"/>
                        <a:pt x="2113209" y="4015365"/>
                        <a:pt x="2108006" y="4020568"/>
                      </a:cubicBezTo>
                      <a:cubicBezTo>
                        <a:pt x="2102804" y="4025771"/>
                        <a:pt x="2093375" y="4023763"/>
                        <a:pt x="2087066" y="4027548"/>
                      </a:cubicBezTo>
                      <a:cubicBezTo>
                        <a:pt x="2039153" y="4056295"/>
                        <a:pt x="2111490" y="4028711"/>
                        <a:pt x="2052165" y="4048489"/>
                      </a:cubicBezTo>
                      <a:cubicBezTo>
                        <a:pt x="2049838" y="4055469"/>
                        <a:pt x="2048971" y="4063120"/>
                        <a:pt x="2045185" y="4069429"/>
                      </a:cubicBezTo>
                      <a:cubicBezTo>
                        <a:pt x="2029890" y="4094920"/>
                        <a:pt x="2017183" y="4078790"/>
                        <a:pt x="1989343" y="4097350"/>
                      </a:cubicBezTo>
                      <a:cubicBezTo>
                        <a:pt x="1948947" y="4124281"/>
                        <a:pt x="1976750" y="4110475"/>
                        <a:pt x="1898601" y="4118290"/>
                      </a:cubicBezTo>
                      <a:cubicBezTo>
                        <a:pt x="1877128" y="4125448"/>
                        <a:pt x="1867586" y="4132476"/>
                        <a:pt x="1842760" y="4118290"/>
                      </a:cubicBezTo>
                      <a:cubicBezTo>
                        <a:pt x="1835476" y="4114128"/>
                        <a:pt x="1833453" y="4104330"/>
                        <a:pt x="1828800" y="4097350"/>
                      </a:cubicBezTo>
                      <a:cubicBezTo>
                        <a:pt x="1826146" y="4084078"/>
                        <a:pt x="1821994" y="4055816"/>
                        <a:pt x="1814840" y="4041508"/>
                      </a:cubicBezTo>
                      <a:cubicBezTo>
                        <a:pt x="1811088" y="4034005"/>
                        <a:pt x="1805533" y="4027548"/>
                        <a:pt x="1800879" y="4020568"/>
                      </a:cubicBezTo>
                      <a:cubicBezTo>
                        <a:pt x="1796977" y="4004960"/>
                        <a:pt x="1786737" y="3960962"/>
                        <a:pt x="1779939" y="3950766"/>
                      </a:cubicBezTo>
                      <a:lnTo>
                        <a:pt x="1752018" y="3908885"/>
                      </a:lnTo>
                      <a:lnTo>
                        <a:pt x="1738058" y="3887945"/>
                      </a:lnTo>
                      <a:cubicBezTo>
                        <a:pt x="1733405" y="3880965"/>
                        <a:pt x="1731078" y="3871658"/>
                        <a:pt x="1724098" y="3867005"/>
                      </a:cubicBezTo>
                      <a:cubicBezTo>
                        <a:pt x="1710138" y="3857698"/>
                        <a:pt x="1694081" y="3850948"/>
                        <a:pt x="1682217" y="3839084"/>
                      </a:cubicBezTo>
                      <a:lnTo>
                        <a:pt x="1654296" y="3811163"/>
                      </a:lnTo>
                      <a:cubicBezTo>
                        <a:pt x="1637927" y="3762055"/>
                        <a:pt x="1659231" y="3822679"/>
                        <a:pt x="1633356" y="3762302"/>
                      </a:cubicBezTo>
                      <a:cubicBezTo>
                        <a:pt x="1624840" y="3742431"/>
                        <a:pt x="1629184" y="3737190"/>
                        <a:pt x="1612415" y="3720421"/>
                      </a:cubicBezTo>
                      <a:cubicBezTo>
                        <a:pt x="1598884" y="3706890"/>
                        <a:pt x="1587566" y="3705158"/>
                        <a:pt x="1570534" y="3699481"/>
                      </a:cubicBezTo>
                      <a:cubicBezTo>
                        <a:pt x="1566459" y="3699934"/>
                        <a:pt x="1497063" y="3704806"/>
                        <a:pt x="1479792" y="3713441"/>
                      </a:cubicBezTo>
                      <a:cubicBezTo>
                        <a:pt x="1464785" y="3720944"/>
                        <a:pt x="1437911" y="3741362"/>
                        <a:pt x="1437911" y="3741362"/>
                      </a:cubicBezTo>
                      <a:lnTo>
                        <a:pt x="1409991" y="3825124"/>
                      </a:lnTo>
                      <a:cubicBezTo>
                        <a:pt x="1407664" y="3832104"/>
                        <a:pt x="1407092" y="3839942"/>
                        <a:pt x="1403011" y="3846064"/>
                      </a:cubicBezTo>
                      <a:cubicBezTo>
                        <a:pt x="1393704" y="3860024"/>
                        <a:pt x="1386954" y="3876081"/>
                        <a:pt x="1375090" y="3887945"/>
                      </a:cubicBezTo>
                      <a:lnTo>
                        <a:pt x="1340189" y="3922846"/>
                      </a:lnTo>
                      <a:cubicBezTo>
                        <a:pt x="1337862" y="3929826"/>
                        <a:pt x="1338412" y="3938583"/>
                        <a:pt x="1333209" y="3943786"/>
                      </a:cubicBezTo>
                      <a:cubicBezTo>
                        <a:pt x="1318682" y="3958313"/>
                        <a:pt x="1301036" y="3956383"/>
                        <a:pt x="1284348" y="3964727"/>
                      </a:cubicBezTo>
                      <a:cubicBezTo>
                        <a:pt x="1276845" y="3968479"/>
                        <a:pt x="1269959" y="3973447"/>
                        <a:pt x="1263408" y="3978687"/>
                      </a:cubicBezTo>
                      <a:cubicBezTo>
                        <a:pt x="1210083" y="4021346"/>
                        <a:pt x="1305938" y="3955961"/>
                        <a:pt x="1221527" y="4006608"/>
                      </a:cubicBezTo>
                      <a:cubicBezTo>
                        <a:pt x="1207140" y="4015240"/>
                        <a:pt x="1195563" y="4029222"/>
                        <a:pt x="1179646" y="4034528"/>
                      </a:cubicBezTo>
                      <a:lnTo>
                        <a:pt x="1116824" y="4055469"/>
                      </a:lnTo>
                      <a:cubicBezTo>
                        <a:pt x="1098880" y="4061450"/>
                        <a:pt x="1087248" y="4065923"/>
                        <a:pt x="1067963" y="4069429"/>
                      </a:cubicBezTo>
                      <a:cubicBezTo>
                        <a:pt x="1051776" y="4072372"/>
                        <a:pt x="1035389" y="4074082"/>
                        <a:pt x="1019102" y="4076409"/>
                      </a:cubicBezTo>
                      <a:cubicBezTo>
                        <a:pt x="986528" y="4074082"/>
                        <a:pt x="952361" y="4079756"/>
                        <a:pt x="921380" y="4069429"/>
                      </a:cubicBezTo>
                      <a:cubicBezTo>
                        <a:pt x="912279" y="4066395"/>
                        <a:pt x="917035" y="4050732"/>
                        <a:pt x="914400" y="4041508"/>
                      </a:cubicBezTo>
                      <a:cubicBezTo>
                        <a:pt x="907553" y="4017543"/>
                        <a:pt x="905868" y="4017465"/>
                        <a:pt x="893459" y="3992647"/>
                      </a:cubicBezTo>
                      <a:cubicBezTo>
                        <a:pt x="890296" y="3979993"/>
                        <a:pt x="878183" y="3928511"/>
                        <a:pt x="872519" y="3922846"/>
                      </a:cubicBezTo>
                      <a:lnTo>
                        <a:pt x="858559" y="3908885"/>
                      </a:lnTo>
                      <a:cubicBezTo>
                        <a:pt x="856321" y="3899934"/>
                        <a:pt x="849607" y="3870041"/>
                        <a:pt x="844598" y="3860024"/>
                      </a:cubicBezTo>
                      <a:cubicBezTo>
                        <a:pt x="840846" y="3852521"/>
                        <a:pt x="837189" y="3844325"/>
                        <a:pt x="830638" y="3839084"/>
                      </a:cubicBezTo>
                      <a:cubicBezTo>
                        <a:pt x="823483" y="3833360"/>
                        <a:pt x="776535" y="3825472"/>
                        <a:pt x="774797" y="3825124"/>
                      </a:cubicBezTo>
                      <a:cubicBezTo>
                        <a:pt x="767817" y="3820470"/>
                        <a:pt x="761360" y="3814915"/>
                        <a:pt x="753856" y="3811163"/>
                      </a:cubicBezTo>
                      <a:cubicBezTo>
                        <a:pt x="747275" y="3807873"/>
                        <a:pt x="738661" y="3808779"/>
                        <a:pt x="732916" y="3804183"/>
                      </a:cubicBezTo>
                      <a:cubicBezTo>
                        <a:pt x="726365" y="3798942"/>
                        <a:pt x="723609" y="3790223"/>
                        <a:pt x="718956" y="3783243"/>
                      </a:cubicBezTo>
                      <a:cubicBezTo>
                        <a:pt x="716629" y="3776263"/>
                        <a:pt x="715762" y="3768611"/>
                        <a:pt x="711976" y="3762302"/>
                      </a:cubicBezTo>
                      <a:cubicBezTo>
                        <a:pt x="702395" y="3746334"/>
                        <a:pt x="693545" y="3746852"/>
                        <a:pt x="677075" y="3741362"/>
                      </a:cubicBezTo>
                      <a:cubicBezTo>
                        <a:pt x="672421" y="3734382"/>
                        <a:pt x="669046" y="3726353"/>
                        <a:pt x="663114" y="3720421"/>
                      </a:cubicBezTo>
                      <a:cubicBezTo>
                        <a:pt x="657182" y="3714489"/>
                        <a:pt x="649000" y="3711337"/>
                        <a:pt x="642174" y="3706461"/>
                      </a:cubicBezTo>
                      <a:cubicBezTo>
                        <a:pt x="598605" y="3675341"/>
                        <a:pt x="631463" y="3692847"/>
                        <a:pt x="593313" y="3678540"/>
                      </a:cubicBezTo>
                      <a:cubicBezTo>
                        <a:pt x="581581" y="3674140"/>
                        <a:pt x="570727" y="3666889"/>
                        <a:pt x="558412" y="3664580"/>
                      </a:cubicBezTo>
                      <a:cubicBezTo>
                        <a:pt x="533153" y="3659844"/>
                        <a:pt x="507279" y="3659203"/>
                        <a:pt x="481630" y="3657600"/>
                      </a:cubicBezTo>
                      <a:cubicBezTo>
                        <a:pt x="432809" y="3654549"/>
                        <a:pt x="383908" y="3652947"/>
                        <a:pt x="335047" y="3650620"/>
                      </a:cubicBezTo>
                      <a:cubicBezTo>
                        <a:pt x="321087" y="3645967"/>
                        <a:pt x="307442" y="3640230"/>
                        <a:pt x="293166" y="3636660"/>
                      </a:cubicBezTo>
                      <a:cubicBezTo>
                        <a:pt x="258108" y="3627894"/>
                        <a:pt x="274347" y="3632712"/>
                        <a:pt x="244305" y="3622699"/>
                      </a:cubicBezTo>
                      <a:cubicBezTo>
                        <a:pt x="230345" y="3613392"/>
                        <a:pt x="214287" y="3606643"/>
                        <a:pt x="202424" y="3594779"/>
                      </a:cubicBezTo>
                      <a:cubicBezTo>
                        <a:pt x="197771" y="3590125"/>
                        <a:pt x="194107" y="3584204"/>
                        <a:pt x="188464" y="3580818"/>
                      </a:cubicBezTo>
                      <a:cubicBezTo>
                        <a:pt x="170619" y="3570111"/>
                        <a:pt x="149938" y="3564442"/>
                        <a:pt x="132623" y="3552898"/>
                      </a:cubicBezTo>
                      <a:lnTo>
                        <a:pt x="111682" y="3538937"/>
                      </a:lnTo>
                      <a:cubicBezTo>
                        <a:pt x="102375" y="3524977"/>
                        <a:pt x="89068" y="3512973"/>
                        <a:pt x="83762" y="3497056"/>
                      </a:cubicBezTo>
                      <a:lnTo>
                        <a:pt x="55841" y="3413295"/>
                      </a:lnTo>
                      <a:lnTo>
                        <a:pt x="41881" y="3371414"/>
                      </a:lnTo>
                      <a:cubicBezTo>
                        <a:pt x="39554" y="3364434"/>
                        <a:pt x="38983" y="3356595"/>
                        <a:pt x="34901" y="3350473"/>
                      </a:cubicBezTo>
                      <a:lnTo>
                        <a:pt x="20940" y="3329533"/>
                      </a:lnTo>
                      <a:cubicBezTo>
                        <a:pt x="5195" y="3266554"/>
                        <a:pt x="13047" y="3291894"/>
                        <a:pt x="0" y="3252751"/>
                      </a:cubicBezTo>
                      <a:cubicBezTo>
                        <a:pt x="2327" y="3187603"/>
                        <a:pt x="2783" y="3122361"/>
                        <a:pt x="6980" y="3057307"/>
                      </a:cubicBezTo>
                      <a:cubicBezTo>
                        <a:pt x="7776" y="3044967"/>
                        <a:pt x="16149" y="3028292"/>
                        <a:pt x="27921" y="3022406"/>
                      </a:cubicBezTo>
                      <a:cubicBezTo>
                        <a:pt x="41083" y="3015825"/>
                        <a:pt x="55372" y="3011332"/>
                        <a:pt x="69801" y="3008446"/>
                      </a:cubicBezTo>
                      <a:lnTo>
                        <a:pt x="104702" y="3001466"/>
                      </a:lnTo>
                      <a:cubicBezTo>
                        <a:pt x="111682" y="2996812"/>
                        <a:pt x="117977" y="2990912"/>
                        <a:pt x="125643" y="2987505"/>
                      </a:cubicBezTo>
                      <a:cubicBezTo>
                        <a:pt x="139090" y="2981528"/>
                        <a:pt x="153564" y="2978198"/>
                        <a:pt x="167524" y="2973545"/>
                      </a:cubicBezTo>
                      <a:cubicBezTo>
                        <a:pt x="197567" y="2963531"/>
                        <a:pt x="181324" y="2968350"/>
                        <a:pt x="216385" y="2959585"/>
                      </a:cubicBezTo>
                      <a:cubicBezTo>
                        <a:pt x="225692" y="2954931"/>
                        <a:pt x="234434" y="2948915"/>
                        <a:pt x="244305" y="2945624"/>
                      </a:cubicBezTo>
                      <a:cubicBezTo>
                        <a:pt x="255560" y="2941872"/>
                        <a:pt x="268405" y="2943553"/>
                        <a:pt x="279206" y="2938644"/>
                      </a:cubicBezTo>
                      <a:cubicBezTo>
                        <a:pt x="294480" y="2931701"/>
                        <a:pt x="305170" y="2916030"/>
                        <a:pt x="321087" y="2910724"/>
                      </a:cubicBezTo>
                      <a:lnTo>
                        <a:pt x="342027" y="2903744"/>
                      </a:lnTo>
                      <a:cubicBezTo>
                        <a:pt x="346681" y="2896764"/>
                        <a:pt x="352236" y="2890307"/>
                        <a:pt x="355988" y="2882803"/>
                      </a:cubicBezTo>
                      <a:cubicBezTo>
                        <a:pt x="359278" y="2876222"/>
                        <a:pt x="359395" y="2868295"/>
                        <a:pt x="362968" y="2861863"/>
                      </a:cubicBezTo>
                      <a:cubicBezTo>
                        <a:pt x="371116" y="2847196"/>
                        <a:pt x="385582" y="2835899"/>
                        <a:pt x="390888" y="2819982"/>
                      </a:cubicBezTo>
                      <a:lnTo>
                        <a:pt x="404849" y="2778101"/>
                      </a:lnTo>
                      <a:cubicBezTo>
                        <a:pt x="413654" y="2707657"/>
                        <a:pt x="405897" y="2740057"/>
                        <a:pt x="425789" y="2680379"/>
                      </a:cubicBezTo>
                      <a:cubicBezTo>
                        <a:pt x="428116" y="2673399"/>
                        <a:pt x="427566" y="2664641"/>
                        <a:pt x="432769" y="2659438"/>
                      </a:cubicBezTo>
                      <a:lnTo>
                        <a:pt x="446730" y="2645478"/>
                      </a:lnTo>
                      <a:cubicBezTo>
                        <a:pt x="449057" y="2638498"/>
                        <a:pt x="450420" y="2631118"/>
                        <a:pt x="453710" y="2624537"/>
                      </a:cubicBezTo>
                      <a:cubicBezTo>
                        <a:pt x="457462" y="2617034"/>
                        <a:pt x="465017" y="2611555"/>
                        <a:pt x="467670" y="2603597"/>
                      </a:cubicBezTo>
                      <a:cubicBezTo>
                        <a:pt x="472145" y="2590170"/>
                        <a:pt x="472323" y="2575676"/>
                        <a:pt x="474650" y="2561716"/>
                      </a:cubicBezTo>
                      <a:cubicBezTo>
                        <a:pt x="472323" y="2440727"/>
                        <a:pt x="478827" y="2319244"/>
                        <a:pt x="467670" y="2198748"/>
                      </a:cubicBezTo>
                      <a:cubicBezTo>
                        <a:pt x="466711" y="2188387"/>
                        <a:pt x="448784" y="2189950"/>
                        <a:pt x="439750" y="2184788"/>
                      </a:cubicBezTo>
                      <a:cubicBezTo>
                        <a:pt x="432466" y="2180626"/>
                        <a:pt x="426520" y="2174132"/>
                        <a:pt x="418809" y="2170827"/>
                      </a:cubicBezTo>
                      <a:cubicBezTo>
                        <a:pt x="387494" y="2157406"/>
                        <a:pt x="397118" y="2170452"/>
                        <a:pt x="369948" y="2156867"/>
                      </a:cubicBezTo>
                      <a:cubicBezTo>
                        <a:pt x="362445" y="2153115"/>
                        <a:pt x="355988" y="2147560"/>
                        <a:pt x="349008" y="2142907"/>
                      </a:cubicBezTo>
                      <a:cubicBezTo>
                        <a:pt x="344354" y="2135927"/>
                        <a:pt x="338799" y="2129470"/>
                        <a:pt x="335047" y="2121966"/>
                      </a:cubicBezTo>
                      <a:cubicBezTo>
                        <a:pt x="327069" y="2106011"/>
                        <a:pt x="325069" y="2082054"/>
                        <a:pt x="321087" y="2066125"/>
                      </a:cubicBezTo>
                      <a:cubicBezTo>
                        <a:pt x="319303" y="2058987"/>
                        <a:pt x="316434" y="2052165"/>
                        <a:pt x="314107" y="2045185"/>
                      </a:cubicBezTo>
                      <a:cubicBezTo>
                        <a:pt x="302472" y="1963738"/>
                        <a:pt x="299617" y="1965664"/>
                        <a:pt x="314107" y="1849740"/>
                      </a:cubicBezTo>
                      <a:cubicBezTo>
                        <a:pt x="315147" y="1841416"/>
                        <a:pt x="323905" y="1836084"/>
                        <a:pt x="328067" y="1828800"/>
                      </a:cubicBezTo>
                      <a:cubicBezTo>
                        <a:pt x="349866" y="1790650"/>
                        <a:pt x="330073" y="1808848"/>
                        <a:pt x="362968" y="1786919"/>
                      </a:cubicBezTo>
                      <a:cubicBezTo>
                        <a:pt x="365205" y="1777973"/>
                        <a:pt x="371921" y="1748072"/>
                        <a:pt x="376928" y="1738058"/>
                      </a:cubicBezTo>
                      <a:cubicBezTo>
                        <a:pt x="380680" y="1730555"/>
                        <a:pt x="387481" y="1724784"/>
                        <a:pt x="390888" y="1717118"/>
                      </a:cubicBezTo>
                      <a:cubicBezTo>
                        <a:pt x="416555" y="1659368"/>
                        <a:pt x="390139" y="1689948"/>
                        <a:pt x="418809" y="1661276"/>
                      </a:cubicBezTo>
                      <a:cubicBezTo>
                        <a:pt x="421136" y="1647316"/>
                        <a:pt x="422356" y="1633125"/>
                        <a:pt x="425789" y="1619395"/>
                      </a:cubicBezTo>
                      <a:cubicBezTo>
                        <a:pt x="426859" y="1615114"/>
                        <a:pt x="446562" y="1561346"/>
                        <a:pt x="446730" y="1549594"/>
                      </a:cubicBezTo>
                      <a:cubicBezTo>
                        <a:pt x="448923" y="1396046"/>
                        <a:pt x="446730" y="1242467"/>
                        <a:pt x="446730" y="1088904"/>
                      </a:cubicBezTo>
                    </a:path>
                  </a:pathLst>
                </a:custGeom>
                <a:solidFill>
                  <a:srgbClr val="00B050"/>
                </a:solidFill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9" name="TextBox 108"/>
              <p:cNvSpPr txBox="1"/>
              <p:nvPr/>
            </p:nvSpPr>
            <p:spPr>
              <a:xfrm>
                <a:off x="4096034" y="2823852"/>
                <a:ext cx="1231789" cy="343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/>
                  <a:t>Череповец</a:t>
                </a:r>
                <a:endParaRPr lang="ru-RU" sz="1100" b="1" dirty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5854528" y="2600729"/>
                <a:ext cx="1058985" cy="343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/>
                  <a:t>Вологда</a:t>
                </a:r>
              </a:p>
            </p:txBody>
          </p:sp>
          <p:sp>
            <p:nvSpPr>
              <p:cNvPr id="111" name="Овал 110"/>
              <p:cNvSpPr/>
              <p:nvPr/>
            </p:nvSpPr>
            <p:spPr>
              <a:xfrm>
                <a:off x="5245191" y="2868981"/>
                <a:ext cx="289555" cy="28955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rgbClr val="DA251D"/>
                </a:solidFill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7" name="Овал 106"/>
            <p:cNvSpPr/>
            <p:nvPr/>
          </p:nvSpPr>
          <p:spPr>
            <a:xfrm>
              <a:off x="1466655" y="2706765"/>
              <a:ext cx="217385" cy="233619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rgbClr val="DA251D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pic>
        <p:nvPicPr>
          <p:cNvPr id="114" name="Picture 2" descr="https://kak2z.ru/my_img/img/2017/02/02/81e4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73" y="3257413"/>
            <a:ext cx="959495" cy="95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2" descr="https://kak2z.ru/my_img/img/2017/02/02/81e4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35475">
            <a:off x="1348481" y="4077206"/>
            <a:ext cx="959495" cy="95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" descr="http://someks.by/files/images/krepegh/strel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596584" y="3276414"/>
            <a:ext cx="1049087" cy="93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" descr="http://someks.by/files/images/krepegh/strelk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13457" y="3754567"/>
            <a:ext cx="911382" cy="93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" descr="http://someks.by/files/images/krepegh/strel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10" y="3670497"/>
            <a:ext cx="1049087" cy="93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TextBox 119"/>
          <p:cNvSpPr txBox="1"/>
          <p:nvPr/>
        </p:nvSpPr>
        <p:spPr>
          <a:xfrm>
            <a:off x="6244035" y="2571748"/>
            <a:ext cx="2983583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Современный комфортный урбанистический центр</a:t>
            </a:r>
            <a:endParaRPr lang="ru-RU" sz="1600" b="1" dirty="0">
              <a:solidFill>
                <a:srgbClr val="00B050"/>
              </a:solidFill>
              <a:cs typeface="Calibri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207151" y="132188"/>
            <a:ext cx="2550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/>
            </a:lvl1pPr>
          </a:lstStyle>
          <a:p>
            <a:r>
              <a:rPr lang="ru-RU" dirty="0"/>
              <a:t>Целевой образ региона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6230557" y="546525"/>
            <a:ext cx="281743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1600" b="1" dirty="0">
                <a:solidFill>
                  <a:srgbClr val="00B0F0"/>
                </a:solidFill>
              </a:rPr>
              <a:t>Сбалансированная и перспективная структура экономики</a:t>
            </a:r>
            <a:endParaRPr lang="ru-RU" sz="1600" b="1" dirty="0">
              <a:solidFill>
                <a:srgbClr val="00B0F0"/>
              </a:solidFill>
              <a:cs typeface="Calibri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31927" y="1541751"/>
            <a:ext cx="281743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Высокоразвитый социальный и человеческий капитал</a:t>
            </a:r>
            <a:endParaRPr lang="ru-RU" sz="1600" b="1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124" name="Группа 123"/>
          <p:cNvGrpSpPr/>
          <p:nvPr/>
        </p:nvGrpSpPr>
        <p:grpSpPr>
          <a:xfrm>
            <a:off x="4034462" y="3803567"/>
            <a:ext cx="765085" cy="522155"/>
            <a:chOff x="4526995" y="4029815"/>
            <a:chExt cx="765085" cy="522155"/>
          </a:xfrm>
        </p:grpSpPr>
        <p:sp>
          <p:nvSpPr>
            <p:cNvPr id="125" name="Стрелка вправо 124"/>
            <p:cNvSpPr/>
            <p:nvPr/>
          </p:nvSpPr>
          <p:spPr>
            <a:xfrm>
              <a:off x="4752020" y="4029815"/>
              <a:ext cx="540060" cy="522155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4526995" y="4129019"/>
              <a:ext cx="270030" cy="386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27" name="Picture 2" descr="https://kak2z.ru/my_img/img/2017/02/02/81e4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54997">
            <a:off x="2436936" y="3897518"/>
            <a:ext cx="959495" cy="95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29" name="Овал 128"/>
          <p:cNvSpPr/>
          <p:nvPr/>
        </p:nvSpPr>
        <p:spPr>
          <a:xfrm>
            <a:off x="5929384" y="813462"/>
            <a:ext cx="269089" cy="269089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</a:t>
            </a:r>
          </a:p>
        </p:txBody>
      </p:sp>
      <p:sp>
        <p:nvSpPr>
          <p:cNvPr id="130" name="Овал 129"/>
          <p:cNvSpPr/>
          <p:nvPr/>
        </p:nvSpPr>
        <p:spPr>
          <a:xfrm>
            <a:off x="5936618" y="1837202"/>
            <a:ext cx="269089" cy="26908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2</a:t>
            </a:r>
          </a:p>
        </p:txBody>
      </p:sp>
      <p:sp>
        <p:nvSpPr>
          <p:cNvPr id="131" name="Овал 130"/>
          <p:cNvSpPr/>
          <p:nvPr/>
        </p:nvSpPr>
        <p:spPr>
          <a:xfrm>
            <a:off x="5952028" y="2732102"/>
            <a:ext cx="269089" cy="26908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95128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ятиугольник 59"/>
          <p:cNvSpPr/>
          <p:nvPr/>
        </p:nvSpPr>
        <p:spPr>
          <a:xfrm>
            <a:off x="6912260" y="806796"/>
            <a:ext cx="1961895" cy="1349852"/>
          </a:xfrm>
          <a:prstGeom prst="homePlate">
            <a:avLst>
              <a:gd name="adj" fmla="val 3128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Пятиугольник 60"/>
          <p:cNvSpPr/>
          <p:nvPr/>
        </p:nvSpPr>
        <p:spPr>
          <a:xfrm>
            <a:off x="2682459" y="806796"/>
            <a:ext cx="1961895" cy="1349852"/>
          </a:xfrm>
          <a:prstGeom prst="homePlate">
            <a:avLst>
              <a:gd name="adj" fmla="val 3128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2" name="Пятиугольник 61"/>
          <p:cNvSpPr/>
          <p:nvPr/>
        </p:nvSpPr>
        <p:spPr>
          <a:xfrm>
            <a:off x="4797025" y="806796"/>
            <a:ext cx="1961895" cy="1349852"/>
          </a:xfrm>
          <a:prstGeom prst="homePlate">
            <a:avLst>
              <a:gd name="adj" fmla="val 3128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37687" y="1188859"/>
            <a:ext cx="2016125" cy="615553"/>
          </a:xfrm>
          <a:prstGeom prst="rect">
            <a:avLst/>
          </a:prstGeom>
          <a:noFill/>
        </p:spPr>
        <p:txBody>
          <a:bodyPr anchor="t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УНИВЕРСИТЕТ</a:t>
            </a:r>
            <a:endParaRPr lang="ru-RU"/>
          </a:p>
          <a:p>
            <a:pPr>
              <a:defRPr/>
            </a:pPr>
            <a:r>
              <a:rPr lang="ru-RU" sz="1600" b="1" spc="-100" dirty="0">
                <a:solidFill>
                  <a:srgbClr val="C00000"/>
                </a:solidFill>
                <a:latin typeface="Arial Narrow" panose="020B0606020202030204" pitchFamily="34" charset="0"/>
              </a:rPr>
              <a:t>ПРОЕКТНОГО ТИПА</a:t>
            </a:r>
          </a:p>
        </p:txBody>
      </p:sp>
      <p:sp>
        <p:nvSpPr>
          <p:cNvPr id="64" name="Стрелка вправо 63"/>
          <p:cNvSpPr/>
          <p:nvPr/>
        </p:nvSpPr>
        <p:spPr>
          <a:xfrm>
            <a:off x="421035" y="806796"/>
            <a:ext cx="2116962" cy="1368425"/>
          </a:xfrm>
          <a:prstGeom prst="right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TextBox 6"/>
          <p:cNvSpPr txBox="1">
            <a:spLocks noChangeArrowheads="1"/>
          </p:cNvSpPr>
          <p:nvPr/>
        </p:nvSpPr>
        <p:spPr bwMode="auto">
          <a:xfrm>
            <a:off x="2726795" y="879820"/>
            <a:ext cx="204322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chemeClr val="bg1"/>
                </a:solidFill>
                <a:latin typeface="Arial Narrow" pitchFamily="34" charset="0"/>
              </a:rPr>
              <a:t>● </a:t>
            </a:r>
            <a:r>
              <a:rPr lang="ru-RU" altLang="ru-RU" sz="1400" b="1" i="1" dirty="0">
                <a:solidFill>
                  <a:schemeClr val="bg1"/>
                </a:solidFill>
                <a:latin typeface="Arial Narrow" pitchFamily="34" charset="0"/>
              </a:rPr>
              <a:t>Умею находить 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 i="1" dirty="0">
                <a:solidFill>
                  <a:schemeClr val="bg1"/>
                </a:solidFill>
                <a:latin typeface="Arial Narrow" pitchFamily="34" charset="0"/>
              </a:rPr>
              <a:t>придумывать, разрабатывать и реализовывать проекты</a:t>
            </a:r>
          </a:p>
        </p:txBody>
      </p:sp>
      <p:sp>
        <p:nvSpPr>
          <p:cNvPr id="66" name="TextBox 7"/>
          <p:cNvSpPr txBox="1">
            <a:spLocks noChangeArrowheads="1"/>
          </p:cNvSpPr>
          <p:nvPr/>
        </p:nvSpPr>
        <p:spPr bwMode="auto">
          <a:xfrm>
            <a:off x="4888792" y="890049"/>
            <a:ext cx="1584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chemeClr val="bg1"/>
                </a:solidFill>
                <a:latin typeface="Arial Narrow" pitchFamily="34" charset="0"/>
              </a:rPr>
              <a:t>● </a:t>
            </a:r>
            <a:r>
              <a:rPr lang="ru-RU" altLang="ru-RU" sz="1400" b="1" i="1" dirty="0">
                <a:solidFill>
                  <a:schemeClr val="bg1"/>
                </a:solidFill>
                <a:latin typeface="Arial Narrow" pitchFamily="34" charset="0"/>
              </a:rPr>
              <a:t>Меняю образ мышления и деятельности людей через проекты</a:t>
            </a:r>
          </a:p>
        </p:txBody>
      </p:sp>
      <p:sp>
        <p:nvSpPr>
          <p:cNvPr id="67" name="TextBox 8"/>
          <p:cNvSpPr txBox="1">
            <a:spLocks noChangeArrowheads="1"/>
          </p:cNvSpPr>
          <p:nvPr/>
        </p:nvSpPr>
        <p:spPr bwMode="auto">
          <a:xfrm>
            <a:off x="6912261" y="951257"/>
            <a:ext cx="1944687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chemeClr val="bg1"/>
                </a:solidFill>
                <a:latin typeface="Arial Narrow" pitchFamily="34" charset="0"/>
              </a:rPr>
              <a:t>● </a:t>
            </a:r>
            <a:r>
              <a:rPr lang="ru-RU" altLang="ru-RU" sz="1400" b="1" i="1" dirty="0">
                <a:solidFill>
                  <a:schemeClr val="bg1"/>
                </a:solidFill>
                <a:latin typeface="Arial Narrow" pitchFamily="34" charset="0"/>
              </a:rPr>
              <a:t>Трансформирую среду вокруг себя через проекты и выпускников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01371" y="320734"/>
            <a:ext cx="8685965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Перспективная модель организационных компетенций ЧГУ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7034041" y="3280571"/>
            <a:ext cx="1512867" cy="6001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100" dirty="0"/>
              <a:t>Стратегический проект «Академия </a:t>
            </a:r>
            <a:r>
              <a:rPr lang="en-US" sz="1100" dirty="0"/>
              <a:t>STEM»</a:t>
            </a:r>
            <a:endParaRPr lang="ru-RU" sz="1100" dirty="0"/>
          </a:p>
        </p:txBody>
      </p:sp>
      <p:sp>
        <p:nvSpPr>
          <p:cNvPr id="134" name="Прямоугольник 133"/>
          <p:cNvSpPr/>
          <p:nvPr/>
        </p:nvSpPr>
        <p:spPr>
          <a:xfrm>
            <a:off x="942663" y="3289405"/>
            <a:ext cx="2025225" cy="144655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100" b="1" dirty="0"/>
              <a:t>Стратегический проект </a:t>
            </a:r>
            <a:r>
              <a:rPr lang="ru-RU" sz="1100" dirty="0"/>
              <a:t>«Создание среды по формированию исследовательских групп международного уровня, способствующей вхождению университета в мировой исследовательский процесс»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3157163" y="3289405"/>
            <a:ext cx="1790945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100" b="1" dirty="0"/>
              <a:t>Стратегический проект </a:t>
            </a:r>
            <a:r>
              <a:rPr lang="ru-RU" sz="1100" dirty="0"/>
              <a:t>«Инженерные команды для высокотехнологичных производств и создания технологического бизнеса»</a:t>
            </a:r>
          </a:p>
        </p:txBody>
      </p:sp>
      <p:sp>
        <p:nvSpPr>
          <p:cNvPr id="136" name="Прямоугольник 135"/>
          <p:cNvSpPr/>
          <p:nvPr/>
        </p:nvSpPr>
        <p:spPr>
          <a:xfrm>
            <a:off x="5149830" y="3288775"/>
            <a:ext cx="1665185" cy="6001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100" b="1" dirty="0"/>
              <a:t>Стратегический проект </a:t>
            </a:r>
            <a:r>
              <a:rPr lang="ru-RU" sz="1100" dirty="0"/>
              <a:t>«Междисциплинарный центр «</a:t>
            </a:r>
            <a:r>
              <a:rPr lang="ru-RU" sz="1100" dirty="0" err="1"/>
              <a:t>Социополис</a:t>
            </a:r>
            <a:r>
              <a:rPr lang="ru-RU" sz="1100" dirty="0"/>
              <a:t> 35»</a:t>
            </a:r>
          </a:p>
        </p:txBody>
      </p:sp>
      <p:sp>
        <p:nvSpPr>
          <p:cNvPr id="137" name="Овал 136"/>
          <p:cNvSpPr/>
          <p:nvPr/>
        </p:nvSpPr>
        <p:spPr>
          <a:xfrm>
            <a:off x="777741" y="3844563"/>
            <a:ext cx="254931" cy="25493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38" name="Овал 137"/>
          <p:cNvSpPr/>
          <p:nvPr/>
        </p:nvSpPr>
        <p:spPr>
          <a:xfrm>
            <a:off x="2982986" y="3768491"/>
            <a:ext cx="254931" cy="25493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139" name="Овал 138"/>
          <p:cNvSpPr/>
          <p:nvPr/>
        </p:nvSpPr>
        <p:spPr>
          <a:xfrm>
            <a:off x="4964963" y="3453373"/>
            <a:ext cx="254931" cy="254931"/>
          </a:xfrm>
          <a:prstGeom prst="ellipse">
            <a:avLst/>
          </a:prstGeom>
          <a:solidFill>
            <a:srgbClr val="B620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140" name="Овал 139"/>
          <p:cNvSpPr/>
          <p:nvPr/>
        </p:nvSpPr>
        <p:spPr>
          <a:xfrm>
            <a:off x="6856794" y="3424420"/>
            <a:ext cx="254931" cy="25493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32947" y="2777425"/>
            <a:ext cx="868596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Стратегические проекты ЧГУ 2017-2021 годов</a:t>
            </a:r>
          </a:p>
        </p:txBody>
      </p:sp>
      <p:sp>
        <p:nvSpPr>
          <p:cNvPr id="151" name="Прямоугольник 150"/>
          <p:cNvSpPr/>
          <p:nvPr/>
        </p:nvSpPr>
        <p:spPr>
          <a:xfrm>
            <a:off x="315028" y="1901543"/>
            <a:ext cx="1579403" cy="10055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70000"/>
              </a:lnSpc>
            </a:pPr>
            <a:r>
              <a:rPr lang="ru-RU" sz="1200" b="1" dirty="0"/>
              <a:t>Университет</a:t>
            </a:r>
            <a:r>
              <a:rPr lang="en-US" sz="1200" b="1" dirty="0"/>
              <a:t> —</a:t>
            </a:r>
            <a:r>
              <a:rPr lang="ru-RU" sz="1200" b="1" dirty="0"/>
              <a:t> мобильная фабрика по производству идей, проектов, разработок, команд профессионалов и разработок</a:t>
            </a:r>
            <a:endParaRPr lang="ru-RU" sz="1200" b="1" dirty="0">
              <a:cs typeface="Calibri"/>
            </a:endParaRPr>
          </a:p>
        </p:txBody>
      </p:sp>
      <p:sp>
        <p:nvSpPr>
          <p:cNvPr id="152" name="Номер слайда 10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7312-1C92-4752-B8A3-234D5C9F320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23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олилиния 55"/>
          <p:cNvSpPr/>
          <p:nvPr/>
        </p:nvSpPr>
        <p:spPr>
          <a:xfrm rot="5400000">
            <a:off x="3474666" y="3890666"/>
            <a:ext cx="233718" cy="68581"/>
          </a:xfrm>
          <a:custGeom>
            <a:avLst/>
            <a:gdLst>
              <a:gd name="connsiteX0" fmla="*/ 0 w 1914525"/>
              <a:gd name="connsiteY0" fmla="*/ 0 h 609600"/>
              <a:gd name="connsiteX1" fmla="*/ 0 w 1914525"/>
              <a:gd name="connsiteY1" fmla="*/ 609600 h 609600"/>
              <a:gd name="connsiteX2" fmla="*/ 1914525 w 1914525"/>
              <a:gd name="connsiteY2" fmla="*/ 609600 h 609600"/>
              <a:gd name="connsiteX3" fmla="*/ 1914525 w 1914525"/>
              <a:gd name="connsiteY3" fmla="*/ 28575 h 609600"/>
              <a:gd name="connsiteX0" fmla="*/ 0 w 1914525"/>
              <a:gd name="connsiteY0" fmla="*/ 581025 h 581025"/>
              <a:gd name="connsiteX1" fmla="*/ 1914525 w 1914525"/>
              <a:gd name="connsiteY1" fmla="*/ 581025 h 581025"/>
              <a:gd name="connsiteX2" fmla="*/ 1914525 w 1914525"/>
              <a:gd name="connsiteY2" fmla="*/ 0 h 581025"/>
              <a:gd name="connsiteX0" fmla="*/ 0 w 1914525"/>
              <a:gd name="connsiteY0" fmla="*/ 0 h 0"/>
              <a:gd name="connsiteX1" fmla="*/ 1914525 w 1914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4525">
                <a:moveTo>
                  <a:pt x="0" y="0"/>
                </a:moveTo>
                <a:lnTo>
                  <a:pt x="1914525" y="0"/>
                </a:lnTo>
              </a:path>
            </a:pathLst>
          </a:custGeom>
          <a:noFill/>
          <a:ln w="57150" cap="rnd">
            <a:solidFill>
              <a:schemeClr val="bg1">
                <a:lumMod val="8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/>
          </a:p>
        </p:txBody>
      </p:sp>
      <p:sp>
        <p:nvSpPr>
          <p:cNvPr id="248" name="TextBox 247"/>
          <p:cNvSpPr txBox="1"/>
          <p:nvPr/>
        </p:nvSpPr>
        <p:spPr>
          <a:xfrm>
            <a:off x="994164" y="1943479"/>
            <a:ext cx="1860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Создать центр по вопросам регионального и городского развития</a:t>
            </a:r>
          </a:p>
        </p:txBody>
      </p:sp>
      <p:sp>
        <p:nvSpPr>
          <p:cNvPr id="256" name="Полилиния 255"/>
          <p:cNvSpPr/>
          <p:nvPr/>
        </p:nvSpPr>
        <p:spPr>
          <a:xfrm flipV="1">
            <a:off x="588078" y="2773944"/>
            <a:ext cx="2453752" cy="52732"/>
          </a:xfrm>
          <a:custGeom>
            <a:avLst/>
            <a:gdLst>
              <a:gd name="connsiteX0" fmla="*/ 0 w 1914525"/>
              <a:gd name="connsiteY0" fmla="*/ 0 h 609600"/>
              <a:gd name="connsiteX1" fmla="*/ 0 w 1914525"/>
              <a:gd name="connsiteY1" fmla="*/ 609600 h 609600"/>
              <a:gd name="connsiteX2" fmla="*/ 1914525 w 1914525"/>
              <a:gd name="connsiteY2" fmla="*/ 609600 h 609600"/>
              <a:gd name="connsiteX3" fmla="*/ 1914525 w 1914525"/>
              <a:gd name="connsiteY3" fmla="*/ 28575 h 609600"/>
              <a:gd name="connsiteX0" fmla="*/ 0 w 1914525"/>
              <a:gd name="connsiteY0" fmla="*/ 581025 h 581025"/>
              <a:gd name="connsiteX1" fmla="*/ 1914525 w 1914525"/>
              <a:gd name="connsiteY1" fmla="*/ 581025 h 581025"/>
              <a:gd name="connsiteX2" fmla="*/ 1914525 w 1914525"/>
              <a:gd name="connsiteY2" fmla="*/ 0 h 581025"/>
              <a:gd name="connsiteX0" fmla="*/ 0 w 1914525"/>
              <a:gd name="connsiteY0" fmla="*/ 0 h 0"/>
              <a:gd name="connsiteX1" fmla="*/ 1914525 w 1914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4525">
                <a:moveTo>
                  <a:pt x="0" y="0"/>
                </a:moveTo>
                <a:lnTo>
                  <a:pt x="1914525" y="0"/>
                </a:lnTo>
              </a:path>
            </a:pathLst>
          </a:custGeom>
          <a:noFill/>
          <a:ln w="57150">
            <a:solidFill>
              <a:srgbClr val="DA251D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  <p:sp>
        <p:nvSpPr>
          <p:cNvPr id="258" name="Овал 257"/>
          <p:cNvSpPr/>
          <p:nvPr/>
        </p:nvSpPr>
        <p:spPr>
          <a:xfrm>
            <a:off x="1064875" y="2729260"/>
            <a:ext cx="193375" cy="193375"/>
          </a:xfrm>
          <a:prstGeom prst="ellipse">
            <a:avLst/>
          </a:prstGeom>
          <a:solidFill>
            <a:srgbClr val="C02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 dirty="0"/>
          </a:p>
        </p:txBody>
      </p:sp>
      <p:grpSp>
        <p:nvGrpSpPr>
          <p:cNvPr id="2" name="Группа 3"/>
          <p:cNvGrpSpPr/>
          <p:nvPr/>
        </p:nvGrpSpPr>
        <p:grpSpPr>
          <a:xfrm>
            <a:off x="431540" y="1495738"/>
            <a:ext cx="458856" cy="604180"/>
            <a:chOff x="5742130" y="2057580"/>
            <a:chExt cx="776306" cy="102217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5888366" y="2057580"/>
              <a:ext cx="630070" cy="900100"/>
            </a:xfrm>
            <a:prstGeom prst="rect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5742130" y="2179650"/>
              <a:ext cx="630070" cy="900100"/>
            </a:xfrm>
            <a:prstGeom prst="rect">
              <a:avLst/>
            </a:pr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8" name="Полилиния 27"/>
          <p:cNvSpPr/>
          <p:nvPr/>
        </p:nvSpPr>
        <p:spPr>
          <a:xfrm flipV="1">
            <a:off x="2996825" y="2773944"/>
            <a:ext cx="5760640" cy="52062"/>
          </a:xfrm>
          <a:custGeom>
            <a:avLst/>
            <a:gdLst>
              <a:gd name="connsiteX0" fmla="*/ 0 w 1914525"/>
              <a:gd name="connsiteY0" fmla="*/ 0 h 609600"/>
              <a:gd name="connsiteX1" fmla="*/ 0 w 1914525"/>
              <a:gd name="connsiteY1" fmla="*/ 609600 h 609600"/>
              <a:gd name="connsiteX2" fmla="*/ 1914525 w 1914525"/>
              <a:gd name="connsiteY2" fmla="*/ 609600 h 609600"/>
              <a:gd name="connsiteX3" fmla="*/ 1914525 w 1914525"/>
              <a:gd name="connsiteY3" fmla="*/ 28575 h 609600"/>
              <a:gd name="connsiteX0" fmla="*/ 0 w 1914525"/>
              <a:gd name="connsiteY0" fmla="*/ 581025 h 581025"/>
              <a:gd name="connsiteX1" fmla="*/ 1914525 w 1914525"/>
              <a:gd name="connsiteY1" fmla="*/ 581025 h 581025"/>
              <a:gd name="connsiteX2" fmla="*/ 1914525 w 1914525"/>
              <a:gd name="connsiteY2" fmla="*/ 0 h 581025"/>
              <a:gd name="connsiteX0" fmla="*/ 0 w 1914525"/>
              <a:gd name="connsiteY0" fmla="*/ 0 h 0"/>
              <a:gd name="connsiteX1" fmla="*/ 1914525 w 1914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4525">
                <a:moveTo>
                  <a:pt x="0" y="0"/>
                </a:moveTo>
                <a:lnTo>
                  <a:pt x="1914525" y="0"/>
                </a:lnTo>
              </a:path>
            </a:pathLst>
          </a:custGeom>
          <a:noFill/>
          <a:ln w="57150">
            <a:solidFill>
              <a:srgbClr val="DA251D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978614" y="1616721"/>
            <a:ext cx="1884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Ставим задачу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491881" y="1606645"/>
            <a:ext cx="1699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Формируем проект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491880" y="1942543"/>
            <a:ext cx="2036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Междисциплинарный центр «</a:t>
            </a:r>
            <a:r>
              <a:rPr lang="ru-RU" sz="1200" dirty="0" err="1"/>
              <a:t>Социополис</a:t>
            </a:r>
            <a:r>
              <a:rPr lang="ru-RU" sz="1200" dirty="0"/>
              <a:t> 35»</a:t>
            </a:r>
          </a:p>
        </p:txBody>
      </p:sp>
      <p:grpSp>
        <p:nvGrpSpPr>
          <p:cNvPr id="4" name="Группа 7"/>
          <p:cNvGrpSpPr/>
          <p:nvPr/>
        </p:nvGrpSpPr>
        <p:grpSpPr>
          <a:xfrm>
            <a:off x="2782988" y="1469848"/>
            <a:ext cx="604128" cy="604128"/>
            <a:chOff x="2819761" y="1200532"/>
            <a:chExt cx="556234" cy="556234"/>
          </a:xfrm>
        </p:grpSpPr>
        <p:sp>
          <p:nvSpPr>
            <p:cNvPr id="7" name="Овал 6"/>
            <p:cNvSpPr/>
            <p:nvPr/>
          </p:nvSpPr>
          <p:spPr>
            <a:xfrm>
              <a:off x="2854195" y="1234714"/>
              <a:ext cx="506855" cy="506855"/>
            </a:xfrm>
            <a:prstGeom prst="ellipse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/>
            </a:p>
          </p:txBody>
        </p:sp>
        <p:grpSp>
          <p:nvGrpSpPr>
            <p:cNvPr id="5" name="Группа 1"/>
            <p:cNvGrpSpPr/>
            <p:nvPr/>
          </p:nvGrpSpPr>
          <p:grpSpPr>
            <a:xfrm>
              <a:off x="2819761" y="1200532"/>
              <a:ext cx="556234" cy="556234"/>
              <a:chOff x="2716820" y="912906"/>
              <a:chExt cx="736461" cy="736461"/>
            </a:xfrm>
          </p:grpSpPr>
          <p:sp>
            <p:nvSpPr>
              <p:cNvPr id="23" name="Арка 22"/>
              <p:cNvSpPr/>
              <p:nvPr/>
            </p:nvSpPr>
            <p:spPr>
              <a:xfrm rot="18900000">
                <a:off x="2716820" y="912906"/>
                <a:ext cx="736461" cy="736461"/>
              </a:xfrm>
              <a:prstGeom prst="blockArc">
                <a:avLst>
                  <a:gd name="adj1" fmla="val 6367113"/>
                  <a:gd name="adj2" fmla="val 174217"/>
                  <a:gd name="adj3" fmla="val 9962"/>
                </a:avLst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Стрелка вправо 23"/>
              <p:cNvSpPr/>
              <p:nvPr/>
            </p:nvSpPr>
            <p:spPr>
              <a:xfrm rot="2869796">
                <a:off x="3295795" y="1043430"/>
                <a:ext cx="160579" cy="132574"/>
              </a:xfrm>
              <a:prstGeom prst="rightArrow">
                <a:avLst>
                  <a:gd name="adj1" fmla="val 0"/>
                  <a:gd name="adj2" fmla="val 119786"/>
                </a:avLst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3925380" y="3109252"/>
            <a:ext cx="12109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в проекте заняты специалисты и студенты</a:t>
            </a:r>
          </a:p>
        </p:txBody>
      </p:sp>
      <p:sp>
        <p:nvSpPr>
          <p:cNvPr id="36" name="Полилиния 35"/>
          <p:cNvSpPr/>
          <p:nvPr/>
        </p:nvSpPr>
        <p:spPr>
          <a:xfrm rot="5400000">
            <a:off x="3395975" y="3169425"/>
            <a:ext cx="413960" cy="45720"/>
          </a:xfrm>
          <a:custGeom>
            <a:avLst/>
            <a:gdLst>
              <a:gd name="connsiteX0" fmla="*/ 0 w 1914525"/>
              <a:gd name="connsiteY0" fmla="*/ 0 h 609600"/>
              <a:gd name="connsiteX1" fmla="*/ 0 w 1914525"/>
              <a:gd name="connsiteY1" fmla="*/ 609600 h 609600"/>
              <a:gd name="connsiteX2" fmla="*/ 1914525 w 1914525"/>
              <a:gd name="connsiteY2" fmla="*/ 609600 h 609600"/>
              <a:gd name="connsiteX3" fmla="*/ 1914525 w 1914525"/>
              <a:gd name="connsiteY3" fmla="*/ 28575 h 609600"/>
              <a:gd name="connsiteX0" fmla="*/ 0 w 1914525"/>
              <a:gd name="connsiteY0" fmla="*/ 581025 h 581025"/>
              <a:gd name="connsiteX1" fmla="*/ 1914525 w 1914525"/>
              <a:gd name="connsiteY1" fmla="*/ 581025 h 581025"/>
              <a:gd name="connsiteX2" fmla="*/ 1914525 w 1914525"/>
              <a:gd name="connsiteY2" fmla="*/ 0 h 581025"/>
              <a:gd name="connsiteX0" fmla="*/ 0 w 1914525"/>
              <a:gd name="connsiteY0" fmla="*/ 0 h 0"/>
              <a:gd name="connsiteX1" fmla="*/ 1914525 w 1914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4525">
                <a:moveTo>
                  <a:pt x="0" y="0"/>
                </a:moveTo>
                <a:lnTo>
                  <a:pt x="1914525" y="0"/>
                </a:lnTo>
              </a:path>
            </a:pathLst>
          </a:custGeom>
          <a:noFill/>
          <a:ln w="57150" cap="rnd">
            <a:solidFill>
              <a:schemeClr val="bg1">
                <a:lumMod val="8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/>
          </a:p>
        </p:txBody>
      </p:sp>
      <p:sp>
        <p:nvSpPr>
          <p:cNvPr id="40" name="TextBox 39"/>
          <p:cNvSpPr txBox="1"/>
          <p:nvPr/>
        </p:nvSpPr>
        <p:spPr>
          <a:xfrm>
            <a:off x="3941331" y="4041816"/>
            <a:ext cx="12109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с нами сотрудничают власть и бизнес</a:t>
            </a:r>
          </a:p>
        </p:txBody>
      </p:sp>
      <p:grpSp>
        <p:nvGrpSpPr>
          <p:cNvPr id="8" name="Группа 10"/>
          <p:cNvGrpSpPr/>
          <p:nvPr/>
        </p:nvGrpSpPr>
        <p:grpSpPr>
          <a:xfrm>
            <a:off x="3348132" y="4108271"/>
            <a:ext cx="540530" cy="470575"/>
            <a:chOff x="869495" y="2814713"/>
            <a:chExt cx="1994096" cy="1736026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869495" y="3264186"/>
              <a:ext cx="1994096" cy="1286553"/>
            </a:xfrm>
            <a:prstGeom prst="roundRect">
              <a:avLst>
                <a:gd name="adj" fmla="val 21842"/>
              </a:avLst>
            </a:pr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Полилиния 52"/>
            <p:cNvSpPr/>
            <p:nvPr/>
          </p:nvSpPr>
          <p:spPr>
            <a:xfrm rot="5400000">
              <a:off x="1609935" y="2669231"/>
              <a:ext cx="513210" cy="804173"/>
            </a:xfrm>
            <a:custGeom>
              <a:avLst/>
              <a:gdLst>
                <a:gd name="connsiteX0" fmla="*/ 384604 w 1790372"/>
                <a:gd name="connsiteY0" fmla="*/ 1 h 2805420"/>
                <a:gd name="connsiteX1" fmla="*/ 384605 w 1790372"/>
                <a:gd name="connsiteY1" fmla="*/ 1 h 2805420"/>
                <a:gd name="connsiteX2" fmla="*/ 384605 w 1790372"/>
                <a:gd name="connsiteY2" fmla="*/ 1 h 2805420"/>
                <a:gd name="connsiteX3" fmla="*/ 0 w 1790372"/>
                <a:gd name="connsiteY3" fmla="*/ 2418998 h 2805420"/>
                <a:gd name="connsiteX4" fmla="*/ 1 w 1790372"/>
                <a:gd name="connsiteY4" fmla="*/ 384605 h 2805420"/>
                <a:gd name="connsiteX5" fmla="*/ 307094 w 1790372"/>
                <a:gd name="connsiteY5" fmla="*/ 7815 h 2805420"/>
                <a:gd name="connsiteX6" fmla="*/ 384605 w 1790372"/>
                <a:gd name="connsiteY6" fmla="*/ 1 h 2805420"/>
                <a:gd name="connsiteX7" fmla="*/ 422507 w 1790372"/>
                <a:gd name="connsiteY7" fmla="*/ 3822 h 2805420"/>
                <a:gd name="connsiteX8" fmla="*/ 441438 w 1790372"/>
                <a:gd name="connsiteY8" fmla="*/ 0 h 2805420"/>
                <a:gd name="connsiteX9" fmla="*/ 1702411 w 1790372"/>
                <a:gd name="connsiteY9" fmla="*/ 0 h 2805420"/>
                <a:gd name="connsiteX10" fmla="*/ 1790372 w 1790372"/>
                <a:gd name="connsiteY10" fmla="*/ 87961 h 2805420"/>
                <a:gd name="connsiteX11" fmla="*/ 1790372 w 1790372"/>
                <a:gd name="connsiteY11" fmla="*/ 467210 h 2805420"/>
                <a:gd name="connsiteX12" fmla="*/ 1702411 w 1790372"/>
                <a:gd name="connsiteY12" fmla="*/ 555171 h 2805420"/>
                <a:gd name="connsiteX13" fmla="*/ 769208 w 1790372"/>
                <a:gd name="connsiteY13" fmla="*/ 555171 h 2805420"/>
                <a:gd name="connsiteX14" fmla="*/ 769208 w 1790372"/>
                <a:gd name="connsiteY14" fmla="*/ 2250249 h 2805420"/>
                <a:gd name="connsiteX15" fmla="*/ 1702411 w 1790372"/>
                <a:gd name="connsiteY15" fmla="*/ 2250249 h 2805420"/>
                <a:gd name="connsiteX16" fmla="*/ 1790372 w 1790372"/>
                <a:gd name="connsiteY16" fmla="*/ 2338210 h 2805420"/>
                <a:gd name="connsiteX17" fmla="*/ 1790372 w 1790372"/>
                <a:gd name="connsiteY17" fmla="*/ 2717459 h 2805420"/>
                <a:gd name="connsiteX18" fmla="*/ 1702411 w 1790372"/>
                <a:gd name="connsiteY18" fmla="*/ 2805420 h 2805420"/>
                <a:gd name="connsiteX19" fmla="*/ 441438 w 1790372"/>
                <a:gd name="connsiteY19" fmla="*/ 2805420 h 2805420"/>
                <a:gd name="connsiteX20" fmla="*/ 416508 w 1790372"/>
                <a:gd name="connsiteY20" fmla="*/ 2800387 h 2805420"/>
                <a:gd name="connsiteX21" fmla="*/ 384604 w 1790372"/>
                <a:gd name="connsiteY21" fmla="*/ 2803603 h 2805420"/>
                <a:gd name="connsiteX22" fmla="*/ 384604 w 1790372"/>
                <a:gd name="connsiteY22" fmla="*/ 2803602 h 2805420"/>
                <a:gd name="connsiteX23" fmla="*/ 0 w 1790372"/>
                <a:gd name="connsiteY23" fmla="*/ 2418998 h 2805420"/>
                <a:gd name="connsiteX0" fmla="*/ 384604 w 1790372"/>
                <a:gd name="connsiteY0" fmla="*/ 1 h 2805420"/>
                <a:gd name="connsiteX1" fmla="*/ 384605 w 1790372"/>
                <a:gd name="connsiteY1" fmla="*/ 1 h 2805420"/>
                <a:gd name="connsiteX2" fmla="*/ 384605 w 1790372"/>
                <a:gd name="connsiteY2" fmla="*/ 1 h 2805420"/>
                <a:gd name="connsiteX3" fmla="*/ 384604 w 1790372"/>
                <a:gd name="connsiteY3" fmla="*/ 1 h 2805420"/>
                <a:gd name="connsiteX4" fmla="*/ 0 w 1790372"/>
                <a:gd name="connsiteY4" fmla="*/ 2418998 h 2805420"/>
                <a:gd name="connsiteX5" fmla="*/ 1 w 1790372"/>
                <a:gd name="connsiteY5" fmla="*/ 384605 h 2805420"/>
                <a:gd name="connsiteX6" fmla="*/ 307094 w 1790372"/>
                <a:gd name="connsiteY6" fmla="*/ 7815 h 2805420"/>
                <a:gd name="connsiteX7" fmla="*/ 384605 w 1790372"/>
                <a:gd name="connsiteY7" fmla="*/ 1 h 2805420"/>
                <a:gd name="connsiteX8" fmla="*/ 422507 w 1790372"/>
                <a:gd name="connsiteY8" fmla="*/ 3822 h 2805420"/>
                <a:gd name="connsiteX9" fmla="*/ 441438 w 1790372"/>
                <a:gd name="connsiteY9" fmla="*/ 0 h 2805420"/>
                <a:gd name="connsiteX10" fmla="*/ 1702411 w 1790372"/>
                <a:gd name="connsiteY10" fmla="*/ 0 h 2805420"/>
                <a:gd name="connsiteX11" fmla="*/ 1790372 w 1790372"/>
                <a:gd name="connsiteY11" fmla="*/ 87961 h 2805420"/>
                <a:gd name="connsiteX12" fmla="*/ 1790372 w 1790372"/>
                <a:gd name="connsiteY12" fmla="*/ 467210 h 2805420"/>
                <a:gd name="connsiteX13" fmla="*/ 1702411 w 1790372"/>
                <a:gd name="connsiteY13" fmla="*/ 555171 h 2805420"/>
                <a:gd name="connsiteX14" fmla="*/ 769208 w 1790372"/>
                <a:gd name="connsiteY14" fmla="*/ 555171 h 2805420"/>
                <a:gd name="connsiteX15" fmla="*/ 769208 w 1790372"/>
                <a:gd name="connsiteY15" fmla="*/ 2250249 h 2805420"/>
                <a:gd name="connsiteX16" fmla="*/ 1702411 w 1790372"/>
                <a:gd name="connsiteY16" fmla="*/ 2250249 h 2805420"/>
                <a:gd name="connsiteX17" fmla="*/ 1790372 w 1790372"/>
                <a:gd name="connsiteY17" fmla="*/ 2338210 h 2805420"/>
                <a:gd name="connsiteX18" fmla="*/ 1790372 w 1790372"/>
                <a:gd name="connsiteY18" fmla="*/ 2717459 h 2805420"/>
                <a:gd name="connsiteX19" fmla="*/ 1702411 w 1790372"/>
                <a:gd name="connsiteY19" fmla="*/ 2805420 h 2805420"/>
                <a:gd name="connsiteX20" fmla="*/ 441438 w 1790372"/>
                <a:gd name="connsiteY20" fmla="*/ 2805420 h 2805420"/>
                <a:gd name="connsiteX21" fmla="*/ 416508 w 1790372"/>
                <a:gd name="connsiteY21" fmla="*/ 2800387 h 2805420"/>
                <a:gd name="connsiteX22" fmla="*/ 384604 w 1790372"/>
                <a:gd name="connsiteY22" fmla="*/ 2803603 h 2805420"/>
                <a:gd name="connsiteX23" fmla="*/ 384604 w 1790372"/>
                <a:gd name="connsiteY23" fmla="*/ 2803602 h 2805420"/>
                <a:gd name="connsiteX24" fmla="*/ 0 w 1790372"/>
                <a:gd name="connsiteY24" fmla="*/ 2418998 h 2805420"/>
                <a:gd name="connsiteX0" fmla="*/ 384604 w 1790372"/>
                <a:gd name="connsiteY0" fmla="*/ 1 h 2805420"/>
                <a:gd name="connsiteX1" fmla="*/ 384605 w 1790372"/>
                <a:gd name="connsiteY1" fmla="*/ 1 h 2805420"/>
                <a:gd name="connsiteX2" fmla="*/ 384605 w 1790372"/>
                <a:gd name="connsiteY2" fmla="*/ 1 h 2805420"/>
                <a:gd name="connsiteX3" fmla="*/ 384604 w 1790372"/>
                <a:gd name="connsiteY3" fmla="*/ 1 h 2805420"/>
                <a:gd name="connsiteX4" fmla="*/ 0 w 1790372"/>
                <a:gd name="connsiteY4" fmla="*/ 2418998 h 2805420"/>
                <a:gd name="connsiteX5" fmla="*/ 1 w 1790372"/>
                <a:gd name="connsiteY5" fmla="*/ 384605 h 2805420"/>
                <a:gd name="connsiteX6" fmla="*/ 307094 w 1790372"/>
                <a:gd name="connsiteY6" fmla="*/ 7815 h 2805420"/>
                <a:gd name="connsiteX7" fmla="*/ 384605 w 1790372"/>
                <a:gd name="connsiteY7" fmla="*/ 1 h 2805420"/>
                <a:gd name="connsiteX8" fmla="*/ 422507 w 1790372"/>
                <a:gd name="connsiteY8" fmla="*/ 3822 h 2805420"/>
                <a:gd name="connsiteX9" fmla="*/ 441438 w 1790372"/>
                <a:gd name="connsiteY9" fmla="*/ 0 h 2805420"/>
                <a:gd name="connsiteX10" fmla="*/ 1702411 w 1790372"/>
                <a:gd name="connsiteY10" fmla="*/ 0 h 2805420"/>
                <a:gd name="connsiteX11" fmla="*/ 1790372 w 1790372"/>
                <a:gd name="connsiteY11" fmla="*/ 87961 h 2805420"/>
                <a:gd name="connsiteX12" fmla="*/ 1790372 w 1790372"/>
                <a:gd name="connsiteY12" fmla="*/ 467210 h 2805420"/>
                <a:gd name="connsiteX13" fmla="*/ 1702411 w 1790372"/>
                <a:gd name="connsiteY13" fmla="*/ 555171 h 2805420"/>
                <a:gd name="connsiteX14" fmla="*/ 769208 w 1790372"/>
                <a:gd name="connsiteY14" fmla="*/ 555171 h 2805420"/>
                <a:gd name="connsiteX15" fmla="*/ 769208 w 1790372"/>
                <a:gd name="connsiteY15" fmla="*/ 2250249 h 2805420"/>
                <a:gd name="connsiteX16" fmla="*/ 1702411 w 1790372"/>
                <a:gd name="connsiteY16" fmla="*/ 2250249 h 2805420"/>
                <a:gd name="connsiteX17" fmla="*/ 1790372 w 1790372"/>
                <a:gd name="connsiteY17" fmla="*/ 2338210 h 2805420"/>
                <a:gd name="connsiteX18" fmla="*/ 1790372 w 1790372"/>
                <a:gd name="connsiteY18" fmla="*/ 2717459 h 2805420"/>
                <a:gd name="connsiteX19" fmla="*/ 1702411 w 1790372"/>
                <a:gd name="connsiteY19" fmla="*/ 2805420 h 2805420"/>
                <a:gd name="connsiteX20" fmla="*/ 441438 w 1790372"/>
                <a:gd name="connsiteY20" fmla="*/ 2805420 h 2805420"/>
                <a:gd name="connsiteX21" fmla="*/ 384604 w 1790372"/>
                <a:gd name="connsiteY21" fmla="*/ 2803603 h 2805420"/>
                <a:gd name="connsiteX22" fmla="*/ 384604 w 1790372"/>
                <a:gd name="connsiteY22" fmla="*/ 2803602 h 2805420"/>
                <a:gd name="connsiteX23" fmla="*/ 0 w 1790372"/>
                <a:gd name="connsiteY23" fmla="*/ 2418998 h 2805420"/>
                <a:gd name="connsiteX0" fmla="*/ 384604 w 1790372"/>
                <a:gd name="connsiteY0" fmla="*/ 1 h 2805420"/>
                <a:gd name="connsiteX1" fmla="*/ 384605 w 1790372"/>
                <a:gd name="connsiteY1" fmla="*/ 1 h 2805420"/>
                <a:gd name="connsiteX2" fmla="*/ 384605 w 1790372"/>
                <a:gd name="connsiteY2" fmla="*/ 1 h 2805420"/>
                <a:gd name="connsiteX3" fmla="*/ 384604 w 1790372"/>
                <a:gd name="connsiteY3" fmla="*/ 1 h 2805420"/>
                <a:gd name="connsiteX4" fmla="*/ 0 w 1790372"/>
                <a:gd name="connsiteY4" fmla="*/ 2418998 h 2805420"/>
                <a:gd name="connsiteX5" fmla="*/ 1 w 1790372"/>
                <a:gd name="connsiteY5" fmla="*/ 384605 h 2805420"/>
                <a:gd name="connsiteX6" fmla="*/ 307094 w 1790372"/>
                <a:gd name="connsiteY6" fmla="*/ 7815 h 2805420"/>
                <a:gd name="connsiteX7" fmla="*/ 384605 w 1790372"/>
                <a:gd name="connsiteY7" fmla="*/ 1 h 2805420"/>
                <a:gd name="connsiteX8" fmla="*/ 441438 w 1790372"/>
                <a:gd name="connsiteY8" fmla="*/ 0 h 2805420"/>
                <a:gd name="connsiteX9" fmla="*/ 1702411 w 1790372"/>
                <a:gd name="connsiteY9" fmla="*/ 0 h 2805420"/>
                <a:gd name="connsiteX10" fmla="*/ 1790372 w 1790372"/>
                <a:gd name="connsiteY10" fmla="*/ 87961 h 2805420"/>
                <a:gd name="connsiteX11" fmla="*/ 1790372 w 1790372"/>
                <a:gd name="connsiteY11" fmla="*/ 467210 h 2805420"/>
                <a:gd name="connsiteX12" fmla="*/ 1702411 w 1790372"/>
                <a:gd name="connsiteY12" fmla="*/ 555171 h 2805420"/>
                <a:gd name="connsiteX13" fmla="*/ 769208 w 1790372"/>
                <a:gd name="connsiteY13" fmla="*/ 555171 h 2805420"/>
                <a:gd name="connsiteX14" fmla="*/ 769208 w 1790372"/>
                <a:gd name="connsiteY14" fmla="*/ 2250249 h 2805420"/>
                <a:gd name="connsiteX15" fmla="*/ 1702411 w 1790372"/>
                <a:gd name="connsiteY15" fmla="*/ 2250249 h 2805420"/>
                <a:gd name="connsiteX16" fmla="*/ 1790372 w 1790372"/>
                <a:gd name="connsiteY16" fmla="*/ 2338210 h 2805420"/>
                <a:gd name="connsiteX17" fmla="*/ 1790372 w 1790372"/>
                <a:gd name="connsiteY17" fmla="*/ 2717459 h 2805420"/>
                <a:gd name="connsiteX18" fmla="*/ 1702411 w 1790372"/>
                <a:gd name="connsiteY18" fmla="*/ 2805420 h 2805420"/>
                <a:gd name="connsiteX19" fmla="*/ 441438 w 1790372"/>
                <a:gd name="connsiteY19" fmla="*/ 2805420 h 2805420"/>
                <a:gd name="connsiteX20" fmla="*/ 384604 w 1790372"/>
                <a:gd name="connsiteY20" fmla="*/ 2803603 h 2805420"/>
                <a:gd name="connsiteX21" fmla="*/ 384604 w 1790372"/>
                <a:gd name="connsiteY21" fmla="*/ 2803602 h 2805420"/>
                <a:gd name="connsiteX22" fmla="*/ 0 w 1790372"/>
                <a:gd name="connsiteY22" fmla="*/ 2418998 h 280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790372" h="2805420">
                  <a:moveTo>
                    <a:pt x="384604" y="1"/>
                  </a:moveTo>
                  <a:lnTo>
                    <a:pt x="384605" y="1"/>
                  </a:lnTo>
                  <a:lnTo>
                    <a:pt x="384605" y="1"/>
                  </a:lnTo>
                  <a:lnTo>
                    <a:pt x="384604" y="1"/>
                  </a:lnTo>
                  <a:close/>
                  <a:moveTo>
                    <a:pt x="0" y="2418998"/>
                  </a:moveTo>
                  <a:cubicBezTo>
                    <a:pt x="0" y="1740867"/>
                    <a:pt x="1" y="1062736"/>
                    <a:pt x="1" y="384605"/>
                  </a:cubicBezTo>
                  <a:cubicBezTo>
                    <a:pt x="1" y="198745"/>
                    <a:pt x="131836" y="43678"/>
                    <a:pt x="307094" y="7815"/>
                  </a:cubicBezTo>
                  <a:lnTo>
                    <a:pt x="384605" y="1"/>
                  </a:lnTo>
                  <a:lnTo>
                    <a:pt x="441438" y="0"/>
                  </a:lnTo>
                  <a:lnTo>
                    <a:pt x="1702411" y="0"/>
                  </a:lnTo>
                  <a:cubicBezTo>
                    <a:pt x="1750991" y="0"/>
                    <a:pt x="1790372" y="39381"/>
                    <a:pt x="1790372" y="87961"/>
                  </a:cubicBezTo>
                  <a:lnTo>
                    <a:pt x="1790372" y="467210"/>
                  </a:lnTo>
                  <a:cubicBezTo>
                    <a:pt x="1790372" y="515790"/>
                    <a:pt x="1750991" y="555171"/>
                    <a:pt x="1702411" y="555171"/>
                  </a:cubicBezTo>
                  <a:lnTo>
                    <a:pt x="769208" y="555171"/>
                  </a:lnTo>
                  <a:lnTo>
                    <a:pt x="769208" y="2250249"/>
                  </a:lnTo>
                  <a:lnTo>
                    <a:pt x="1702411" y="2250249"/>
                  </a:lnTo>
                  <a:cubicBezTo>
                    <a:pt x="1750991" y="2250249"/>
                    <a:pt x="1790372" y="2289630"/>
                    <a:pt x="1790372" y="2338210"/>
                  </a:cubicBezTo>
                  <a:lnTo>
                    <a:pt x="1790372" y="2717459"/>
                  </a:lnTo>
                  <a:cubicBezTo>
                    <a:pt x="1790372" y="2766039"/>
                    <a:pt x="1750991" y="2805420"/>
                    <a:pt x="1702411" y="2805420"/>
                  </a:cubicBezTo>
                  <a:lnTo>
                    <a:pt x="441438" y="2805420"/>
                  </a:lnTo>
                  <a:lnTo>
                    <a:pt x="384604" y="2803603"/>
                  </a:lnTo>
                  <a:lnTo>
                    <a:pt x="384604" y="2803602"/>
                  </a:lnTo>
                  <a:cubicBezTo>
                    <a:pt x="172193" y="2803602"/>
                    <a:pt x="0" y="2631409"/>
                    <a:pt x="0" y="2418998"/>
                  </a:cubicBez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0" name="Группа 4"/>
          <p:cNvGrpSpPr/>
          <p:nvPr/>
        </p:nvGrpSpPr>
        <p:grpSpPr>
          <a:xfrm>
            <a:off x="3346138" y="3146272"/>
            <a:ext cx="564589" cy="585841"/>
            <a:chOff x="3298304" y="2815538"/>
            <a:chExt cx="564589" cy="585841"/>
          </a:xfrm>
        </p:grpSpPr>
        <p:sp>
          <p:nvSpPr>
            <p:cNvPr id="38" name="Овал 37"/>
            <p:cNvSpPr/>
            <p:nvPr/>
          </p:nvSpPr>
          <p:spPr>
            <a:xfrm>
              <a:off x="3298304" y="3064969"/>
              <a:ext cx="122753" cy="122753"/>
            </a:xfrm>
            <a:prstGeom prst="ellipse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13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3740140" y="3064969"/>
              <a:ext cx="122753" cy="122753"/>
            </a:xfrm>
            <a:prstGeom prst="ellipse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13" dirty="0"/>
            </a:p>
          </p:txBody>
        </p:sp>
        <p:grpSp>
          <p:nvGrpSpPr>
            <p:cNvPr id="11" name="Группа 15"/>
            <p:cNvGrpSpPr/>
            <p:nvPr/>
          </p:nvGrpSpPr>
          <p:grpSpPr>
            <a:xfrm>
              <a:off x="3346138" y="2815538"/>
              <a:ext cx="461114" cy="585841"/>
              <a:chOff x="1311937" y="3003357"/>
              <a:chExt cx="900100" cy="1143568"/>
            </a:xfrm>
          </p:grpSpPr>
          <p:sp>
            <p:nvSpPr>
              <p:cNvPr id="14" name="Овал 13"/>
              <p:cNvSpPr/>
              <p:nvPr/>
            </p:nvSpPr>
            <p:spPr>
              <a:xfrm>
                <a:off x="1311937" y="3025212"/>
                <a:ext cx="900100" cy="1121713"/>
              </a:xfrm>
              <a:prstGeom prst="ellipse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7" name="Полилиния 66"/>
              <p:cNvSpPr/>
              <p:nvPr/>
            </p:nvSpPr>
            <p:spPr>
              <a:xfrm>
                <a:off x="1377626" y="3456526"/>
                <a:ext cx="773744" cy="331493"/>
              </a:xfrm>
              <a:custGeom>
                <a:avLst/>
                <a:gdLst>
                  <a:gd name="connsiteX0" fmla="*/ 2396593 w 3028018"/>
                  <a:gd name="connsiteY0" fmla="*/ 207595 h 1297288"/>
                  <a:gd name="connsiteX1" fmla="*/ 1938325 w 3028018"/>
                  <a:gd name="connsiteY1" fmla="*/ 665863 h 1297288"/>
                  <a:gd name="connsiteX2" fmla="*/ 2396593 w 3028018"/>
                  <a:gd name="connsiteY2" fmla="*/ 1124131 h 1297288"/>
                  <a:gd name="connsiteX3" fmla="*/ 2854861 w 3028018"/>
                  <a:gd name="connsiteY3" fmla="*/ 665863 h 1297288"/>
                  <a:gd name="connsiteX4" fmla="*/ 2396593 w 3028018"/>
                  <a:gd name="connsiteY4" fmla="*/ 207595 h 1297288"/>
                  <a:gd name="connsiteX5" fmla="*/ 631423 w 3028018"/>
                  <a:gd name="connsiteY5" fmla="*/ 173155 h 1297288"/>
                  <a:gd name="connsiteX6" fmla="*/ 173155 w 3028018"/>
                  <a:gd name="connsiteY6" fmla="*/ 631423 h 1297288"/>
                  <a:gd name="connsiteX7" fmla="*/ 631423 w 3028018"/>
                  <a:gd name="connsiteY7" fmla="*/ 1089691 h 1297288"/>
                  <a:gd name="connsiteX8" fmla="*/ 1089691 w 3028018"/>
                  <a:gd name="connsiteY8" fmla="*/ 631423 h 1297288"/>
                  <a:gd name="connsiteX9" fmla="*/ 631423 w 3028018"/>
                  <a:gd name="connsiteY9" fmla="*/ 173155 h 1297288"/>
                  <a:gd name="connsiteX10" fmla="*/ 631424 w 3028018"/>
                  <a:gd name="connsiteY10" fmla="*/ 0 h 1297288"/>
                  <a:gd name="connsiteX11" fmla="*/ 1250020 w 3028018"/>
                  <a:gd name="connsiteY11" fmla="*/ 504170 h 1297288"/>
                  <a:gd name="connsiteX12" fmla="*/ 1254226 w 3028018"/>
                  <a:gd name="connsiteY12" fmla="*/ 545896 h 1297288"/>
                  <a:gd name="connsiteX13" fmla="*/ 1777264 w 3028018"/>
                  <a:gd name="connsiteY13" fmla="*/ 545896 h 1297288"/>
                  <a:gd name="connsiteX14" fmla="*/ 1777998 w 3028018"/>
                  <a:gd name="connsiteY14" fmla="*/ 538610 h 1297288"/>
                  <a:gd name="connsiteX15" fmla="*/ 2396594 w 3028018"/>
                  <a:gd name="connsiteY15" fmla="*/ 34440 h 1297288"/>
                  <a:gd name="connsiteX16" fmla="*/ 3028018 w 3028018"/>
                  <a:gd name="connsiteY16" fmla="*/ 665864 h 1297288"/>
                  <a:gd name="connsiteX17" fmla="*/ 2396594 w 3028018"/>
                  <a:gd name="connsiteY17" fmla="*/ 1297288 h 1297288"/>
                  <a:gd name="connsiteX18" fmla="*/ 1777998 w 3028018"/>
                  <a:gd name="connsiteY18" fmla="*/ 793118 h 1297288"/>
                  <a:gd name="connsiteX19" fmla="*/ 1769516 w 3028018"/>
                  <a:gd name="connsiteY19" fmla="*/ 708971 h 1297288"/>
                  <a:gd name="connsiteX20" fmla="*/ 1255031 w 3028018"/>
                  <a:gd name="connsiteY20" fmla="*/ 708971 h 1297288"/>
                  <a:gd name="connsiteX21" fmla="*/ 1250020 w 3028018"/>
                  <a:gd name="connsiteY21" fmla="*/ 758678 h 1297288"/>
                  <a:gd name="connsiteX22" fmla="*/ 631424 w 3028018"/>
                  <a:gd name="connsiteY22" fmla="*/ 1262848 h 1297288"/>
                  <a:gd name="connsiteX23" fmla="*/ 0 w 3028018"/>
                  <a:gd name="connsiteY23" fmla="*/ 631424 h 1297288"/>
                  <a:gd name="connsiteX24" fmla="*/ 631424 w 3028018"/>
                  <a:gd name="connsiteY24" fmla="*/ 0 h 1297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28018" h="1297288">
                    <a:moveTo>
                      <a:pt x="2396593" y="207595"/>
                    </a:moveTo>
                    <a:cubicBezTo>
                      <a:pt x="2143499" y="207595"/>
                      <a:pt x="1938325" y="412769"/>
                      <a:pt x="1938325" y="665863"/>
                    </a:cubicBezTo>
                    <a:cubicBezTo>
                      <a:pt x="1938325" y="918957"/>
                      <a:pt x="2143499" y="1124131"/>
                      <a:pt x="2396593" y="1124131"/>
                    </a:cubicBezTo>
                    <a:cubicBezTo>
                      <a:pt x="2649687" y="1124131"/>
                      <a:pt x="2854861" y="918957"/>
                      <a:pt x="2854861" y="665863"/>
                    </a:cubicBezTo>
                    <a:cubicBezTo>
                      <a:pt x="2854861" y="412769"/>
                      <a:pt x="2649687" y="207595"/>
                      <a:pt x="2396593" y="207595"/>
                    </a:cubicBezTo>
                    <a:close/>
                    <a:moveTo>
                      <a:pt x="631423" y="173155"/>
                    </a:moveTo>
                    <a:cubicBezTo>
                      <a:pt x="378329" y="173155"/>
                      <a:pt x="173155" y="378329"/>
                      <a:pt x="173155" y="631423"/>
                    </a:cubicBezTo>
                    <a:cubicBezTo>
                      <a:pt x="173155" y="884517"/>
                      <a:pt x="378329" y="1089691"/>
                      <a:pt x="631423" y="1089691"/>
                    </a:cubicBezTo>
                    <a:cubicBezTo>
                      <a:pt x="884517" y="1089691"/>
                      <a:pt x="1089691" y="884517"/>
                      <a:pt x="1089691" y="631423"/>
                    </a:cubicBezTo>
                    <a:cubicBezTo>
                      <a:pt x="1089691" y="378329"/>
                      <a:pt x="884517" y="173155"/>
                      <a:pt x="631423" y="173155"/>
                    </a:cubicBezTo>
                    <a:close/>
                    <a:moveTo>
                      <a:pt x="631424" y="0"/>
                    </a:moveTo>
                    <a:cubicBezTo>
                      <a:pt x="936559" y="0"/>
                      <a:pt x="1191142" y="216441"/>
                      <a:pt x="1250020" y="504170"/>
                    </a:cubicBezTo>
                    <a:lnTo>
                      <a:pt x="1254226" y="545896"/>
                    </a:lnTo>
                    <a:lnTo>
                      <a:pt x="1777264" y="545896"/>
                    </a:lnTo>
                    <a:lnTo>
                      <a:pt x="1777998" y="538610"/>
                    </a:lnTo>
                    <a:cubicBezTo>
                      <a:pt x="1836876" y="250881"/>
                      <a:pt x="2091459" y="34440"/>
                      <a:pt x="2396594" y="34440"/>
                    </a:cubicBezTo>
                    <a:cubicBezTo>
                      <a:pt x="2745320" y="34440"/>
                      <a:pt x="3028018" y="317138"/>
                      <a:pt x="3028018" y="665864"/>
                    </a:cubicBezTo>
                    <a:cubicBezTo>
                      <a:pt x="3028018" y="1014590"/>
                      <a:pt x="2745320" y="1297288"/>
                      <a:pt x="2396594" y="1297288"/>
                    </a:cubicBezTo>
                    <a:cubicBezTo>
                      <a:pt x="2091459" y="1297288"/>
                      <a:pt x="1836876" y="1080848"/>
                      <a:pt x="1777998" y="793118"/>
                    </a:cubicBezTo>
                    <a:lnTo>
                      <a:pt x="1769516" y="708971"/>
                    </a:lnTo>
                    <a:lnTo>
                      <a:pt x="1255031" y="708971"/>
                    </a:lnTo>
                    <a:lnTo>
                      <a:pt x="1250020" y="758678"/>
                    </a:lnTo>
                    <a:cubicBezTo>
                      <a:pt x="1191142" y="1046408"/>
                      <a:pt x="936559" y="1262848"/>
                      <a:pt x="631424" y="1262848"/>
                    </a:cubicBezTo>
                    <a:cubicBezTo>
                      <a:pt x="282698" y="1262848"/>
                      <a:pt x="0" y="980150"/>
                      <a:pt x="0" y="631424"/>
                    </a:cubicBezTo>
                    <a:cubicBezTo>
                      <a:pt x="0" y="282698"/>
                      <a:pt x="282698" y="0"/>
                      <a:pt x="631424" y="0"/>
                    </a:cubicBezTo>
                    <a:close/>
                  </a:path>
                </a:pathLst>
              </a:cu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sz="1013" dirty="0"/>
              </a:p>
            </p:txBody>
          </p:sp>
          <p:sp>
            <p:nvSpPr>
              <p:cNvPr id="68" name="Овал 67"/>
              <p:cNvSpPr/>
              <p:nvPr/>
            </p:nvSpPr>
            <p:spPr>
              <a:xfrm rot="5400000">
                <a:off x="1617568" y="2793280"/>
                <a:ext cx="284144" cy="704298"/>
              </a:xfrm>
              <a:prstGeom prst="ellipse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9" name="Овал 68"/>
              <p:cNvSpPr/>
              <p:nvPr/>
            </p:nvSpPr>
            <p:spPr>
              <a:xfrm rot="11745452">
                <a:off x="1346159" y="3078574"/>
                <a:ext cx="97430" cy="417854"/>
              </a:xfrm>
              <a:prstGeom prst="ellipse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70" name="Овал 69"/>
              <p:cNvSpPr/>
              <p:nvPr/>
            </p:nvSpPr>
            <p:spPr>
              <a:xfrm rot="9854548" flipH="1">
                <a:off x="2085406" y="3093623"/>
                <a:ext cx="97430" cy="417854"/>
              </a:xfrm>
              <a:prstGeom prst="ellipse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" name="Арка 14"/>
              <p:cNvSpPr/>
              <p:nvPr/>
            </p:nvSpPr>
            <p:spPr>
              <a:xfrm rot="12600000">
                <a:off x="1568399" y="3570030"/>
                <a:ext cx="405045" cy="424479"/>
              </a:xfrm>
              <a:prstGeom prst="blockArc">
                <a:avLst>
                  <a:gd name="adj1" fmla="val 10800000"/>
                  <a:gd name="adj2" fmla="val 18155564"/>
                  <a:gd name="adj3" fmla="val 12320"/>
                </a:avLst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Овал 44"/>
              <p:cNvSpPr/>
              <p:nvPr/>
            </p:nvSpPr>
            <p:spPr>
              <a:xfrm>
                <a:off x="1957523" y="3584971"/>
                <a:ext cx="74603" cy="74603"/>
              </a:xfrm>
              <a:prstGeom prst="ellipse">
                <a:avLst/>
              </a:prstGeom>
              <a:solidFill>
                <a:srgbClr val="C022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013" dirty="0"/>
              </a:p>
            </p:txBody>
          </p:sp>
          <p:sp>
            <p:nvSpPr>
              <p:cNvPr id="71" name="Овал 70"/>
              <p:cNvSpPr/>
              <p:nvPr/>
            </p:nvSpPr>
            <p:spPr>
              <a:xfrm>
                <a:off x="1498496" y="3581571"/>
                <a:ext cx="74603" cy="74603"/>
              </a:xfrm>
              <a:prstGeom prst="ellipse">
                <a:avLst/>
              </a:prstGeom>
              <a:solidFill>
                <a:srgbClr val="C022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013" dirty="0"/>
              </a:p>
            </p:txBody>
          </p:sp>
        </p:grpSp>
      </p:grpSp>
      <p:sp>
        <p:nvSpPr>
          <p:cNvPr id="37" name="Овал 36"/>
          <p:cNvSpPr/>
          <p:nvPr/>
        </p:nvSpPr>
        <p:spPr>
          <a:xfrm>
            <a:off x="3521711" y="2741308"/>
            <a:ext cx="193375" cy="193375"/>
          </a:xfrm>
          <a:prstGeom prst="ellipse">
            <a:avLst/>
          </a:prstGeom>
          <a:solidFill>
            <a:srgbClr val="C02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 dirty="0"/>
          </a:p>
        </p:txBody>
      </p:sp>
      <p:sp>
        <p:nvSpPr>
          <p:cNvPr id="57" name="TextBox 56"/>
          <p:cNvSpPr txBox="1"/>
          <p:nvPr/>
        </p:nvSpPr>
        <p:spPr>
          <a:xfrm>
            <a:off x="6165620" y="1607581"/>
            <a:ext cx="22412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Становимся центром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65620" y="1949634"/>
            <a:ext cx="2036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ЧГУ — центр социального развития региона</a:t>
            </a:r>
          </a:p>
        </p:txBody>
      </p:sp>
      <p:sp>
        <p:nvSpPr>
          <p:cNvPr id="64" name="Овал 63"/>
          <p:cNvSpPr/>
          <p:nvPr/>
        </p:nvSpPr>
        <p:spPr>
          <a:xfrm>
            <a:off x="6237185" y="2726534"/>
            <a:ext cx="193375" cy="193375"/>
          </a:xfrm>
          <a:prstGeom prst="ellipse">
            <a:avLst/>
          </a:prstGeom>
          <a:solidFill>
            <a:srgbClr val="C02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 dirty="0"/>
          </a:p>
        </p:txBody>
      </p:sp>
      <p:grpSp>
        <p:nvGrpSpPr>
          <p:cNvPr id="12" name="Группа 9"/>
          <p:cNvGrpSpPr/>
          <p:nvPr/>
        </p:nvGrpSpPr>
        <p:grpSpPr>
          <a:xfrm>
            <a:off x="5427097" y="1495738"/>
            <a:ext cx="700313" cy="584178"/>
            <a:chOff x="5754127" y="3384992"/>
            <a:chExt cx="599029" cy="584178"/>
          </a:xfrm>
        </p:grpSpPr>
        <p:sp>
          <p:nvSpPr>
            <p:cNvPr id="59" name="Трапеция 58"/>
            <p:cNvSpPr/>
            <p:nvPr/>
          </p:nvSpPr>
          <p:spPr>
            <a:xfrm>
              <a:off x="5756771" y="3384992"/>
              <a:ext cx="596385" cy="124683"/>
            </a:xfrm>
            <a:prstGeom prst="trapezoid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754127" y="3544677"/>
              <a:ext cx="599029" cy="424493"/>
            </a:xfrm>
            <a:prstGeom prst="rect">
              <a:avLst/>
            </a:prstGeom>
            <a:solidFill>
              <a:srgbClr val="F4B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3" name="Группа 80"/>
          <p:cNvGrpSpPr/>
          <p:nvPr/>
        </p:nvGrpSpPr>
        <p:grpSpPr>
          <a:xfrm>
            <a:off x="5527935" y="1495738"/>
            <a:ext cx="596386" cy="583432"/>
            <a:chOff x="5607114" y="1330276"/>
            <a:chExt cx="489580" cy="478946"/>
          </a:xfrm>
        </p:grpSpPr>
        <p:sp>
          <p:nvSpPr>
            <p:cNvPr id="82" name="Полилиния 81"/>
            <p:cNvSpPr/>
            <p:nvPr/>
          </p:nvSpPr>
          <p:spPr>
            <a:xfrm>
              <a:off x="5607115" y="1460751"/>
              <a:ext cx="489579" cy="348471"/>
            </a:xfrm>
            <a:custGeom>
              <a:avLst/>
              <a:gdLst>
                <a:gd name="connsiteX0" fmla="*/ 0 w 489579"/>
                <a:gd name="connsiteY0" fmla="*/ 0 h 348471"/>
                <a:gd name="connsiteX1" fmla="*/ 489579 w 489579"/>
                <a:gd name="connsiteY1" fmla="*/ 0 h 348471"/>
                <a:gd name="connsiteX2" fmla="*/ 489579 w 489579"/>
                <a:gd name="connsiteY2" fmla="*/ 348471 h 348471"/>
                <a:gd name="connsiteX3" fmla="*/ 0 w 489579"/>
                <a:gd name="connsiteY3" fmla="*/ 348471 h 348471"/>
                <a:gd name="connsiteX4" fmla="*/ 0 w 489579"/>
                <a:gd name="connsiteY4" fmla="*/ 0 h 348471"/>
                <a:gd name="connsiteX5" fmla="*/ 347407 w 489579"/>
                <a:gd name="connsiteY5" fmla="*/ 42608 h 348471"/>
                <a:gd name="connsiteX6" fmla="*/ 347407 w 489579"/>
                <a:gd name="connsiteY6" fmla="*/ 140235 h 348471"/>
                <a:gd name="connsiteX7" fmla="*/ 445350 w 489579"/>
                <a:gd name="connsiteY7" fmla="*/ 140235 h 348471"/>
                <a:gd name="connsiteX8" fmla="*/ 445350 w 489579"/>
                <a:gd name="connsiteY8" fmla="*/ 42608 h 348471"/>
                <a:gd name="connsiteX9" fmla="*/ 347407 w 489579"/>
                <a:gd name="connsiteY9" fmla="*/ 42608 h 348471"/>
                <a:gd name="connsiteX10" fmla="*/ 45005 w 489579"/>
                <a:gd name="connsiteY10" fmla="*/ 42609 h 348471"/>
                <a:gd name="connsiteX11" fmla="*/ 45005 w 489579"/>
                <a:gd name="connsiteY11" fmla="*/ 140236 h 348471"/>
                <a:gd name="connsiteX12" fmla="*/ 142948 w 489579"/>
                <a:gd name="connsiteY12" fmla="*/ 140236 h 348471"/>
                <a:gd name="connsiteX13" fmla="*/ 142948 w 489579"/>
                <a:gd name="connsiteY13" fmla="*/ 42609 h 348471"/>
                <a:gd name="connsiteX14" fmla="*/ 45005 w 489579"/>
                <a:gd name="connsiteY14" fmla="*/ 42609 h 348471"/>
                <a:gd name="connsiteX15" fmla="*/ 197967 w 489579"/>
                <a:gd name="connsiteY15" fmla="*/ 42609 h 348471"/>
                <a:gd name="connsiteX16" fmla="*/ 197967 w 489579"/>
                <a:gd name="connsiteY16" fmla="*/ 140236 h 348471"/>
                <a:gd name="connsiteX17" fmla="*/ 295910 w 489579"/>
                <a:gd name="connsiteY17" fmla="*/ 140236 h 348471"/>
                <a:gd name="connsiteX18" fmla="*/ 295910 w 489579"/>
                <a:gd name="connsiteY18" fmla="*/ 42609 h 348471"/>
                <a:gd name="connsiteX19" fmla="*/ 197967 w 489579"/>
                <a:gd name="connsiteY19" fmla="*/ 42609 h 348471"/>
                <a:gd name="connsiteX20" fmla="*/ 347407 w 489579"/>
                <a:gd name="connsiteY20" fmla="*/ 185665 h 348471"/>
                <a:gd name="connsiteX21" fmla="*/ 347407 w 489579"/>
                <a:gd name="connsiteY21" fmla="*/ 283292 h 348471"/>
                <a:gd name="connsiteX22" fmla="*/ 445350 w 489579"/>
                <a:gd name="connsiteY22" fmla="*/ 283292 h 348471"/>
                <a:gd name="connsiteX23" fmla="*/ 445350 w 489579"/>
                <a:gd name="connsiteY23" fmla="*/ 185665 h 348471"/>
                <a:gd name="connsiteX24" fmla="*/ 347407 w 489579"/>
                <a:gd name="connsiteY24" fmla="*/ 185665 h 348471"/>
                <a:gd name="connsiteX25" fmla="*/ 45005 w 489579"/>
                <a:gd name="connsiteY25" fmla="*/ 185666 h 348471"/>
                <a:gd name="connsiteX26" fmla="*/ 45005 w 489579"/>
                <a:gd name="connsiteY26" fmla="*/ 283293 h 348471"/>
                <a:gd name="connsiteX27" fmla="*/ 142948 w 489579"/>
                <a:gd name="connsiteY27" fmla="*/ 283293 h 348471"/>
                <a:gd name="connsiteX28" fmla="*/ 142948 w 489579"/>
                <a:gd name="connsiteY28" fmla="*/ 185666 h 348471"/>
                <a:gd name="connsiteX29" fmla="*/ 45005 w 489579"/>
                <a:gd name="connsiteY29" fmla="*/ 185666 h 348471"/>
                <a:gd name="connsiteX30" fmla="*/ 197967 w 489579"/>
                <a:gd name="connsiteY30" fmla="*/ 185666 h 348471"/>
                <a:gd name="connsiteX31" fmla="*/ 197967 w 489579"/>
                <a:gd name="connsiteY31" fmla="*/ 283293 h 348471"/>
                <a:gd name="connsiteX32" fmla="*/ 295910 w 489579"/>
                <a:gd name="connsiteY32" fmla="*/ 283293 h 348471"/>
                <a:gd name="connsiteX33" fmla="*/ 295910 w 489579"/>
                <a:gd name="connsiteY33" fmla="*/ 185666 h 348471"/>
                <a:gd name="connsiteX34" fmla="*/ 197967 w 489579"/>
                <a:gd name="connsiteY34" fmla="*/ 185666 h 348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89579" h="348471">
                  <a:moveTo>
                    <a:pt x="0" y="0"/>
                  </a:moveTo>
                  <a:lnTo>
                    <a:pt x="489579" y="0"/>
                  </a:lnTo>
                  <a:lnTo>
                    <a:pt x="489579" y="348471"/>
                  </a:lnTo>
                  <a:lnTo>
                    <a:pt x="0" y="348471"/>
                  </a:lnTo>
                  <a:lnTo>
                    <a:pt x="0" y="0"/>
                  </a:lnTo>
                  <a:close/>
                  <a:moveTo>
                    <a:pt x="347407" y="42608"/>
                  </a:moveTo>
                  <a:lnTo>
                    <a:pt x="347407" y="140235"/>
                  </a:lnTo>
                  <a:lnTo>
                    <a:pt x="445350" y="140235"/>
                  </a:lnTo>
                  <a:lnTo>
                    <a:pt x="445350" y="42608"/>
                  </a:lnTo>
                  <a:lnTo>
                    <a:pt x="347407" y="42608"/>
                  </a:lnTo>
                  <a:close/>
                  <a:moveTo>
                    <a:pt x="45005" y="42609"/>
                  </a:moveTo>
                  <a:lnTo>
                    <a:pt x="45005" y="140236"/>
                  </a:lnTo>
                  <a:lnTo>
                    <a:pt x="142948" y="140236"/>
                  </a:lnTo>
                  <a:lnTo>
                    <a:pt x="142948" y="42609"/>
                  </a:lnTo>
                  <a:lnTo>
                    <a:pt x="45005" y="42609"/>
                  </a:lnTo>
                  <a:close/>
                  <a:moveTo>
                    <a:pt x="197967" y="42609"/>
                  </a:moveTo>
                  <a:lnTo>
                    <a:pt x="197967" y="140236"/>
                  </a:lnTo>
                  <a:lnTo>
                    <a:pt x="295910" y="140236"/>
                  </a:lnTo>
                  <a:lnTo>
                    <a:pt x="295910" y="42609"/>
                  </a:lnTo>
                  <a:lnTo>
                    <a:pt x="197967" y="42609"/>
                  </a:lnTo>
                  <a:close/>
                  <a:moveTo>
                    <a:pt x="347407" y="185665"/>
                  </a:moveTo>
                  <a:lnTo>
                    <a:pt x="347407" y="283292"/>
                  </a:lnTo>
                  <a:lnTo>
                    <a:pt x="445350" y="283292"/>
                  </a:lnTo>
                  <a:lnTo>
                    <a:pt x="445350" y="185665"/>
                  </a:lnTo>
                  <a:lnTo>
                    <a:pt x="347407" y="185665"/>
                  </a:lnTo>
                  <a:close/>
                  <a:moveTo>
                    <a:pt x="45005" y="185666"/>
                  </a:moveTo>
                  <a:lnTo>
                    <a:pt x="45005" y="283293"/>
                  </a:lnTo>
                  <a:lnTo>
                    <a:pt x="142948" y="283293"/>
                  </a:lnTo>
                  <a:lnTo>
                    <a:pt x="142948" y="185666"/>
                  </a:lnTo>
                  <a:lnTo>
                    <a:pt x="45005" y="185666"/>
                  </a:lnTo>
                  <a:close/>
                  <a:moveTo>
                    <a:pt x="197967" y="185666"/>
                  </a:moveTo>
                  <a:lnTo>
                    <a:pt x="197967" y="283293"/>
                  </a:lnTo>
                  <a:lnTo>
                    <a:pt x="295910" y="283293"/>
                  </a:lnTo>
                  <a:lnTo>
                    <a:pt x="295910" y="185666"/>
                  </a:lnTo>
                  <a:lnTo>
                    <a:pt x="197967" y="185666"/>
                  </a:lnTo>
                  <a:close/>
                </a:path>
              </a:pathLst>
            </a:cu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3" name="Трапеция 82"/>
            <p:cNvSpPr/>
            <p:nvPr/>
          </p:nvSpPr>
          <p:spPr>
            <a:xfrm>
              <a:off x="5607114" y="1330276"/>
              <a:ext cx="489579" cy="102354"/>
            </a:xfrm>
            <a:prstGeom prst="trapezoid">
              <a:avLst/>
            </a:prstGeom>
            <a:solidFill>
              <a:srgbClr val="DA2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3" name="Полилиния 72"/>
          <p:cNvSpPr/>
          <p:nvPr/>
        </p:nvSpPr>
        <p:spPr>
          <a:xfrm rot="5400000">
            <a:off x="6105584" y="3164112"/>
            <a:ext cx="413960" cy="45720"/>
          </a:xfrm>
          <a:custGeom>
            <a:avLst/>
            <a:gdLst>
              <a:gd name="connsiteX0" fmla="*/ 0 w 1914525"/>
              <a:gd name="connsiteY0" fmla="*/ 0 h 609600"/>
              <a:gd name="connsiteX1" fmla="*/ 0 w 1914525"/>
              <a:gd name="connsiteY1" fmla="*/ 609600 h 609600"/>
              <a:gd name="connsiteX2" fmla="*/ 1914525 w 1914525"/>
              <a:gd name="connsiteY2" fmla="*/ 609600 h 609600"/>
              <a:gd name="connsiteX3" fmla="*/ 1914525 w 1914525"/>
              <a:gd name="connsiteY3" fmla="*/ 28575 h 609600"/>
              <a:gd name="connsiteX0" fmla="*/ 0 w 1914525"/>
              <a:gd name="connsiteY0" fmla="*/ 581025 h 581025"/>
              <a:gd name="connsiteX1" fmla="*/ 1914525 w 1914525"/>
              <a:gd name="connsiteY1" fmla="*/ 581025 h 581025"/>
              <a:gd name="connsiteX2" fmla="*/ 1914525 w 1914525"/>
              <a:gd name="connsiteY2" fmla="*/ 0 h 581025"/>
              <a:gd name="connsiteX0" fmla="*/ 0 w 1914525"/>
              <a:gd name="connsiteY0" fmla="*/ 0 h 0"/>
              <a:gd name="connsiteX1" fmla="*/ 1914525 w 1914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4525">
                <a:moveTo>
                  <a:pt x="0" y="0"/>
                </a:moveTo>
                <a:lnTo>
                  <a:pt x="1914525" y="0"/>
                </a:lnTo>
              </a:path>
            </a:pathLst>
          </a:custGeom>
          <a:noFill/>
          <a:ln w="57150" cap="rnd">
            <a:solidFill>
              <a:schemeClr val="bg1">
                <a:lumMod val="8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/>
          </a:p>
        </p:txBody>
      </p:sp>
      <p:sp>
        <p:nvSpPr>
          <p:cNvPr id="94" name="Дуга 93"/>
          <p:cNvSpPr/>
          <p:nvPr/>
        </p:nvSpPr>
        <p:spPr>
          <a:xfrm rot="5400000">
            <a:off x="6343231" y="2608188"/>
            <a:ext cx="1753062" cy="1753062"/>
          </a:xfrm>
          <a:prstGeom prst="arc">
            <a:avLst>
              <a:gd name="adj1" fmla="val 16039163"/>
              <a:gd name="adj2" fmla="val 756960"/>
            </a:avLst>
          </a:prstGeom>
          <a:ln w="57150" cap="rnd" cmpd="sng">
            <a:solidFill>
              <a:schemeClr val="bg1">
                <a:lumMod val="8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10800000">
            <a:off x="6333872" y="2605916"/>
            <a:ext cx="1753062" cy="1753062"/>
          </a:xfrm>
          <a:prstGeom prst="arc">
            <a:avLst>
              <a:gd name="adj1" fmla="val 17334596"/>
              <a:gd name="adj2" fmla="val 0"/>
            </a:avLst>
          </a:prstGeom>
          <a:ln w="57150" cap="rnd" cmpd="sng">
            <a:solidFill>
              <a:schemeClr val="bg1">
                <a:lumMod val="8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1"/>
          <p:cNvGrpSpPr/>
          <p:nvPr/>
        </p:nvGrpSpPr>
        <p:grpSpPr>
          <a:xfrm>
            <a:off x="6102877" y="3180047"/>
            <a:ext cx="485557" cy="405036"/>
            <a:chOff x="6012160" y="2898023"/>
            <a:chExt cx="700313" cy="584178"/>
          </a:xfrm>
        </p:grpSpPr>
        <p:grpSp>
          <p:nvGrpSpPr>
            <p:cNvPr id="18" name="Группа 60"/>
            <p:cNvGrpSpPr/>
            <p:nvPr/>
          </p:nvGrpSpPr>
          <p:grpSpPr>
            <a:xfrm>
              <a:off x="6012160" y="2898023"/>
              <a:ext cx="700313" cy="584178"/>
              <a:chOff x="5754127" y="3384992"/>
              <a:chExt cx="599029" cy="584178"/>
            </a:xfrm>
          </p:grpSpPr>
          <p:sp>
            <p:nvSpPr>
              <p:cNvPr id="62" name="Трапеция 61"/>
              <p:cNvSpPr/>
              <p:nvPr/>
            </p:nvSpPr>
            <p:spPr>
              <a:xfrm>
                <a:off x="5756771" y="3384992"/>
                <a:ext cx="596385" cy="124683"/>
              </a:xfrm>
              <a:prstGeom prst="trapezoid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5754127" y="3544677"/>
                <a:ext cx="599029" cy="424493"/>
              </a:xfrm>
              <a:prstGeom prst="rect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19" name="Группа 64"/>
            <p:cNvGrpSpPr/>
            <p:nvPr/>
          </p:nvGrpSpPr>
          <p:grpSpPr>
            <a:xfrm>
              <a:off x="6112998" y="2898023"/>
              <a:ext cx="596386" cy="583432"/>
              <a:chOff x="5607114" y="1330276"/>
              <a:chExt cx="489580" cy="478946"/>
            </a:xfrm>
          </p:grpSpPr>
          <p:sp>
            <p:nvSpPr>
              <p:cNvPr id="66" name="Полилиния 65"/>
              <p:cNvSpPr/>
              <p:nvPr/>
            </p:nvSpPr>
            <p:spPr>
              <a:xfrm>
                <a:off x="5607115" y="1460751"/>
                <a:ext cx="489579" cy="348471"/>
              </a:xfrm>
              <a:custGeom>
                <a:avLst/>
                <a:gdLst>
                  <a:gd name="connsiteX0" fmla="*/ 0 w 489579"/>
                  <a:gd name="connsiteY0" fmla="*/ 0 h 348471"/>
                  <a:gd name="connsiteX1" fmla="*/ 489579 w 489579"/>
                  <a:gd name="connsiteY1" fmla="*/ 0 h 348471"/>
                  <a:gd name="connsiteX2" fmla="*/ 489579 w 489579"/>
                  <a:gd name="connsiteY2" fmla="*/ 348471 h 348471"/>
                  <a:gd name="connsiteX3" fmla="*/ 0 w 489579"/>
                  <a:gd name="connsiteY3" fmla="*/ 348471 h 348471"/>
                  <a:gd name="connsiteX4" fmla="*/ 0 w 489579"/>
                  <a:gd name="connsiteY4" fmla="*/ 0 h 348471"/>
                  <a:gd name="connsiteX5" fmla="*/ 347407 w 489579"/>
                  <a:gd name="connsiteY5" fmla="*/ 42608 h 348471"/>
                  <a:gd name="connsiteX6" fmla="*/ 347407 w 489579"/>
                  <a:gd name="connsiteY6" fmla="*/ 140235 h 348471"/>
                  <a:gd name="connsiteX7" fmla="*/ 445350 w 489579"/>
                  <a:gd name="connsiteY7" fmla="*/ 140235 h 348471"/>
                  <a:gd name="connsiteX8" fmla="*/ 445350 w 489579"/>
                  <a:gd name="connsiteY8" fmla="*/ 42608 h 348471"/>
                  <a:gd name="connsiteX9" fmla="*/ 347407 w 489579"/>
                  <a:gd name="connsiteY9" fmla="*/ 42608 h 348471"/>
                  <a:gd name="connsiteX10" fmla="*/ 45005 w 489579"/>
                  <a:gd name="connsiteY10" fmla="*/ 42609 h 348471"/>
                  <a:gd name="connsiteX11" fmla="*/ 45005 w 489579"/>
                  <a:gd name="connsiteY11" fmla="*/ 140236 h 348471"/>
                  <a:gd name="connsiteX12" fmla="*/ 142948 w 489579"/>
                  <a:gd name="connsiteY12" fmla="*/ 140236 h 348471"/>
                  <a:gd name="connsiteX13" fmla="*/ 142948 w 489579"/>
                  <a:gd name="connsiteY13" fmla="*/ 42609 h 348471"/>
                  <a:gd name="connsiteX14" fmla="*/ 45005 w 489579"/>
                  <a:gd name="connsiteY14" fmla="*/ 42609 h 348471"/>
                  <a:gd name="connsiteX15" fmla="*/ 197967 w 489579"/>
                  <a:gd name="connsiteY15" fmla="*/ 42609 h 348471"/>
                  <a:gd name="connsiteX16" fmla="*/ 197967 w 489579"/>
                  <a:gd name="connsiteY16" fmla="*/ 140236 h 348471"/>
                  <a:gd name="connsiteX17" fmla="*/ 295910 w 489579"/>
                  <a:gd name="connsiteY17" fmla="*/ 140236 h 348471"/>
                  <a:gd name="connsiteX18" fmla="*/ 295910 w 489579"/>
                  <a:gd name="connsiteY18" fmla="*/ 42609 h 348471"/>
                  <a:gd name="connsiteX19" fmla="*/ 197967 w 489579"/>
                  <a:gd name="connsiteY19" fmla="*/ 42609 h 348471"/>
                  <a:gd name="connsiteX20" fmla="*/ 347407 w 489579"/>
                  <a:gd name="connsiteY20" fmla="*/ 185665 h 348471"/>
                  <a:gd name="connsiteX21" fmla="*/ 347407 w 489579"/>
                  <a:gd name="connsiteY21" fmla="*/ 283292 h 348471"/>
                  <a:gd name="connsiteX22" fmla="*/ 445350 w 489579"/>
                  <a:gd name="connsiteY22" fmla="*/ 283292 h 348471"/>
                  <a:gd name="connsiteX23" fmla="*/ 445350 w 489579"/>
                  <a:gd name="connsiteY23" fmla="*/ 185665 h 348471"/>
                  <a:gd name="connsiteX24" fmla="*/ 347407 w 489579"/>
                  <a:gd name="connsiteY24" fmla="*/ 185665 h 348471"/>
                  <a:gd name="connsiteX25" fmla="*/ 45005 w 489579"/>
                  <a:gd name="connsiteY25" fmla="*/ 185666 h 348471"/>
                  <a:gd name="connsiteX26" fmla="*/ 45005 w 489579"/>
                  <a:gd name="connsiteY26" fmla="*/ 283293 h 348471"/>
                  <a:gd name="connsiteX27" fmla="*/ 142948 w 489579"/>
                  <a:gd name="connsiteY27" fmla="*/ 283293 h 348471"/>
                  <a:gd name="connsiteX28" fmla="*/ 142948 w 489579"/>
                  <a:gd name="connsiteY28" fmla="*/ 185666 h 348471"/>
                  <a:gd name="connsiteX29" fmla="*/ 45005 w 489579"/>
                  <a:gd name="connsiteY29" fmla="*/ 185666 h 348471"/>
                  <a:gd name="connsiteX30" fmla="*/ 197967 w 489579"/>
                  <a:gd name="connsiteY30" fmla="*/ 185666 h 348471"/>
                  <a:gd name="connsiteX31" fmla="*/ 197967 w 489579"/>
                  <a:gd name="connsiteY31" fmla="*/ 283293 h 348471"/>
                  <a:gd name="connsiteX32" fmla="*/ 295910 w 489579"/>
                  <a:gd name="connsiteY32" fmla="*/ 283293 h 348471"/>
                  <a:gd name="connsiteX33" fmla="*/ 295910 w 489579"/>
                  <a:gd name="connsiteY33" fmla="*/ 185666 h 348471"/>
                  <a:gd name="connsiteX34" fmla="*/ 197967 w 489579"/>
                  <a:gd name="connsiteY34" fmla="*/ 185666 h 348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89579" h="348471">
                    <a:moveTo>
                      <a:pt x="0" y="0"/>
                    </a:moveTo>
                    <a:lnTo>
                      <a:pt x="489579" y="0"/>
                    </a:lnTo>
                    <a:lnTo>
                      <a:pt x="489579" y="348471"/>
                    </a:lnTo>
                    <a:lnTo>
                      <a:pt x="0" y="348471"/>
                    </a:lnTo>
                    <a:lnTo>
                      <a:pt x="0" y="0"/>
                    </a:lnTo>
                    <a:close/>
                    <a:moveTo>
                      <a:pt x="347407" y="42608"/>
                    </a:moveTo>
                    <a:lnTo>
                      <a:pt x="347407" y="140235"/>
                    </a:lnTo>
                    <a:lnTo>
                      <a:pt x="445350" y="140235"/>
                    </a:lnTo>
                    <a:lnTo>
                      <a:pt x="445350" y="42608"/>
                    </a:lnTo>
                    <a:lnTo>
                      <a:pt x="347407" y="42608"/>
                    </a:lnTo>
                    <a:close/>
                    <a:moveTo>
                      <a:pt x="45005" y="42609"/>
                    </a:moveTo>
                    <a:lnTo>
                      <a:pt x="45005" y="140236"/>
                    </a:lnTo>
                    <a:lnTo>
                      <a:pt x="142948" y="140236"/>
                    </a:lnTo>
                    <a:lnTo>
                      <a:pt x="142948" y="42609"/>
                    </a:lnTo>
                    <a:lnTo>
                      <a:pt x="45005" y="42609"/>
                    </a:lnTo>
                    <a:close/>
                    <a:moveTo>
                      <a:pt x="197967" y="42609"/>
                    </a:moveTo>
                    <a:lnTo>
                      <a:pt x="197967" y="140236"/>
                    </a:lnTo>
                    <a:lnTo>
                      <a:pt x="295910" y="140236"/>
                    </a:lnTo>
                    <a:lnTo>
                      <a:pt x="295910" y="42609"/>
                    </a:lnTo>
                    <a:lnTo>
                      <a:pt x="197967" y="42609"/>
                    </a:lnTo>
                    <a:close/>
                    <a:moveTo>
                      <a:pt x="347407" y="185665"/>
                    </a:moveTo>
                    <a:lnTo>
                      <a:pt x="347407" y="283292"/>
                    </a:lnTo>
                    <a:lnTo>
                      <a:pt x="445350" y="283292"/>
                    </a:lnTo>
                    <a:lnTo>
                      <a:pt x="445350" y="185665"/>
                    </a:lnTo>
                    <a:lnTo>
                      <a:pt x="347407" y="185665"/>
                    </a:lnTo>
                    <a:close/>
                    <a:moveTo>
                      <a:pt x="45005" y="185666"/>
                    </a:moveTo>
                    <a:lnTo>
                      <a:pt x="45005" y="283293"/>
                    </a:lnTo>
                    <a:lnTo>
                      <a:pt x="142948" y="283293"/>
                    </a:lnTo>
                    <a:lnTo>
                      <a:pt x="142948" y="185666"/>
                    </a:lnTo>
                    <a:lnTo>
                      <a:pt x="45005" y="185666"/>
                    </a:lnTo>
                    <a:close/>
                    <a:moveTo>
                      <a:pt x="197967" y="185666"/>
                    </a:moveTo>
                    <a:lnTo>
                      <a:pt x="197967" y="283293"/>
                    </a:lnTo>
                    <a:lnTo>
                      <a:pt x="295910" y="283293"/>
                    </a:lnTo>
                    <a:lnTo>
                      <a:pt x="295910" y="185666"/>
                    </a:lnTo>
                    <a:lnTo>
                      <a:pt x="197967" y="185666"/>
                    </a:lnTo>
                    <a:close/>
                  </a:path>
                </a:pathLst>
              </a:cu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72" name="Трапеция 71"/>
              <p:cNvSpPr/>
              <p:nvPr/>
            </p:nvSpPr>
            <p:spPr>
              <a:xfrm>
                <a:off x="5607114" y="1330276"/>
                <a:ext cx="489579" cy="102354"/>
              </a:xfrm>
              <a:prstGeom prst="trapezoid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20" name="Группа 73"/>
          <p:cNvGrpSpPr/>
          <p:nvPr/>
        </p:nvGrpSpPr>
        <p:grpSpPr>
          <a:xfrm>
            <a:off x="6798565" y="4082769"/>
            <a:ext cx="485557" cy="405036"/>
            <a:chOff x="6012160" y="2898023"/>
            <a:chExt cx="700313" cy="584178"/>
          </a:xfrm>
        </p:grpSpPr>
        <p:grpSp>
          <p:nvGrpSpPr>
            <p:cNvPr id="21" name="Группа 74"/>
            <p:cNvGrpSpPr/>
            <p:nvPr/>
          </p:nvGrpSpPr>
          <p:grpSpPr>
            <a:xfrm>
              <a:off x="6012160" y="2898023"/>
              <a:ext cx="700313" cy="584178"/>
              <a:chOff x="5754127" y="3384992"/>
              <a:chExt cx="599029" cy="584178"/>
            </a:xfrm>
          </p:grpSpPr>
          <p:sp>
            <p:nvSpPr>
              <p:cNvPr id="79" name="Трапеция 78"/>
              <p:cNvSpPr/>
              <p:nvPr/>
            </p:nvSpPr>
            <p:spPr>
              <a:xfrm>
                <a:off x="5756771" y="3384992"/>
                <a:ext cx="596385" cy="124683"/>
              </a:xfrm>
              <a:prstGeom prst="trapezoid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0" name="Прямоугольник 79"/>
              <p:cNvSpPr/>
              <p:nvPr/>
            </p:nvSpPr>
            <p:spPr>
              <a:xfrm>
                <a:off x="5754127" y="3544677"/>
                <a:ext cx="599029" cy="424493"/>
              </a:xfrm>
              <a:prstGeom prst="rect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22" name="Группа 75"/>
            <p:cNvGrpSpPr/>
            <p:nvPr/>
          </p:nvGrpSpPr>
          <p:grpSpPr>
            <a:xfrm>
              <a:off x="6112998" y="2898023"/>
              <a:ext cx="596386" cy="583432"/>
              <a:chOff x="5607114" y="1330276"/>
              <a:chExt cx="489580" cy="478946"/>
            </a:xfrm>
          </p:grpSpPr>
          <p:sp>
            <p:nvSpPr>
              <p:cNvPr id="77" name="Полилиния 76"/>
              <p:cNvSpPr/>
              <p:nvPr/>
            </p:nvSpPr>
            <p:spPr>
              <a:xfrm>
                <a:off x="5607115" y="1460751"/>
                <a:ext cx="489579" cy="348471"/>
              </a:xfrm>
              <a:custGeom>
                <a:avLst/>
                <a:gdLst>
                  <a:gd name="connsiteX0" fmla="*/ 0 w 489579"/>
                  <a:gd name="connsiteY0" fmla="*/ 0 h 348471"/>
                  <a:gd name="connsiteX1" fmla="*/ 489579 w 489579"/>
                  <a:gd name="connsiteY1" fmla="*/ 0 h 348471"/>
                  <a:gd name="connsiteX2" fmla="*/ 489579 w 489579"/>
                  <a:gd name="connsiteY2" fmla="*/ 348471 h 348471"/>
                  <a:gd name="connsiteX3" fmla="*/ 0 w 489579"/>
                  <a:gd name="connsiteY3" fmla="*/ 348471 h 348471"/>
                  <a:gd name="connsiteX4" fmla="*/ 0 w 489579"/>
                  <a:gd name="connsiteY4" fmla="*/ 0 h 348471"/>
                  <a:gd name="connsiteX5" fmla="*/ 347407 w 489579"/>
                  <a:gd name="connsiteY5" fmla="*/ 42608 h 348471"/>
                  <a:gd name="connsiteX6" fmla="*/ 347407 w 489579"/>
                  <a:gd name="connsiteY6" fmla="*/ 140235 h 348471"/>
                  <a:gd name="connsiteX7" fmla="*/ 445350 w 489579"/>
                  <a:gd name="connsiteY7" fmla="*/ 140235 h 348471"/>
                  <a:gd name="connsiteX8" fmla="*/ 445350 w 489579"/>
                  <a:gd name="connsiteY8" fmla="*/ 42608 h 348471"/>
                  <a:gd name="connsiteX9" fmla="*/ 347407 w 489579"/>
                  <a:gd name="connsiteY9" fmla="*/ 42608 h 348471"/>
                  <a:gd name="connsiteX10" fmla="*/ 45005 w 489579"/>
                  <a:gd name="connsiteY10" fmla="*/ 42609 h 348471"/>
                  <a:gd name="connsiteX11" fmla="*/ 45005 w 489579"/>
                  <a:gd name="connsiteY11" fmla="*/ 140236 h 348471"/>
                  <a:gd name="connsiteX12" fmla="*/ 142948 w 489579"/>
                  <a:gd name="connsiteY12" fmla="*/ 140236 h 348471"/>
                  <a:gd name="connsiteX13" fmla="*/ 142948 w 489579"/>
                  <a:gd name="connsiteY13" fmla="*/ 42609 h 348471"/>
                  <a:gd name="connsiteX14" fmla="*/ 45005 w 489579"/>
                  <a:gd name="connsiteY14" fmla="*/ 42609 h 348471"/>
                  <a:gd name="connsiteX15" fmla="*/ 197967 w 489579"/>
                  <a:gd name="connsiteY15" fmla="*/ 42609 h 348471"/>
                  <a:gd name="connsiteX16" fmla="*/ 197967 w 489579"/>
                  <a:gd name="connsiteY16" fmla="*/ 140236 h 348471"/>
                  <a:gd name="connsiteX17" fmla="*/ 295910 w 489579"/>
                  <a:gd name="connsiteY17" fmla="*/ 140236 h 348471"/>
                  <a:gd name="connsiteX18" fmla="*/ 295910 w 489579"/>
                  <a:gd name="connsiteY18" fmla="*/ 42609 h 348471"/>
                  <a:gd name="connsiteX19" fmla="*/ 197967 w 489579"/>
                  <a:gd name="connsiteY19" fmla="*/ 42609 h 348471"/>
                  <a:gd name="connsiteX20" fmla="*/ 347407 w 489579"/>
                  <a:gd name="connsiteY20" fmla="*/ 185665 h 348471"/>
                  <a:gd name="connsiteX21" fmla="*/ 347407 w 489579"/>
                  <a:gd name="connsiteY21" fmla="*/ 283292 h 348471"/>
                  <a:gd name="connsiteX22" fmla="*/ 445350 w 489579"/>
                  <a:gd name="connsiteY22" fmla="*/ 283292 h 348471"/>
                  <a:gd name="connsiteX23" fmla="*/ 445350 w 489579"/>
                  <a:gd name="connsiteY23" fmla="*/ 185665 h 348471"/>
                  <a:gd name="connsiteX24" fmla="*/ 347407 w 489579"/>
                  <a:gd name="connsiteY24" fmla="*/ 185665 h 348471"/>
                  <a:gd name="connsiteX25" fmla="*/ 45005 w 489579"/>
                  <a:gd name="connsiteY25" fmla="*/ 185666 h 348471"/>
                  <a:gd name="connsiteX26" fmla="*/ 45005 w 489579"/>
                  <a:gd name="connsiteY26" fmla="*/ 283293 h 348471"/>
                  <a:gd name="connsiteX27" fmla="*/ 142948 w 489579"/>
                  <a:gd name="connsiteY27" fmla="*/ 283293 h 348471"/>
                  <a:gd name="connsiteX28" fmla="*/ 142948 w 489579"/>
                  <a:gd name="connsiteY28" fmla="*/ 185666 h 348471"/>
                  <a:gd name="connsiteX29" fmla="*/ 45005 w 489579"/>
                  <a:gd name="connsiteY29" fmla="*/ 185666 h 348471"/>
                  <a:gd name="connsiteX30" fmla="*/ 197967 w 489579"/>
                  <a:gd name="connsiteY30" fmla="*/ 185666 h 348471"/>
                  <a:gd name="connsiteX31" fmla="*/ 197967 w 489579"/>
                  <a:gd name="connsiteY31" fmla="*/ 283293 h 348471"/>
                  <a:gd name="connsiteX32" fmla="*/ 295910 w 489579"/>
                  <a:gd name="connsiteY32" fmla="*/ 283293 h 348471"/>
                  <a:gd name="connsiteX33" fmla="*/ 295910 w 489579"/>
                  <a:gd name="connsiteY33" fmla="*/ 185666 h 348471"/>
                  <a:gd name="connsiteX34" fmla="*/ 197967 w 489579"/>
                  <a:gd name="connsiteY34" fmla="*/ 185666 h 348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89579" h="348471">
                    <a:moveTo>
                      <a:pt x="0" y="0"/>
                    </a:moveTo>
                    <a:lnTo>
                      <a:pt x="489579" y="0"/>
                    </a:lnTo>
                    <a:lnTo>
                      <a:pt x="489579" y="348471"/>
                    </a:lnTo>
                    <a:lnTo>
                      <a:pt x="0" y="348471"/>
                    </a:lnTo>
                    <a:lnTo>
                      <a:pt x="0" y="0"/>
                    </a:lnTo>
                    <a:close/>
                    <a:moveTo>
                      <a:pt x="347407" y="42608"/>
                    </a:moveTo>
                    <a:lnTo>
                      <a:pt x="347407" y="140235"/>
                    </a:lnTo>
                    <a:lnTo>
                      <a:pt x="445350" y="140235"/>
                    </a:lnTo>
                    <a:lnTo>
                      <a:pt x="445350" y="42608"/>
                    </a:lnTo>
                    <a:lnTo>
                      <a:pt x="347407" y="42608"/>
                    </a:lnTo>
                    <a:close/>
                    <a:moveTo>
                      <a:pt x="45005" y="42609"/>
                    </a:moveTo>
                    <a:lnTo>
                      <a:pt x="45005" y="140236"/>
                    </a:lnTo>
                    <a:lnTo>
                      <a:pt x="142948" y="140236"/>
                    </a:lnTo>
                    <a:lnTo>
                      <a:pt x="142948" y="42609"/>
                    </a:lnTo>
                    <a:lnTo>
                      <a:pt x="45005" y="42609"/>
                    </a:lnTo>
                    <a:close/>
                    <a:moveTo>
                      <a:pt x="197967" y="42609"/>
                    </a:moveTo>
                    <a:lnTo>
                      <a:pt x="197967" y="140236"/>
                    </a:lnTo>
                    <a:lnTo>
                      <a:pt x="295910" y="140236"/>
                    </a:lnTo>
                    <a:lnTo>
                      <a:pt x="295910" y="42609"/>
                    </a:lnTo>
                    <a:lnTo>
                      <a:pt x="197967" y="42609"/>
                    </a:lnTo>
                    <a:close/>
                    <a:moveTo>
                      <a:pt x="347407" y="185665"/>
                    </a:moveTo>
                    <a:lnTo>
                      <a:pt x="347407" y="283292"/>
                    </a:lnTo>
                    <a:lnTo>
                      <a:pt x="445350" y="283292"/>
                    </a:lnTo>
                    <a:lnTo>
                      <a:pt x="445350" y="185665"/>
                    </a:lnTo>
                    <a:lnTo>
                      <a:pt x="347407" y="185665"/>
                    </a:lnTo>
                    <a:close/>
                    <a:moveTo>
                      <a:pt x="45005" y="185666"/>
                    </a:moveTo>
                    <a:lnTo>
                      <a:pt x="45005" y="283293"/>
                    </a:lnTo>
                    <a:lnTo>
                      <a:pt x="142948" y="283293"/>
                    </a:lnTo>
                    <a:lnTo>
                      <a:pt x="142948" y="185666"/>
                    </a:lnTo>
                    <a:lnTo>
                      <a:pt x="45005" y="185666"/>
                    </a:lnTo>
                    <a:close/>
                    <a:moveTo>
                      <a:pt x="197967" y="185666"/>
                    </a:moveTo>
                    <a:lnTo>
                      <a:pt x="197967" y="283293"/>
                    </a:lnTo>
                    <a:lnTo>
                      <a:pt x="295910" y="283293"/>
                    </a:lnTo>
                    <a:lnTo>
                      <a:pt x="295910" y="185666"/>
                    </a:lnTo>
                    <a:lnTo>
                      <a:pt x="197967" y="185666"/>
                    </a:lnTo>
                    <a:close/>
                  </a:path>
                </a:pathLst>
              </a:cu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78" name="Трапеция 77"/>
              <p:cNvSpPr/>
              <p:nvPr/>
            </p:nvSpPr>
            <p:spPr>
              <a:xfrm>
                <a:off x="5607114" y="1330276"/>
                <a:ext cx="489579" cy="102354"/>
              </a:xfrm>
              <a:prstGeom prst="trapezoid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25" name="Группа 84"/>
          <p:cNvGrpSpPr/>
          <p:nvPr/>
        </p:nvGrpSpPr>
        <p:grpSpPr>
          <a:xfrm>
            <a:off x="7830777" y="3224811"/>
            <a:ext cx="485557" cy="405036"/>
            <a:chOff x="6012160" y="2898023"/>
            <a:chExt cx="700313" cy="584178"/>
          </a:xfrm>
        </p:grpSpPr>
        <p:grpSp>
          <p:nvGrpSpPr>
            <p:cNvPr id="26" name="Группа 85"/>
            <p:cNvGrpSpPr/>
            <p:nvPr/>
          </p:nvGrpSpPr>
          <p:grpSpPr>
            <a:xfrm>
              <a:off x="6012160" y="2898023"/>
              <a:ext cx="700313" cy="584178"/>
              <a:chOff x="5754127" y="3384992"/>
              <a:chExt cx="599029" cy="584178"/>
            </a:xfrm>
          </p:grpSpPr>
          <p:sp>
            <p:nvSpPr>
              <p:cNvPr id="91" name="Трапеция 90"/>
              <p:cNvSpPr/>
              <p:nvPr/>
            </p:nvSpPr>
            <p:spPr>
              <a:xfrm>
                <a:off x="5756771" y="3384992"/>
                <a:ext cx="596385" cy="124683"/>
              </a:xfrm>
              <a:prstGeom prst="trapezoid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92" name="Прямоугольник 91"/>
              <p:cNvSpPr/>
              <p:nvPr/>
            </p:nvSpPr>
            <p:spPr>
              <a:xfrm>
                <a:off x="5754127" y="3544677"/>
                <a:ext cx="599029" cy="424493"/>
              </a:xfrm>
              <a:prstGeom prst="rect">
                <a:avLst/>
              </a:prstGeom>
              <a:solidFill>
                <a:srgbClr val="F4B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27" name="Группа 86"/>
            <p:cNvGrpSpPr/>
            <p:nvPr/>
          </p:nvGrpSpPr>
          <p:grpSpPr>
            <a:xfrm>
              <a:off x="6112998" y="2898023"/>
              <a:ext cx="596386" cy="583432"/>
              <a:chOff x="5607114" y="1330276"/>
              <a:chExt cx="489580" cy="478946"/>
            </a:xfrm>
          </p:grpSpPr>
          <p:sp>
            <p:nvSpPr>
              <p:cNvPr id="88" name="Полилиния 87"/>
              <p:cNvSpPr/>
              <p:nvPr/>
            </p:nvSpPr>
            <p:spPr>
              <a:xfrm>
                <a:off x="5607115" y="1460751"/>
                <a:ext cx="489579" cy="348471"/>
              </a:xfrm>
              <a:custGeom>
                <a:avLst/>
                <a:gdLst>
                  <a:gd name="connsiteX0" fmla="*/ 0 w 489579"/>
                  <a:gd name="connsiteY0" fmla="*/ 0 h 348471"/>
                  <a:gd name="connsiteX1" fmla="*/ 489579 w 489579"/>
                  <a:gd name="connsiteY1" fmla="*/ 0 h 348471"/>
                  <a:gd name="connsiteX2" fmla="*/ 489579 w 489579"/>
                  <a:gd name="connsiteY2" fmla="*/ 348471 h 348471"/>
                  <a:gd name="connsiteX3" fmla="*/ 0 w 489579"/>
                  <a:gd name="connsiteY3" fmla="*/ 348471 h 348471"/>
                  <a:gd name="connsiteX4" fmla="*/ 0 w 489579"/>
                  <a:gd name="connsiteY4" fmla="*/ 0 h 348471"/>
                  <a:gd name="connsiteX5" fmla="*/ 347407 w 489579"/>
                  <a:gd name="connsiteY5" fmla="*/ 42608 h 348471"/>
                  <a:gd name="connsiteX6" fmla="*/ 347407 w 489579"/>
                  <a:gd name="connsiteY6" fmla="*/ 140235 h 348471"/>
                  <a:gd name="connsiteX7" fmla="*/ 445350 w 489579"/>
                  <a:gd name="connsiteY7" fmla="*/ 140235 h 348471"/>
                  <a:gd name="connsiteX8" fmla="*/ 445350 w 489579"/>
                  <a:gd name="connsiteY8" fmla="*/ 42608 h 348471"/>
                  <a:gd name="connsiteX9" fmla="*/ 347407 w 489579"/>
                  <a:gd name="connsiteY9" fmla="*/ 42608 h 348471"/>
                  <a:gd name="connsiteX10" fmla="*/ 45005 w 489579"/>
                  <a:gd name="connsiteY10" fmla="*/ 42609 h 348471"/>
                  <a:gd name="connsiteX11" fmla="*/ 45005 w 489579"/>
                  <a:gd name="connsiteY11" fmla="*/ 140236 h 348471"/>
                  <a:gd name="connsiteX12" fmla="*/ 142948 w 489579"/>
                  <a:gd name="connsiteY12" fmla="*/ 140236 h 348471"/>
                  <a:gd name="connsiteX13" fmla="*/ 142948 w 489579"/>
                  <a:gd name="connsiteY13" fmla="*/ 42609 h 348471"/>
                  <a:gd name="connsiteX14" fmla="*/ 45005 w 489579"/>
                  <a:gd name="connsiteY14" fmla="*/ 42609 h 348471"/>
                  <a:gd name="connsiteX15" fmla="*/ 197967 w 489579"/>
                  <a:gd name="connsiteY15" fmla="*/ 42609 h 348471"/>
                  <a:gd name="connsiteX16" fmla="*/ 197967 w 489579"/>
                  <a:gd name="connsiteY16" fmla="*/ 140236 h 348471"/>
                  <a:gd name="connsiteX17" fmla="*/ 295910 w 489579"/>
                  <a:gd name="connsiteY17" fmla="*/ 140236 h 348471"/>
                  <a:gd name="connsiteX18" fmla="*/ 295910 w 489579"/>
                  <a:gd name="connsiteY18" fmla="*/ 42609 h 348471"/>
                  <a:gd name="connsiteX19" fmla="*/ 197967 w 489579"/>
                  <a:gd name="connsiteY19" fmla="*/ 42609 h 348471"/>
                  <a:gd name="connsiteX20" fmla="*/ 347407 w 489579"/>
                  <a:gd name="connsiteY20" fmla="*/ 185665 h 348471"/>
                  <a:gd name="connsiteX21" fmla="*/ 347407 w 489579"/>
                  <a:gd name="connsiteY21" fmla="*/ 283292 h 348471"/>
                  <a:gd name="connsiteX22" fmla="*/ 445350 w 489579"/>
                  <a:gd name="connsiteY22" fmla="*/ 283292 h 348471"/>
                  <a:gd name="connsiteX23" fmla="*/ 445350 w 489579"/>
                  <a:gd name="connsiteY23" fmla="*/ 185665 h 348471"/>
                  <a:gd name="connsiteX24" fmla="*/ 347407 w 489579"/>
                  <a:gd name="connsiteY24" fmla="*/ 185665 h 348471"/>
                  <a:gd name="connsiteX25" fmla="*/ 45005 w 489579"/>
                  <a:gd name="connsiteY25" fmla="*/ 185666 h 348471"/>
                  <a:gd name="connsiteX26" fmla="*/ 45005 w 489579"/>
                  <a:gd name="connsiteY26" fmla="*/ 283293 h 348471"/>
                  <a:gd name="connsiteX27" fmla="*/ 142948 w 489579"/>
                  <a:gd name="connsiteY27" fmla="*/ 283293 h 348471"/>
                  <a:gd name="connsiteX28" fmla="*/ 142948 w 489579"/>
                  <a:gd name="connsiteY28" fmla="*/ 185666 h 348471"/>
                  <a:gd name="connsiteX29" fmla="*/ 45005 w 489579"/>
                  <a:gd name="connsiteY29" fmla="*/ 185666 h 348471"/>
                  <a:gd name="connsiteX30" fmla="*/ 197967 w 489579"/>
                  <a:gd name="connsiteY30" fmla="*/ 185666 h 348471"/>
                  <a:gd name="connsiteX31" fmla="*/ 197967 w 489579"/>
                  <a:gd name="connsiteY31" fmla="*/ 283293 h 348471"/>
                  <a:gd name="connsiteX32" fmla="*/ 295910 w 489579"/>
                  <a:gd name="connsiteY32" fmla="*/ 283293 h 348471"/>
                  <a:gd name="connsiteX33" fmla="*/ 295910 w 489579"/>
                  <a:gd name="connsiteY33" fmla="*/ 185666 h 348471"/>
                  <a:gd name="connsiteX34" fmla="*/ 197967 w 489579"/>
                  <a:gd name="connsiteY34" fmla="*/ 185666 h 348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89579" h="348471">
                    <a:moveTo>
                      <a:pt x="0" y="0"/>
                    </a:moveTo>
                    <a:lnTo>
                      <a:pt x="489579" y="0"/>
                    </a:lnTo>
                    <a:lnTo>
                      <a:pt x="489579" y="348471"/>
                    </a:lnTo>
                    <a:lnTo>
                      <a:pt x="0" y="348471"/>
                    </a:lnTo>
                    <a:lnTo>
                      <a:pt x="0" y="0"/>
                    </a:lnTo>
                    <a:close/>
                    <a:moveTo>
                      <a:pt x="347407" y="42608"/>
                    </a:moveTo>
                    <a:lnTo>
                      <a:pt x="347407" y="140235"/>
                    </a:lnTo>
                    <a:lnTo>
                      <a:pt x="445350" y="140235"/>
                    </a:lnTo>
                    <a:lnTo>
                      <a:pt x="445350" y="42608"/>
                    </a:lnTo>
                    <a:lnTo>
                      <a:pt x="347407" y="42608"/>
                    </a:lnTo>
                    <a:close/>
                    <a:moveTo>
                      <a:pt x="45005" y="42609"/>
                    </a:moveTo>
                    <a:lnTo>
                      <a:pt x="45005" y="140236"/>
                    </a:lnTo>
                    <a:lnTo>
                      <a:pt x="142948" y="140236"/>
                    </a:lnTo>
                    <a:lnTo>
                      <a:pt x="142948" y="42609"/>
                    </a:lnTo>
                    <a:lnTo>
                      <a:pt x="45005" y="42609"/>
                    </a:lnTo>
                    <a:close/>
                    <a:moveTo>
                      <a:pt x="197967" y="42609"/>
                    </a:moveTo>
                    <a:lnTo>
                      <a:pt x="197967" y="140236"/>
                    </a:lnTo>
                    <a:lnTo>
                      <a:pt x="295910" y="140236"/>
                    </a:lnTo>
                    <a:lnTo>
                      <a:pt x="295910" y="42609"/>
                    </a:lnTo>
                    <a:lnTo>
                      <a:pt x="197967" y="42609"/>
                    </a:lnTo>
                    <a:close/>
                    <a:moveTo>
                      <a:pt x="347407" y="185665"/>
                    </a:moveTo>
                    <a:lnTo>
                      <a:pt x="347407" y="283292"/>
                    </a:lnTo>
                    <a:lnTo>
                      <a:pt x="445350" y="283292"/>
                    </a:lnTo>
                    <a:lnTo>
                      <a:pt x="445350" y="185665"/>
                    </a:lnTo>
                    <a:lnTo>
                      <a:pt x="347407" y="185665"/>
                    </a:lnTo>
                    <a:close/>
                    <a:moveTo>
                      <a:pt x="45005" y="185666"/>
                    </a:moveTo>
                    <a:lnTo>
                      <a:pt x="45005" y="283293"/>
                    </a:lnTo>
                    <a:lnTo>
                      <a:pt x="142948" y="283293"/>
                    </a:lnTo>
                    <a:lnTo>
                      <a:pt x="142948" y="185666"/>
                    </a:lnTo>
                    <a:lnTo>
                      <a:pt x="45005" y="185666"/>
                    </a:lnTo>
                    <a:close/>
                    <a:moveTo>
                      <a:pt x="197967" y="185666"/>
                    </a:moveTo>
                    <a:lnTo>
                      <a:pt x="197967" y="283293"/>
                    </a:lnTo>
                    <a:lnTo>
                      <a:pt x="295910" y="283293"/>
                    </a:lnTo>
                    <a:lnTo>
                      <a:pt x="295910" y="185666"/>
                    </a:lnTo>
                    <a:lnTo>
                      <a:pt x="197967" y="185666"/>
                    </a:lnTo>
                    <a:close/>
                  </a:path>
                </a:pathLst>
              </a:cu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9" name="Трапеция 88"/>
              <p:cNvSpPr/>
              <p:nvPr/>
            </p:nvSpPr>
            <p:spPr>
              <a:xfrm>
                <a:off x="5607114" y="1330276"/>
                <a:ext cx="489579" cy="102354"/>
              </a:xfrm>
              <a:prstGeom prst="trapezoid">
                <a:avLst/>
              </a:prstGeom>
              <a:solidFill>
                <a:srgbClr val="DA251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98" name="TextBox 97"/>
          <p:cNvSpPr txBox="1"/>
          <p:nvPr/>
        </p:nvSpPr>
        <p:spPr>
          <a:xfrm>
            <a:off x="6665633" y="3311259"/>
            <a:ext cx="109851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объединяемся в кластер центров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275824" y="279996"/>
            <a:ext cx="5016901" cy="803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ru-RU" sz="3200" b="1" dirty="0"/>
              <a:t>Как работает модель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256409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2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/>
          <p:cNvSpPr txBox="1"/>
          <p:nvPr/>
        </p:nvSpPr>
        <p:spPr>
          <a:xfrm>
            <a:off x="2030429" y="1982023"/>
            <a:ext cx="29263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Система подготовки инженерных кадров новаторского типа, способных к генерации знаний, проведению исследований, проектированию, организации производства и внедрению продукции</a:t>
            </a:r>
          </a:p>
        </p:txBody>
      </p:sp>
      <p:sp>
        <p:nvSpPr>
          <p:cNvPr id="238" name="Овал 237"/>
          <p:cNvSpPr/>
          <p:nvPr/>
        </p:nvSpPr>
        <p:spPr>
          <a:xfrm>
            <a:off x="6417234" y="2032279"/>
            <a:ext cx="803494" cy="803494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3" name="Овал 242"/>
          <p:cNvSpPr/>
          <p:nvPr/>
        </p:nvSpPr>
        <p:spPr>
          <a:xfrm>
            <a:off x="322578" y="4011040"/>
            <a:ext cx="803494" cy="803494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5" name="Овал 244"/>
          <p:cNvSpPr/>
          <p:nvPr/>
        </p:nvSpPr>
        <p:spPr>
          <a:xfrm>
            <a:off x="6007376" y="3966860"/>
            <a:ext cx="803494" cy="803494"/>
          </a:xfrm>
          <a:prstGeom prst="ellipse">
            <a:avLst/>
          </a:pr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TextBox 129"/>
          <p:cNvSpPr txBox="1"/>
          <p:nvPr/>
        </p:nvSpPr>
        <p:spPr>
          <a:xfrm>
            <a:off x="2009029" y="1491630"/>
            <a:ext cx="4173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Инженерные команды</a:t>
            </a:r>
          </a:p>
        </p:txBody>
      </p:sp>
      <p:sp>
        <p:nvSpPr>
          <p:cNvPr id="105" name="Полилиния 104"/>
          <p:cNvSpPr/>
          <p:nvPr/>
        </p:nvSpPr>
        <p:spPr>
          <a:xfrm>
            <a:off x="4818592" y="1667397"/>
            <a:ext cx="829733" cy="1113903"/>
          </a:xfrm>
          <a:custGeom>
            <a:avLst/>
            <a:gdLst>
              <a:gd name="connsiteX0" fmla="*/ 829733 w 829733"/>
              <a:gd name="connsiteY0" fmla="*/ 1113903 h 1113903"/>
              <a:gd name="connsiteX1" fmla="*/ 429683 w 829733"/>
              <a:gd name="connsiteY1" fmla="*/ 866253 h 1113903"/>
              <a:gd name="connsiteX2" fmla="*/ 458258 w 829733"/>
              <a:gd name="connsiteY2" fmla="*/ 570978 h 1113903"/>
              <a:gd name="connsiteX3" fmla="*/ 77258 w 829733"/>
              <a:gd name="connsiteY3" fmla="*/ 428103 h 1113903"/>
              <a:gd name="connsiteX4" fmla="*/ 10583 w 829733"/>
              <a:gd name="connsiteY4" fmla="*/ 37578 h 1113903"/>
              <a:gd name="connsiteX5" fmla="*/ 1058 w 829733"/>
              <a:gd name="connsiteY5" fmla="*/ 37578 h 111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9733" h="1113903">
                <a:moveTo>
                  <a:pt x="829733" y="1113903"/>
                </a:moveTo>
                <a:cubicBezTo>
                  <a:pt x="660664" y="1035321"/>
                  <a:pt x="491595" y="956740"/>
                  <a:pt x="429683" y="866253"/>
                </a:cubicBezTo>
                <a:cubicBezTo>
                  <a:pt x="367771" y="775766"/>
                  <a:pt x="516995" y="644003"/>
                  <a:pt x="458258" y="570978"/>
                </a:cubicBezTo>
                <a:cubicBezTo>
                  <a:pt x="399521" y="497953"/>
                  <a:pt x="151870" y="517003"/>
                  <a:pt x="77258" y="428103"/>
                </a:cubicBezTo>
                <a:cubicBezTo>
                  <a:pt x="2645" y="339203"/>
                  <a:pt x="23283" y="102665"/>
                  <a:pt x="10583" y="37578"/>
                </a:cubicBezTo>
                <a:cubicBezTo>
                  <a:pt x="-2117" y="-27509"/>
                  <a:pt x="-530" y="5034"/>
                  <a:pt x="1058" y="37578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87301" y="354158"/>
            <a:ext cx="20091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Центр технологического развития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714358" y="328428"/>
            <a:ext cx="443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2" name="Группа 1"/>
          <p:cNvGrpSpPr/>
          <p:nvPr/>
        </p:nvGrpSpPr>
        <p:grpSpPr>
          <a:xfrm rot="1800000">
            <a:off x="5491008" y="1271439"/>
            <a:ext cx="3459442" cy="1179047"/>
            <a:chOff x="5714169" y="3407212"/>
            <a:chExt cx="2691171" cy="917205"/>
          </a:xfrm>
        </p:grpSpPr>
        <p:sp>
          <p:nvSpPr>
            <p:cNvPr id="133" name="Полилиния 132"/>
            <p:cNvSpPr/>
            <p:nvPr/>
          </p:nvSpPr>
          <p:spPr>
            <a:xfrm rot="12600000">
              <a:off x="5714169" y="3690587"/>
              <a:ext cx="415771" cy="358423"/>
            </a:xfrm>
            <a:custGeom>
              <a:avLst/>
              <a:gdLst>
                <a:gd name="connsiteX0" fmla="*/ 364381 w 1469739"/>
                <a:gd name="connsiteY0" fmla="*/ 0 h 1267016"/>
                <a:gd name="connsiteX1" fmla="*/ 1105358 w 1469739"/>
                <a:gd name="connsiteY1" fmla="*/ 0 h 1267016"/>
                <a:gd name="connsiteX2" fmla="*/ 1469739 w 1469739"/>
                <a:gd name="connsiteY2" fmla="*/ 633508 h 1267016"/>
                <a:gd name="connsiteX3" fmla="*/ 1105358 w 1469739"/>
                <a:gd name="connsiteY3" fmla="*/ 1267016 h 1267016"/>
                <a:gd name="connsiteX4" fmla="*/ 364381 w 1469739"/>
                <a:gd name="connsiteY4" fmla="*/ 1267016 h 1267016"/>
                <a:gd name="connsiteX5" fmla="*/ 0 w 1469739"/>
                <a:gd name="connsiteY5" fmla="*/ 633508 h 1267016"/>
                <a:gd name="connsiteX6" fmla="*/ 364381 w 1469739"/>
                <a:gd name="connsiteY6" fmla="*/ 0 h 1267016"/>
                <a:gd name="connsiteX7" fmla="*/ 526593 w 1469739"/>
                <a:gd name="connsiteY7" fmla="*/ 286838 h 1267016"/>
                <a:gd name="connsiteX8" fmla="*/ 325561 w 1469739"/>
                <a:gd name="connsiteY8" fmla="*/ 636349 h 1267016"/>
                <a:gd name="connsiteX9" fmla="*/ 526593 w 1469739"/>
                <a:gd name="connsiteY9" fmla="*/ 985860 h 1267016"/>
                <a:gd name="connsiteX10" fmla="*/ 935395 w 1469739"/>
                <a:gd name="connsiteY10" fmla="*/ 985860 h 1267016"/>
                <a:gd name="connsiteX11" fmla="*/ 1136427 w 1469739"/>
                <a:gd name="connsiteY11" fmla="*/ 636349 h 1267016"/>
                <a:gd name="connsiteX12" fmla="*/ 935395 w 1469739"/>
                <a:gd name="connsiteY12" fmla="*/ 286838 h 1267016"/>
                <a:gd name="connsiteX13" fmla="*/ 526593 w 1469739"/>
                <a:gd name="connsiteY13" fmla="*/ 286838 h 1267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69739" h="1267016">
                  <a:moveTo>
                    <a:pt x="364381" y="0"/>
                  </a:moveTo>
                  <a:lnTo>
                    <a:pt x="1105358" y="0"/>
                  </a:lnTo>
                  <a:lnTo>
                    <a:pt x="1469739" y="633508"/>
                  </a:lnTo>
                  <a:lnTo>
                    <a:pt x="1105358" y="1267016"/>
                  </a:lnTo>
                  <a:lnTo>
                    <a:pt x="364381" y="1267016"/>
                  </a:lnTo>
                  <a:lnTo>
                    <a:pt x="0" y="633508"/>
                  </a:lnTo>
                  <a:lnTo>
                    <a:pt x="364381" y="0"/>
                  </a:lnTo>
                  <a:close/>
                  <a:moveTo>
                    <a:pt x="526593" y="286838"/>
                  </a:moveTo>
                  <a:lnTo>
                    <a:pt x="325561" y="636349"/>
                  </a:lnTo>
                  <a:lnTo>
                    <a:pt x="526593" y="985860"/>
                  </a:lnTo>
                  <a:lnTo>
                    <a:pt x="935395" y="985860"/>
                  </a:lnTo>
                  <a:lnTo>
                    <a:pt x="1136427" y="636349"/>
                  </a:lnTo>
                  <a:lnTo>
                    <a:pt x="935395" y="286838"/>
                  </a:lnTo>
                  <a:lnTo>
                    <a:pt x="526593" y="286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6" name="Полилиния 175"/>
            <p:cNvSpPr/>
            <p:nvPr/>
          </p:nvSpPr>
          <p:spPr>
            <a:xfrm>
              <a:off x="5915511" y="3407212"/>
              <a:ext cx="2489829" cy="917205"/>
            </a:xfrm>
            <a:custGeom>
              <a:avLst/>
              <a:gdLst>
                <a:gd name="connsiteX0" fmla="*/ 3011952 w 3213314"/>
                <a:gd name="connsiteY0" fmla="*/ 440680 h 1339251"/>
                <a:gd name="connsiteX1" fmla="*/ 3142484 w 3213314"/>
                <a:gd name="connsiteY1" fmla="*/ 440680 h 1339251"/>
                <a:gd name="connsiteX2" fmla="*/ 3213314 w 3213314"/>
                <a:gd name="connsiteY2" fmla="*/ 511510 h 1339251"/>
                <a:gd name="connsiteX3" fmla="*/ 3213314 w 3213314"/>
                <a:gd name="connsiteY3" fmla="*/ 794822 h 1339251"/>
                <a:gd name="connsiteX4" fmla="*/ 3142484 w 3213314"/>
                <a:gd name="connsiteY4" fmla="*/ 865652 h 1339251"/>
                <a:gd name="connsiteX5" fmla="*/ 3011952 w 3213314"/>
                <a:gd name="connsiteY5" fmla="*/ 866105 h 1339251"/>
                <a:gd name="connsiteX6" fmla="*/ 2450625 w 3213314"/>
                <a:gd name="connsiteY6" fmla="*/ 440680 h 1339251"/>
                <a:gd name="connsiteX7" fmla="*/ 2592015 w 3213314"/>
                <a:gd name="connsiteY7" fmla="*/ 440680 h 1339251"/>
                <a:gd name="connsiteX8" fmla="*/ 2592015 w 3213314"/>
                <a:gd name="connsiteY8" fmla="*/ 867561 h 1339251"/>
                <a:gd name="connsiteX9" fmla="*/ 2450625 w 3213314"/>
                <a:gd name="connsiteY9" fmla="*/ 868051 h 1339251"/>
                <a:gd name="connsiteX10" fmla="*/ 2076407 w 3213314"/>
                <a:gd name="connsiteY10" fmla="*/ 440680 h 1339251"/>
                <a:gd name="connsiteX11" fmla="*/ 2217797 w 3213314"/>
                <a:gd name="connsiteY11" fmla="*/ 440680 h 1339251"/>
                <a:gd name="connsiteX12" fmla="*/ 2217797 w 3213314"/>
                <a:gd name="connsiteY12" fmla="*/ 868858 h 1339251"/>
                <a:gd name="connsiteX13" fmla="*/ 2076407 w 3213314"/>
                <a:gd name="connsiteY13" fmla="*/ 869349 h 1339251"/>
                <a:gd name="connsiteX14" fmla="*/ 2824843 w 3213314"/>
                <a:gd name="connsiteY14" fmla="*/ 440679 h 1339251"/>
                <a:gd name="connsiteX15" fmla="*/ 2966233 w 3213314"/>
                <a:gd name="connsiteY15" fmla="*/ 440679 h 1339251"/>
                <a:gd name="connsiteX16" fmla="*/ 2966233 w 3213314"/>
                <a:gd name="connsiteY16" fmla="*/ 866262 h 1339251"/>
                <a:gd name="connsiteX17" fmla="*/ 2824843 w 3213314"/>
                <a:gd name="connsiteY17" fmla="*/ 866753 h 1339251"/>
                <a:gd name="connsiteX18" fmla="*/ 2637734 w 3213314"/>
                <a:gd name="connsiteY18" fmla="*/ 440679 h 1339251"/>
                <a:gd name="connsiteX19" fmla="*/ 2779124 w 3213314"/>
                <a:gd name="connsiteY19" fmla="*/ 440679 h 1339251"/>
                <a:gd name="connsiteX20" fmla="*/ 2779124 w 3213314"/>
                <a:gd name="connsiteY20" fmla="*/ 866911 h 1339251"/>
                <a:gd name="connsiteX21" fmla="*/ 2637734 w 3213314"/>
                <a:gd name="connsiteY21" fmla="*/ 867401 h 1339251"/>
                <a:gd name="connsiteX22" fmla="*/ 2263516 w 3213314"/>
                <a:gd name="connsiteY22" fmla="*/ 440679 h 1339251"/>
                <a:gd name="connsiteX23" fmla="*/ 2404906 w 3213314"/>
                <a:gd name="connsiteY23" fmla="*/ 440679 h 1339251"/>
                <a:gd name="connsiteX24" fmla="*/ 2404906 w 3213314"/>
                <a:gd name="connsiteY24" fmla="*/ 868209 h 1339251"/>
                <a:gd name="connsiteX25" fmla="*/ 2263516 w 3213314"/>
                <a:gd name="connsiteY25" fmla="*/ 868699 h 1339251"/>
                <a:gd name="connsiteX26" fmla="*/ 500905 w 3213314"/>
                <a:gd name="connsiteY26" fmla="*/ 0 h 1339251"/>
                <a:gd name="connsiteX27" fmla="*/ 1170570 w 3213314"/>
                <a:gd name="connsiteY27" fmla="*/ 439595 h 1339251"/>
                <a:gd name="connsiteX28" fmla="*/ 1170579 w 3213314"/>
                <a:gd name="connsiteY28" fmla="*/ 440679 h 1339251"/>
                <a:gd name="connsiteX29" fmla="*/ 2030688 w 3213314"/>
                <a:gd name="connsiteY29" fmla="*/ 440679 h 1339251"/>
                <a:gd name="connsiteX30" fmla="*/ 2030688 w 3213314"/>
                <a:gd name="connsiteY30" fmla="*/ 869506 h 1339251"/>
                <a:gd name="connsiteX31" fmla="*/ 1173951 w 3213314"/>
                <a:gd name="connsiteY31" fmla="*/ 872477 h 1339251"/>
                <a:gd name="connsiteX32" fmla="*/ 673047 w 3213314"/>
                <a:gd name="connsiteY32" fmla="*/ 1339251 h 1339251"/>
                <a:gd name="connsiteX33" fmla="*/ 5110 w 3213314"/>
                <a:gd name="connsiteY33" fmla="*/ 1012027 h 1339251"/>
                <a:gd name="connsiteX34" fmla="*/ 4731 w 3213314"/>
                <a:gd name="connsiteY34" fmla="*/ 965283 h 1339251"/>
                <a:gd name="connsiteX35" fmla="*/ 687711 w 3213314"/>
                <a:gd name="connsiteY35" fmla="*/ 971204 h 1339251"/>
                <a:gd name="connsiteX36" fmla="*/ 688451 w 3213314"/>
                <a:gd name="connsiteY36" fmla="*/ 425737 h 1339251"/>
                <a:gd name="connsiteX37" fmla="*/ 354 w 3213314"/>
                <a:gd name="connsiteY37" fmla="*/ 425737 h 1339251"/>
                <a:gd name="connsiteX38" fmla="*/ 0 w 3213314"/>
                <a:gd name="connsiteY38" fmla="*/ 382065 h 1339251"/>
                <a:gd name="connsiteX0" fmla="*/ 3011952 w 3213314"/>
                <a:gd name="connsiteY0" fmla="*/ 345430 h 1244001"/>
                <a:gd name="connsiteX1" fmla="*/ 3142484 w 3213314"/>
                <a:gd name="connsiteY1" fmla="*/ 345430 h 1244001"/>
                <a:gd name="connsiteX2" fmla="*/ 3213314 w 3213314"/>
                <a:gd name="connsiteY2" fmla="*/ 416260 h 1244001"/>
                <a:gd name="connsiteX3" fmla="*/ 3213314 w 3213314"/>
                <a:gd name="connsiteY3" fmla="*/ 699572 h 1244001"/>
                <a:gd name="connsiteX4" fmla="*/ 3142484 w 3213314"/>
                <a:gd name="connsiteY4" fmla="*/ 770402 h 1244001"/>
                <a:gd name="connsiteX5" fmla="*/ 3011952 w 3213314"/>
                <a:gd name="connsiteY5" fmla="*/ 770855 h 1244001"/>
                <a:gd name="connsiteX6" fmla="*/ 3011952 w 3213314"/>
                <a:gd name="connsiteY6" fmla="*/ 345430 h 1244001"/>
                <a:gd name="connsiteX7" fmla="*/ 2450625 w 3213314"/>
                <a:gd name="connsiteY7" fmla="*/ 345430 h 1244001"/>
                <a:gd name="connsiteX8" fmla="*/ 2592015 w 3213314"/>
                <a:gd name="connsiteY8" fmla="*/ 345430 h 1244001"/>
                <a:gd name="connsiteX9" fmla="*/ 2592015 w 3213314"/>
                <a:gd name="connsiteY9" fmla="*/ 772311 h 1244001"/>
                <a:gd name="connsiteX10" fmla="*/ 2450625 w 3213314"/>
                <a:gd name="connsiteY10" fmla="*/ 772801 h 1244001"/>
                <a:gd name="connsiteX11" fmla="*/ 2450625 w 3213314"/>
                <a:gd name="connsiteY11" fmla="*/ 345430 h 1244001"/>
                <a:gd name="connsiteX12" fmla="*/ 2076407 w 3213314"/>
                <a:gd name="connsiteY12" fmla="*/ 345430 h 1244001"/>
                <a:gd name="connsiteX13" fmla="*/ 2217797 w 3213314"/>
                <a:gd name="connsiteY13" fmla="*/ 345430 h 1244001"/>
                <a:gd name="connsiteX14" fmla="*/ 2217797 w 3213314"/>
                <a:gd name="connsiteY14" fmla="*/ 773608 h 1244001"/>
                <a:gd name="connsiteX15" fmla="*/ 2076407 w 3213314"/>
                <a:gd name="connsiteY15" fmla="*/ 774099 h 1244001"/>
                <a:gd name="connsiteX16" fmla="*/ 2076407 w 3213314"/>
                <a:gd name="connsiteY16" fmla="*/ 345430 h 1244001"/>
                <a:gd name="connsiteX17" fmla="*/ 2824843 w 3213314"/>
                <a:gd name="connsiteY17" fmla="*/ 345429 h 1244001"/>
                <a:gd name="connsiteX18" fmla="*/ 2966233 w 3213314"/>
                <a:gd name="connsiteY18" fmla="*/ 345429 h 1244001"/>
                <a:gd name="connsiteX19" fmla="*/ 2966233 w 3213314"/>
                <a:gd name="connsiteY19" fmla="*/ 771012 h 1244001"/>
                <a:gd name="connsiteX20" fmla="*/ 2824843 w 3213314"/>
                <a:gd name="connsiteY20" fmla="*/ 771503 h 1244001"/>
                <a:gd name="connsiteX21" fmla="*/ 2824843 w 3213314"/>
                <a:gd name="connsiteY21" fmla="*/ 345429 h 1244001"/>
                <a:gd name="connsiteX22" fmla="*/ 2637734 w 3213314"/>
                <a:gd name="connsiteY22" fmla="*/ 345429 h 1244001"/>
                <a:gd name="connsiteX23" fmla="*/ 2779124 w 3213314"/>
                <a:gd name="connsiteY23" fmla="*/ 345429 h 1244001"/>
                <a:gd name="connsiteX24" fmla="*/ 2779124 w 3213314"/>
                <a:gd name="connsiteY24" fmla="*/ 771661 h 1244001"/>
                <a:gd name="connsiteX25" fmla="*/ 2637734 w 3213314"/>
                <a:gd name="connsiteY25" fmla="*/ 772151 h 1244001"/>
                <a:gd name="connsiteX26" fmla="*/ 2637734 w 3213314"/>
                <a:gd name="connsiteY26" fmla="*/ 345429 h 1244001"/>
                <a:gd name="connsiteX27" fmla="*/ 2263516 w 3213314"/>
                <a:gd name="connsiteY27" fmla="*/ 345429 h 1244001"/>
                <a:gd name="connsiteX28" fmla="*/ 2404906 w 3213314"/>
                <a:gd name="connsiteY28" fmla="*/ 345429 h 1244001"/>
                <a:gd name="connsiteX29" fmla="*/ 2404906 w 3213314"/>
                <a:gd name="connsiteY29" fmla="*/ 772959 h 1244001"/>
                <a:gd name="connsiteX30" fmla="*/ 2263516 w 3213314"/>
                <a:gd name="connsiteY30" fmla="*/ 773449 h 1244001"/>
                <a:gd name="connsiteX31" fmla="*/ 2263516 w 3213314"/>
                <a:gd name="connsiteY31" fmla="*/ 345429 h 1244001"/>
                <a:gd name="connsiteX32" fmla="*/ 505667 w 3213314"/>
                <a:gd name="connsiteY32" fmla="*/ 0 h 1244001"/>
                <a:gd name="connsiteX33" fmla="*/ 1170570 w 3213314"/>
                <a:gd name="connsiteY33" fmla="*/ 344345 h 1244001"/>
                <a:gd name="connsiteX34" fmla="*/ 1170579 w 3213314"/>
                <a:gd name="connsiteY34" fmla="*/ 345429 h 1244001"/>
                <a:gd name="connsiteX35" fmla="*/ 2030688 w 3213314"/>
                <a:gd name="connsiteY35" fmla="*/ 345429 h 1244001"/>
                <a:gd name="connsiteX36" fmla="*/ 2030688 w 3213314"/>
                <a:gd name="connsiteY36" fmla="*/ 774256 h 1244001"/>
                <a:gd name="connsiteX37" fmla="*/ 1173951 w 3213314"/>
                <a:gd name="connsiteY37" fmla="*/ 777227 h 1244001"/>
                <a:gd name="connsiteX38" fmla="*/ 673047 w 3213314"/>
                <a:gd name="connsiteY38" fmla="*/ 1244001 h 1244001"/>
                <a:gd name="connsiteX39" fmla="*/ 5110 w 3213314"/>
                <a:gd name="connsiteY39" fmla="*/ 916777 h 1244001"/>
                <a:gd name="connsiteX40" fmla="*/ 4731 w 3213314"/>
                <a:gd name="connsiteY40" fmla="*/ 870033 h 1244001"/>
                <a:gd name="connsiteX41" fmla="*/ 687711 w 3213314"/>
                <a:gd name="connsiteY41" fmla="*/ 875954 h 1244001"/>
                <a:gd name="connsiteX42" fmla="*/ 688451 w 3213314"/>
                <a:gd name="connsiteY42" fmla="*/ 330487 h 1244001"/>
                <a:gd name="connsiteX43" fmla="*/ 354 w 3213314"/>
                <a:gd name="connsiteY43" fmla="*/ 330487 h 1244001"/>
                <a:gd name="connsiteX44" fmla="*/ 0 w 3213314"/>
                <a:gd name="connsiteY44" fmla="*/ 286815 h 1244001"/>
                <a:gd name="connsiteX45" fmla="*/ 505667 w 3213314"/>
                <a:gd name="connsiteY45" fmla="*/ 0 h 1244001"/>
                <a:gd name="connsiteX0" fmla="*/ 3011952 w 3213314"/>
                <a:gd name="connsiteY0" fmla="*/ 345430 h 1244001"/>
                <a:gd name="connsiteX1" fmla="*/ 3142484 w 3213314"/>
                <a:gd name="connsiteY1" fmla="*/ 345430 h 1244001"/>
                <a:gd name="connsiteX2" fmla="*/ 3213314 w 3213314"/>
                <a:gd name="connsiteY2" fmla="*/ 416260 h 1244001"/>
                <a:gd name="connsiteX3" fmla="*/ 3213314 w 3213314"/>
                <a:gd name="connsiteY3" fmla="*/ 699572 h 1244001"/>
                <a:gd name="connsiteX4" fmla="*/ 3142484 w 3213314"/>
                <a:gd name="connsiteY4" fmla="*/ 770402 h 1244001"/>
                <a:gd name="connsiteX5" fmla="*/ 3011952 w 3213314"/>
                <a:gd name="connsiteY5" fmla="*/ 770855 h 1244001"/>
                <a:gd name="connsiteX6" fmla="*/ 3011952 w 3213314"/>
                <a:gd name="connsiteY6" fmla="*/ 345430 h 1244001"/>
                <a:gd name="connsiteX7" fmla="*/ 2450625 w 3213314"/>
                <a:gd name="connsiteY7" fmla="*/ 345430 h 1244001"/>
                <a:gd name="connsiteX8" fmla="*/ 2592015 w 3213314"/>
                <a:gd name="connsiteY8" fmla="*/ 345430 h 1244001"/>
                <a:gd name="connsiteX9" fmla="*/ 2592015 w 3213314"/>
                <a:gd name="connsiteY9" fmla="*/ 772311 h 1244001"/>
                <a:gd name="connsiteX10" fmla="*/ 2450625 w 3213314"/>
                <a:gd name="connsiteY10" fmla="*/ 772801 h 1244001"/>
                <a:gd name="connsiteX11" fmla="*/ 2450625 w 3213314"/>
                <a:gd name="connsiteY11" fmla="*/ 345430 h 1244001"/>
                <a:gd name="connsiteX12" fmla="*/ 2076407 w 3213314"/>
                <a:gd name="connsiteY12" fmla="*/ 345430 h 1244001"/>
                <a:gd name="connsiteX13" fmla="*/ 2217797 w 3213314"/>
                <a:gd name="connsiteY13" fmla="*/ 345430 h 1244001"/>
                <a:gd name="connsiteX14" fmla="*/ 2217797 w 3213314"/>
                <a:gd name="connsiteY14" fmla="*/ 773608 h 1244001"/>
                <a:gd name="connsiteX15" fmla="*/ 2076407 w 3213314"/>
                <a:gd name="connsiteY15" fmla="*/ 774099 h 1244001"/>
                <a:gd name="connsiteX16" fmla="*/ 2076407 w 3213314"/>
                <a:gd name="connsiteY16" fmla="*/ 345430 h 1244001"/>
                <a:gd name="connsiteX17" fmla="*/ 2824843 w 3213314"/>
                <a:gd name="connsiteY17" fmla="*/ 345429 h 1244001"/>
                <a:gd name="connsiteX18" fmla="*/ 2966233 w 3213314"/>
                <a:gd name="connsiteY18" fmla="*/ 345429 h 1244001"/>
                <a:gd name="connsiteX19" fmla="*/ 2966233 w 3213314"/>
                <a:gd name="connsiteY19" fmla="*/ 771012 h 1244001"/>
                <a:gd name="connsiteX20" fmla="*/ 2824843 w 3213314"/>
                <a:gd name="connsiteY20" fmla="*/ 771503 h 1244001"/>
                <a:gd name="connsiteX21" fmla="*/ 2824843 w 3213314"/>
                <a:gd name="connsiteY21" fmla="*/ 345429 h 1244001"/>
                <a:gd name="connsiteX22" fmla="*/ 2637734 w 3213314"/>
                <a:gd name="connsiteY22" fmla="*/ 345429 h 1244001"/>
                <a:gd name="connsiteX23" fmla="*/ 2779124 w 3213314"/>
                <a:gd name="connsiteY23" fmla="*/ 345429 h 1244001"/>
                <a:gd name="connsiteX24" fmla="*/ 2779124 w 3213314"/>
                <a:gd name="connsiteY24" fmla="*/ 771661 h 1244001"/>
                <a:gd name="connsiteX25" fmla="*/ 2637734 w 3213314"/>
                <a:gd name="connsiteY25" fmla="*/ 772151 h 1244001"/>
                <a:gd name="connsiteX26" fmla="*/ 2637734 w 3213314"/>
                <a:gd name="connsiteY26" fmla="*/ 345429 h 1244001"/>
                <a:gd name="connsiteX27" fmla="*/ 2263516 w 3213314"/>
                <a:gd name="connsiteY27" fmla="*/ 345429 h 1244001"/>
                <a:gd name="connsiteX28" fmla="*/ 2404906 w 3213314"/>
                <a:gd name="connsiteY28" fmla="*/ 345429 h 1244001"/>
                <a:gd name="connsiteX29" fmla="*/ 2404906 w 3213314"/>
                <a:gd name="connsiteY29" fmla="*/ 772959 h 1244001"/>
                <a:gd name="connsiteX30" fmla="*/ 2263516 w 3213314"/>
                <a:gd name="connsiteY30" fmla="*/ 773449 h 1244001"/>
                <a:gd name="connsiteX31" fmla="*/ 2263516 w 3213314"/>
                <a:gd name="connsiteY31" fmla="*/ 345429 h 1244001"/>
                <a:gd name="connsiteX32" fmla="*/ 505667 w 3213314"/>
                <a:gd name="connsiteY32" fmla="*/ 0 h 1244001"/>
                <a:gd name="connsiteX33" fmla="*/ 1170570 w 3213314"/>
                <a:gd name="connsiteY33" fmla="*/ 344345 h 1244001"/>
                <a:gd name="connsiteX34" fmla="*/ 1170579 w 3213314"/>
                <a:gd name="connsiteY34" fmla="*/ 345429 h 1244001"/>
                <a:gd name="connsiteX35" fmla="*/ 2030688 w 3213314"/>
                <a:gd name="connsiteY35" fmla="*/ 345429 h 1244001"/>
                <a:gd name="connsiteX36" fmla="*/ 2030688 w 3213314"/>
                <a:gd name="connsiteY36" fmla="*/ 774256 h 1244001"/>
                <a:gd name="connsiteX37" fmla="*/ 1173951 w 3213314"/>
                <a:gd name="connsiteY37" fmla="*/ 777227 h 1244001"/>
                <a:gd name="connsiteX38" fmla="*/ 673047 w 3213314"/>
                <a:gd name="connsiteY38" fmla="*/ 1244001 h 1244001"/>
                <a:gd name="connsiteX39" fmla="*/ 5110 w 3213314"/>
                <a:gd name="connsiteY39" fmla="*/ 916777 h 1244001"/>
                <a:gd name="connsiteX40" fmla="*/ 4731 w 3213314"/>
                <a:gd name="connsiteY40" fmla="*/ 870033 h 1244001"/>
                <a:gd name="connsiteX41" fmla="*/ 687711 w 3213314"/>
                <a:gd name="connsiteY41" fmla="*/ 875954 h 1244001"/>
                <a:gd name="connsiteX42" fmla="*/ 688451 w 3213314"/>
                <a:gd name="connsiteY42" fmla="*/ 330487 h 1244001"/>
                <a:gd name="connsiteX43" fmla="*/ 354 w 3213314"/>
                <a:gd name="connsiteY43" fmla="*/ 330487 h 1244001"/>
                <a:gd name="connsiteX44" fmla="*/ 0 w 3213314"/>
                <a:gd name="connsiteY44" fmla="*/ 286815 h 1244001"/>
                <a:gd name="connsiteX45" fmla="*/ 505667 w 3213314"/>
                <a:gd name="connsiteY45" fmla="*/ 0 h 1244001"/>
                <a:gd name="connsiteX0" fmla="*/ 3011952 w 3213314"/>
                <a:gd name="connsiteY0" fmla="*/ 345430 h 1244001"/>
                <a:gd name="connsiteX1" fmla="*/ 3142484 w 3213314"/>
                <a:gd name="connsiteY1" fmla="*/ 345430 h 1244001"/>
                <a:gd name="connsiteX2" fmla="*/ 3213314 w 3213314"/>
                <a:gd name="connsiteY2" fmla="*/ 416260 h 1244001"/>
                <a:gd name="connsiteX3" fmla="*/ 3213314 w 3213314"/>
                <a:gd name="connsiteY3" fmla="*/ 699572 h 1244001"/>
                <a:gd name="connsiteX4" fmla="*/ 3142484 w 3213314"/>
                <a:gd name="connsiteY4" fmla="*/ 770402 h 1244001"/>
                <a:gd name="connsiteX5" fmla="*/ 3011952 w 3213314"/>
                <a:gd name="connsiteY5" fmla="*/ 770855 h 1244001"/>
                <a:gd name="connsiteX6" fmla="*/ 3011952 w 3213314"/>
                <a:gd name="connsiteY6" fmla="*/ 345430 h 1244001"/>
                <a:gd name="connsiteX7" fmla="*/ 2450625 w 3213314"/>
                <a:gd name="connsiteY7" fmla="*/ 345430 h 1244001"/>
                <a:gd name="connsiteX8" fmla="*/ 2592015 w 3213314"/>
                <a:gd name="connsiteY8" fmla="*/ 345430 h 1244001"/>
                <a:gd name="connsiteX9" fmla="*/ 2592015 w 3213314"/>
                <a:gd name="connsiteY9" fmla="*/ 772311 h 1244001"/>
                <a:gd name="connsiteX10" fmla="*/ 2450625 w 3213314"/>
                <a:gd name="connsiteY10" fmla="*/ 772801 h 1244001"/>
                <a:gd name="connsiteX11" fmla="*/ 2450625 w 3213314"/>
                <a:gd name="connsiteY11" fmla="*/ 345430 h 1244001"/>
                <a:gd name="connsiteX12" fmla="*/ 2076407 w 3213314"/>
                <a:gd name="connsiteY12" fmla="*/ 345430 h 1244001"/>
                <a:gd name="connsiteX13" fmla="*/ 2217797 w 3213314"/>
                <a:gd name="connsiteY13" fmla="*/ 345430 h 1244001"/>
                <a:gd name="connsiteX14" fmla="*/ 2217797 w 3213314"/>
                <a:gd name="connsiteY14" fmla="*/ 773608 h 1244001"/>
                <a:gd name="connsiteX15" fmla="*/ 2076407 w 3213314"/>
                <a:gd name="connsiteY15" fmla="*/ 774099 h 1244001"/>
                <a:gd name="connsiteX16" fmla="*/ 2076407 w 3213314"/>
                <a:gd name="connsiteY16" fmla="*/ 345430 h 1244001"/>
                <a:gd name="connsiteX17" fmla="*/ 2824843 w 3213314"/>
                <a:gd name="connsiteY17" fmla="*/ 345429 h 1244001"/>
                <a:gd name="connsiteX18" fmla="*/ 2966233 w 3213314"/>
                <a:gd name="connsiteY18" fmla="*/ 345429 h 1244001"/>
                <a:gd name="connsiteX19" fmla="*/ 2966233 w 3213314"/>
                <a:gd name="connsiteY19" fmla="*/ 771012 h 1244001"/>
                <a:gd name="connsiteX20" fmla="*/ 2824843 w 3213314"/>
                <a:gd name="connsiteY20" fmla="*/ 771503 h 1244001"/>
                <a:gd name="connsiteX21" fmla="*/ 2824843 w 3213314"/>
                <a:gd name="connsiteY21" fmla="*/ 345429 h 1244001"/>
                <a:gd name="connsiteX22" fmla="*/ 2637734 w 3213314"/>
                <a:gd name="connsiteY22" fmla="*/ 345429 h 1244001"/>
                <a:gd name="connsiteX23" fmla="*/ 2779124 w 3213314"/>
                <a:gd name="connsiteY23" fmla="*/ 345429 h 1244001"/>
                <a:gd name="connsiteX24" fmla="*/ 2779124 w 3213314"/>
                <a:gd name="connsiteY24" fmla="*/ 771661 h 1244001"/>
                <a:gd name="connsiteX25" fmla="*/ 2637734 w 3213314"/>
                <a:gd name="connsiteY25" fmla="*/ 772151 h 1244001"/>
                <a:gd name="connsiteX26" fmla="*/ 2637734 w 3213314"/>
                <a:gd name="connsiteY26" fmla="*/ 345429 h 1244001"/>
                <a:gd name="connsiteX27" fmla="*/ 2263516 w 3213314"/>
                <a:gd name="connsiteY27" fmla="*/ 345429 h 1244001"/>
                <a:gd name="connsiteX28" fmla="*/ 2404906 w 3213314"/>
                <a:gd name="connsiteY28" fmla="*/ 345429 h 1244001"/>
                <a:gd name="connsiteX29" fmla="*/ 2404906 w 3213314"/>
                <a:gd name="connsiteY29" fmla="*/ 772959 h 1244001"/>
                <a:gd name="connsiteX30" fmla="*/ 2263516 w 3213314"/>
                <a:gd name="connsiteY30" fmla="*/ 773449 h 1244001"/>
                <a:gd name="connsiteX31" fmla="*/ 2263516 w 3213314"/>
                <a:gd name="connsiteY31" fmla="*/ 345429 h 1244001"/>
                <a:gd name="connsiteX32" fmla="*/ 505667 w 3213314"/>
                <a:gd name="connsiteY32" fmla="*/ 0 h 1244001"/>
                <a:gd name="connsiteX33" fmla="*/ 1170570 w 3213314"/>
                <a:gd name="connsiteY33" fmla="*/ 344345 h 1244001"/>
                <a:gd name="connsiteX34" fmla="*/ 1170579 w 3213314"/>
                <a:gd name="connsiteY34" fmla="*/ 345429 h 1244001"/>
                <a:gd name="connsiteX35" fmla="*/ 2030688 w 3213314"/>
                <a:gd name="connsiteY35" fmla="*/ 345429 h 1244001"/>
                <a:gd name="connsiteX36" fmla="*/ 2030688 w 3213314"/>
                <a:gd name="connsiteY36" fmla="*/ 774256 h 1244001"/>
                <a:gd name="connsiteX37" fmla="*/ 1173951 w 3213314"/>
                <a:gd name="connsiteY37" fmla="*/ 777227 h 1244001"/>
                <a:gd name="connsiteX38" fmla="*/ 673047 w 3213314"/>
                <a:gd name="connsiteY38" fmla="*/ 1244001 h 1244001"/>
                <a:gd name="connsiteX39" fmla="*/ 5110 w 3213314"/>
                <a:gd name="connsiteY39" fmla="*/ 916777 h 1244001"/>
                <a:gd name="connsiteX40" fmla="*/ 4731 w 3213314"/>
                <a:gd name="connsiteY40" fmla="*/ 870033 h 1244001"/>
                <a:gd name="connsiteX41" fmla="*/ 687711 w 3213314"/>
                <a:gd name="connsiteY41" fmla="*/ 875954 h 1244001"/>
                <a:gd name="connsiteX42" fmla="*/ 688451 w 3213314"/>
                <a:gd name="connsiteY42" fmla="*/ 330487 h 1244001"/>
                <a:gd name="connsiteX43" fmla="*/ 354 w 3213314"/>
                <a:gd name="connsiteY43" fmla="*/ 330487 h 1244001"/>
                <a:gd name="connsiteX44" fmla="*/ 0 w 3213314"/>
                <a:gd name="connsiteY44" fmla="*/ 286815 h 1244001"/>
                <a:gd name="connsiteX45" fmla="*/ 505667 w 3213314"/>
                <a:gd name="connsiteY45" fmla="*/ 0 h 1244001"/>
                <a:gd name="connsiteX0" fmla="*/ 3011952 w 3213314"/>
                <a:gd name="connsiteY0" fmla="*/ 345430 h 1240826"/>
                <a:gd name="connsiteX1" fmla="*/ 3142484 w 3213314"/>
                <a:gd name="connsiteY1" fmla="*/ 345430 h 1240826"/>
                <a:gd name="connsiteX2" fmla="*/ 3213314 w 3213314"/>
                <a:gd name="connsiteY2" fmla="*/ 416260 h 1240826"/>
                <a:gd name="connsiteX3" fmla="*/ 3213314 w 3213314"/>
                <a:gd name="connsiteY3" fmla="*/ 699572 h 1240826"/>
                <a:gd name="connsiteX4" fmla="*/ 3142484 w 3213314"/>
                <a:gd name="connsiteY4" fmla="*/ 770402 h 1240826"/>
                <a:gd name="connsiteX5" fmla="*/ 3011952 w 3213314"/>
                <a:gd name="connsiteY5" fmla="*/ 770855 h 1240826"/>
                <a:gd name="connsiteX6" fmla="*/ 3011952 w 3213314"/>
                <a:gd name="connsiteY6" fmla="*/ 345430 h 1240826"/>
                <a:gd name="connsiteX7" fmla="*/ 2450625 w 3213314"/>
                <a:gd name="connsiteY7" fmla="*/ 345430 h 1240826"/>
                <a:gd name="connsiteX8" fmla="*/ 2592015 w 3213314"/>
                <a:gd name="connsiteY8" fmla="*/ 345430 h 1240826"/>
                <a:gd name="connsiteX9" fmla="*/ 2592015 w 3213314"/>
                <a:gd name="connsiteY9" fmla="*/ 772311 h 1240826"/>
                <a:gd name="connsiteX10" fmla="*/ 2450625 w 3213314"/>
                <a:gd name="connsiteY10" fmla="*/ 772801 h 1240826"/>
                <a:gd name="connsiteX11" fmla="*/ 2450625 w 3213314"/>
                <a:gd name="connsiteY11" fmla="*/ 345430 h 1240826"/>
                <a:gd name="connsiteX12" fmla="*/ 2076407 w 3213314"/>
                <a:gd name="connsiteY12" fmla="*/ 345430 h 1240826"/>
                <a:gd name="connsiteX13" fmla="*/ 2217797 w 3213314"/>
                <a:gd name="connsiteY13" fmla="*/ 345430 h 1240826"/>
                <a:gd name="connsiteX14" fmla="*/ 2217797 w 3213314"/>
                <a:gd name="connsiteY14" fmla="*/ 773608 h 1240826"/>
                <a:gd name="connsiteX15" fmla="*/ 2076407 w 3213314"/>
                <a:gd name="connsiteY15" fmla="*/ 774099 h 1240826"/>
                <a:gd name="connsiteX16" fmla="*/ 2076407 w 3213314"/>
                <a:gd name="connsiteY16" fmla="*/ 345430 h 1240826"/>
                <a:gd name="connsiteX17" fmla="*/ 2824843 w 3213314"/>
                <a:gd name="connsiteY17" fmla="*/ 345429 h 1240826"/>
                <a:gd name="connsiteX18" fmla="*/ 2966233 w 3213314"/>
                <a:gd name="connsiteY18" fmla="*/ 345429 h 1240826"/>
                <a:gd name="connsiteX19" fmla="*/ 2966233 w 3213314"/>
                <a:gd name="connsiteY19" fmla="*/ 771012 h 1240826"/>
                <a:gd name="connsiteX20" fmla="*/ 2824843 w 3213314"/>
                <a:gd name="connsiteY20" fmla="*/ 771503 h 1240826"/>
                <a:gd name="connsiteX21" fmla="*/ 2824843 w 3213314"/>
                <a:gd name="connsiteY21" fmla="*/ 345429 h 1240826"/>
                <a:gd name="connsiteX22" fmla="*/ 2637734 w 3213314"/>
                <a:gd name="connsiteY22" fmla="*/ 345429 h 1240826"/>
                <a:gd name="connsiteX23" fmla="*/ 2779124 w 3213314"/>
                <a:gd name="connsiteY23" fmla="*/ 345429 h 1240826"/>
                <a:gd name="connsiteX24" fmla="*/ 2779124 w 3213314"/>
                <a:gd name="connsiteY24" fmla="*/ 771661 h 1240826"/>
                <a:gd name="connsiteX25" fmla="*/ 2637734 w 3213314"/>
                <a:gd name="connsiteY25" fmla="*/ 772151 h 1240826"/>
                <a:gd name="connsiteX26" fmla="*/ 2637734 w 3213314"/>
                <a:gd name="connsiteY26" fmla="*/ 345429 h 1240826"/>
                <a:gd name="connsiteX27" fmla="*/ 2263516 w 3213314"/>
                <a:gd name="connsiteY27" fmla="*/ 345429 h 1240826"/>
                <a:gd name="connsiteX28" fmla="*/ 2404906 w 3213314"/>
                <a:gd name="connsiteY28" fmla="*/ 345429 h 1240826"/>
                <a:gd name="connsiteX29" fmla="*/ 2404906 w 3213314"/>
                <a:gd name="connsiteY29" fmla="*/ 772959 h 1240826"/>
                <a:gd name="connsiteX30" fmla="*/ 2263516 w 3213314"/>
                <a:gd name="connsiteY30" fmla="*/ 773449 h 1240826"/>
                <a:gd name="connsiteX31" fmla="*/ 2263516 w 3213314"/>
                <a:gd name="connsiteY31" fmla="*/ 345429 h 1240826"/>
                <a:gd name="connsiteX32" fmla="*/ 505667 w 3213314"/>
                <a:gd name="connsiteY32" fmla="*/ 0 h 1240826"/>
                <a:gd name="connsiteX33" fmla="*/ 1170570 w 3213314"/>
                <a:gd name="connsiteY33" fmla="*/ 344345 h 1240826"/>
                <a:gd name="connsiteX34" fmla="*/ 1170579 w 3213314"/>
                <a:gd name="connsiteY34" fmla="*/ 345429 h 1240826"/>
                <a:gd name="connsiteX35" fmla="*/ 2030688 w 3213314"/>
                <a:gd name="connsiteY35" fmla="*/ 345429 h 1240826"/>
                <a:gd name="connsiteX36" fmla="*/ 2030688 w 3213314"/>
                <a:gd name="connsiteY36" fmla="*/ 774256 h 1240826"/>
                <a:gd name="connsiteX37" fmla="*/ 1173951 w 3213314"/>
                <a:gd name="connsiteY37" fmla="*/ 777227 h 1240826"/>
                <a:gd name="connsiteX38" fmla="*/ 488897 w 3213314"/>
                <a:gd name="connsiteY38" fmla="*/ 1240826 h 1240826"/>
                <a:gd name="connsiteX39" fmla="*/ 5110 w 3213314"/>
                <a:gd name="connsiteY39" fmla="*/ 916777 h 1240826"/>
                <a:gd name="connsiteX40" fmla="*/ 4731 w 3213314"/>
                <a:gd name="connsiteY40" fmla="*/ 870033 h 1240826"/>
                <a:gd name="connsiteX41" fmla="*/ 687711 w 3213314"/>
                <a:gd name="connsiteY41" fmla="*/ 875954 h 1240826"/>
                <a:gd name="connsiteX42" fmla="*/ 688451 w 3213314"/>
                <a:gd name="connsiteY42" fmla="*/ 330487 h 1240826"/>
                <a:gd name="connsiteX43" fmla="*/ 354 w 3213314"/>
                <a:gd name="connsiteY43" fmla="*/ 330487 h 1240826"/>
                <a:gd name="connsiteX44" fmla="*/ 0 w 3213314"/>
                <a:gd name="connsiteY44" fmla="*/ 286815 h 1240826"/>
                <a:gd name="connsiteX45" fmla="*/ 505667 w 3213314"/>
                <a:gd name="connsiteY45" fmla="*/ 0 h 1240826"/>
                <a:gd name="connsiteX0" fmla="*/ 3011952 w 3213314"/>
                <a:gd name="connsiteY0" fmla="*/ 345430 h 1183676"/>
                <a:gd name="connsiteX1" fmla="*/ 3142484 w 3213314"/>
                <a:gd name="connsiteY1" fmla="*/ 345430 h 1183676"/>
                <a:gd name="connsiteX2" fmla="*/ 3213314 w 3213314"/>
                <a:gd name="connsiteY2" fmla="*/ 416260 h 1183676"/>
                <a:gd name="connsiteX3" fmla="*/ 3213314 w 3213314"/>
                <a:gd name="connsiteY3" fmla="*/ 699572 h 1183676"/>
                <a:gd name="connsiteX4" fmla="*/ 3142484 w 3213314"/>
                <a:gd name="connsiteY4" fmla="*/ 770402 h 1183676"/>
                <a:gd name="connsiteX5" fmla="*/ 3011952 w 3213314"/>
                <a:gd name="connsiteY5" fmla="*/ 770855 h 1183676"/>
                <a:gd name="connsiteX6" fmla="*/ 3011952 w 3213314"/>
                <a:gd name="connsiteY6" fmla="*/ 345430 h 1183676"/>
                <a:gd name="connsiteX7" fmla="*/ 2450625 w 3213314"/>
                <a:gd name="connsiteY7" fmla="*/ 345430 h 1183676"/>
                <a:gd name="connsiteX8" fmla="*/ 2592015 w 3213314"/>
                <a:gd name="connsiteY8" fmla="*/ 345430 h 1183676"/>
                <a:gd name="connsiteX9" fmla="*/ 2592015 w 3213314"/>
                <a:gd name="connsiteY9" fmla="*/ 772311 h 1183676"/>
                <a:gd name="connsiteX10" fmla="*/ 2450625 w 3213314"/>
                <a:gd name="connsiteY10" fmla="*/ 772801 h 1183676"/>
                <a:gd name="connsiteX11" fmla="*/ 2450625 w 3213314"/>
                <a:gd name="connsiteY11" fmla="*/ 345430 h 1183676"/>
                <a:gd name="connsiteX12" fmla="*/ 2076407 w 3213314"/>
                <a:gd name="connsiteY12" fmla="*/ 345430 h 1183676"/>
                <a:gd name="connsiteX13" fmla="*/ 2217797 w 3213314"/>
                <a:gd name="connsiteY13" fmla="*/ 345430 h 1183676"/>
                <a:gd name="connsiteX14" fmla="*/ 2217797 w 3213314"/>
                <a:gd name="connsiteY14" fmla="*/ 773608 h 1183676"/>
                <a:gd name="connsiteX15" fmla="*/ 2076407 w 3213314"/>
                <a:gd name="connsiteY15" fmla="*/ 774099 h 1183676"/>
                <a:gd name="connsiteX16" fmla="*/ 2076407 w 3213314"/>
                <a:gd name="connsiteY16" fmla="*/ 345430 h 1183676"/>
                <a:gd name="connsiteX17" fmla="*/ 2824843 w 3213314"/>
                <a:gd name="connsiteY17" fmla="*/ 345429 h 1183676"/>
                <a:gd name="connsiteX18" fmla="*/ 2966233 w 3213314"/>
                <a:gd name="connsiteY18" fmla="*/ 345429 h 1183676"/>
                <a:gd name="connsiteX19" fmla="*/ 2966233 w 3213314"/>
                <a:gd name="connsiteY19" fmla="*/ 771012 h 1183676"/>
                <a:gd name="connsiteX20" fmla="*/ 2824843 w 3213314"/>
                <a:gd name="connsiteY20" fmla="*/ 771503 h 1183676"/>
                <a:gd name="connsiteX21" fmla="*/ 2824843 w 3213314"/>
                <a:gd name="connsiteY21" fmla="*/ 345429 h 1183676"/>
                <a:gd name="connsiteX22" fmla="*/ 2637734 w 3213314"/>
                <a:gd name="connsiteY22" fmla="*/ 345429 h 1183676"/>
                <a:gd name="connsiteX23" fmla="*/ 2779124 w 3213314"/>
                <a:gd name="connsiteY23" fmla="*/ 345429 h 1183676"/>
                <a:gd name="connsiteX24" fmla="*/ 2779124 w 3213314"/>
                <a:gd name="connsiteY24" fmla="*/ 771661 h 1183676"/>
                <a:gd name="connsiteX25" fmla="*/ 2637734 w 3213314"/>
                <a:gd name="connsiteY25" fmla="*/ 772151 h 1183676"/>
                <a:gd name="connsiteX26" fmla="*/ 2637734 w 3213314"/>
                <a:gd name="connsiteY26" fmla="*/ 345429 h 1183676"/>
                <a:gd name="connsiteX27" fmla="*/ 2263516 w 3213314"/>
                <a:gd name="connsiteY27" fmla="*/ 345429 h 1183676"/>
                <a:gd name="connsiteX28" fmla="*/ 2404906 w 3213314"/>
                <a:gd name="connsiteY28" fmla="*/ 345429 h 1183676"/>
                <a:gd name="connsiteX29" fmla="*/ 2404906 w 3213314"/>
                <a:gd name="connsiteY29" fmla="*/ 772959 h 1183676"/>
                <a:gd name="connsiteX30" fmla="*/ 2263516 w 3213314"/>
                <a:gd name="connsiteY30" fmla="*/ 773449 h 1183676"/>
                <a:gd name="connsiteX31" fmla="*/ 2263516 w 3213314"/>
                <a:gd name="connsiteY31" fmla="*/ 345429 h 1183676"/>
                <a:gd name="connsiteX32" fmla="*/ 505667 w 3213314"/>
                <a:gd name="connsiteY32" fmla="*/ 0 h 1183676"/>
                <a:gd name="connsiteX33" fmla="*/ 1170570 w 3213314"/>
                <a:gd name="connsiteY33" fmla="*/ 344345 h 1183676"/>
                <a:gd name="connsiteX34" fmla="*/ 1170579 w 3213314"/>
                <a:gd name="connsiteY34" fmla="*/ 345429 h 1183676"/>
                <a:gd name="connsiteX35" fmla="*/ 2030688 w 3213314"/>
                <a:gd name="connsiteY35" fmla="*/ 345429 h 1183676"/>
                <a:gd name="connsiteX36" fmla="*/ 2030688 w 3213314"/>
                <a:gd name="connsiteY36" fmla="*/ 774256 h 1183676"/>
                <a:gd name="connsiteX37" fmla="*/ 1173951 w 3213314"/>
                <a:gd name="connsiteY37" fmla="*/ 777227 h 1183676"/>
                <a:gd name="connsiteX38" fmla="*/ 492072 w 3213314"/>
                <a:gd name="connsiteY38" fmla="*/ 1183676 h 1183676"/>
                <a:gd name="connsiteX39" fmla="*/ 5110 w 3213314"/>
                <a:gd name="connsiteY39" fmla="*/ 916777 h 1183676"/>
                <a:gd name="connsiteX40" fmla="*/ 4731 w 3213314"/>
                <a:gd name="connsiteY40" fmla="*/ 870033 h 1183676"/>
                <a:gd name="connsiteX41" fmla="*/ 687711 w 3213314"/>
                <a:gd name="connsiteY41" fmla="*/ 875954 h 1183676"/>
                <a:gd name="connsiteX42" fmla="*/ 688451 w 3213314"/>
                <a:gd name="connsiteY42" fmla="*/ 330487 h 1183676"/>
                <a:gd name="connsiteX43" fmla="*/ 354 w 3213314"/>
                <a:gd name="connsiteY43" fmla="*/ 330487 h 1183676"/>
                <a:gd name="connsiteX44" fmla="*/ 0 w 3213314"/>
                <a:gd name="connsiteY44" fmla="*/ 286815 h 1183676"/>
                <a:gd name="connsiteX45" fmla="*/ 505667 w 3213314"/>
                <a:gd name="connsiteY45" fmla="*/ 0 h 1183676"/>
                <a:gd name="connsiteX0" fmla="*/ 3011952 w 3213314"/>
                <a:gd name="connsiteY0" fmla="*/ 345430 h 1183676"/>
                <a:gd name="connsiteX1" fmla="*/ 3142484 w 3213314"/>
                <a:gd name="connsiteY1" fmla="*/ 345430 h 1183676"/>
                <a:gd name="connsiteX2" fmla="*/ 3213314 w 3213314"/>
                <a:gd name="connsiteY2" fmla="*/ 416260 h 1183676"/>
                <a:gd name="connsiteX3" fmla="*/ 3213314 w 3213314"/>
                <a:gd name="connsiteY3" fmla="*/ 699572 h 1183676"/>
                <a:gd name="connsiteX4" fmla="*/ 3142484 w 3213314"/>
                <a:gd name="connsiteY4" fmla="*/ 770402 h 1183676"/>
                <a:gd name="connsiteX5" fmla="*/ 3011952 w 3213314"/>
                <a:gd name="connsiteY5" fmla="*/ 770855 h 1183676"/>
                <a:gd name="connsiteX6" fmla="*/ 3011952 w 3213314"/>
                <a:gd name="connsiteY6" fmla="*/ 345430 h 1183676"/>
                <a:gd name="connsiteX7" fmla="*/ 2450625 w 3213314"/>
                <a:gd name="connsiteY7" fmla="*/ 345430 h 1183676"/>
                <a:gd name="connsiteX8" fmla="*/ 2592015 w 3213314"/>
                <a:gd name="connsiteY8" fmla="*/ 345430 h 1183676"/>
                <a:gd name="connsiteX9" fmla="*/ 2592015 w 3213314"/>
                <a:gd name="connsiteY9" fmla="*/ 772311 h 1183676"/>
                <a:gd name="connsiteX10" fmla="*/ 2450625 w 3213314"/>
                <a:gd name="connsiteY10" fmla="*/ 772801 h 1183676"/>
                <a:gd name="connsiteX11" fmla="*/ 2450625 w 3213314"/>
                <a:gd name="connsiteY11" fmla="*/ 345430 h 1183676"/>
                <a:gd name="connsiteX12" fmla="*/ 2076407 w 3213314"/>
                <a:gd name="connsiteY12" fmla="*/ 345430 h 1183676"/>
                <a:gd name="connsiteX13" fmla="*/ 2217797 w 3213314"/>
                <a:gd name="connsiteY13" fmla="*/ 345430 h 1183676"/>
                <a:gd name="connsiteX14" fmla="*/ 2217797 w 3213314"/>
                <a:gd name="connsiteY14" fmla="*/ 773608 h 1183676"/>
                <a:gd name="connsiteX15" fmla="*/ 2076407 w 3213314"/>
                <a:gd name="connsiteY15" fmla="*/ 774099 h 1183676"/>
                <a:gd name="connsiteX16" fmla="*/ 2076407 w 3213314"/>
                <a:gd name="connsiteY16" fmla="*/ 345430 h 1183676"/>
                <a:gd name="connsiteX17" fmla="*/ 2824843 w 3213314"/>
                <a:gd name="connsiteY17" fmla="*/ 345429 h 1183676"/>
                <a:gd name="connsiteX18" fmla="*/ 2966233 w 3213314"/>
                <a:gd name="connsiteY18" fmla="*/ 345429 h 1183676"/>
                <a:gd name="connsiteX19" fmla="*/ 2966233 w 3213314"/>
                <a:gd name="connsiteY19" fmla="*/ 771012 h 1183676"/>
                <a:gd name="connsiteX20" fmla="*/ 2824843 w 3213314"/>
                <a:gd name="connsiteY20" fmla="*/ 771503 h 1183676"/>
                <a:gd name="connsiteX21" fmla="*/ 2824843 w 3213314"/>
                <a:gd name="connsiteY21" fmla="*/ 345429 h 1183676"/>
                <a:gd name="connsiteX22" fmla="*/ 2637734 w 3213314"/>
                <a:gd name="connsiteY22" fmla="*/ 345429 h 1183676"/>
                <a:gd name="connsiteX23" fmla="*/ 2779124 w 3213314"/>
                <a:gd name="connsiteY23" fmla="*/ 345429 h 1183676"/>
                <a:gd name="connsiteX24" fmla="*/ 2779124 w 3213314"/>
                <a:gd name="connsiteY24" fmla="*/ 771661 h 1183676"/>
                <a:gd name="connsiteX25" fmla="*/ 2637734 w 3213314"/>
                <a:gd name="connsiteY25" fmla="*/ 772151 h 1183676"/>
                <a:gd name="connsiteX26" fmla="*/ 2637734 w 3213314"/>
                <a:gd name="connsiteY26" fmla="*/ 345429 h 1183676"/>
                <a:gd name="connsiteX27" fmla="*/ 2263516 w 3213314"/>
                <a:gd name="connsiteY27" fmla="*/ 345429 h 1183676"/>
                <a:gd name="connsiteX28" fmla="*/ 2404906 w 3213314"/>
                <a:gd name="connsiteY28" fmla="*/ 345429 h 1183676"/>
                <a:gd name="connsiteX29" fmla="*/ 2404906 w 3213314"/>
                <a:gd name="connsiteY29" fmla="*/ 772959 h 1183676"/>
                <a:gd name="connsiteX30" fmla="*/ 2263516 w 3213314"/>
                <a:gd name="connsiteY30" fmla="*/ 773449 h 1183676"/>
                <a:gd name="connsiteX31" fmla="*/ 2263516 w 3213314"/>
                <a:gd name="connsiteY31" fmla="*/ 345429 h 1183676"/>
                <a:gd name="connsiteX32" fmla="*/ 505667 w 3213314"/>
                <a:gd name="connsiteY32" fmla="*/ 0 h 1183676"/>
                <a:gd name="connsiteX33" fmla="*/ 1170570 w 3213314"/>
                <a:gd name="connsiteY33" fmla="*/ 344345 h 1183676"/>
                <a:gd name="connsiteX34" fmla="*/ 1170579 w 3213314"/>
                <a:gd name="connsiteY34" fmla="*/ 345429 h 1183676"/>
                <a:gd name="connsiteX35" fmla="*/ 2030688 w 3213314"/>
                <a:gd name="connsiteY35" fmla="*/ 345429 h 1183676"/>
                <a:gd name="connsiteX36" fmla="*/ 2030688 w 3213314"/>
                <a:gd name="connsiteY36" fmla="*/ 774256 h 1183676"/>
                <a:gd name="connsiteX37" fmla="*/ 1173951 w 3213314"/>
                <a:gd name="connsiteY37" fmla="*/ 777227 h 1183676"/>
                <a:gd name="connsiteX38" fmla="*/ 492072 w 3213314"/>
                <a:gd name="connsiteY38" fmla="*/ 1183676 h 1183676"/>
                <a:gd name="connsiteX39" fmla="*/ 5110 w 3213314"/>
                <a:gd name="connsiteY39" fmla="*/ 916777 h 1183676"/>
                <a:gd name="connsiteX40" fmla="*/ 4731 w 3213314"/>
                <a:gd name="connsiteY40" fmla="*/ 870033 h 1183676"/>
                <a:gd name="connsiteX41" fmla="*/ 687711 w 3213314"/>
                <a:gd name="connsiteY41" fmla="*/ 875954 h 1183676"/>
                <a:gd name="connsiteX42" fmla="*/ 688451 w 3213314"/>
                <a:gd name="connsiteY42" fmla="*/ 330487 h 1183676"/>
                <a:gd name="connsiteX43" fmla="*/ 354 w 3213314"/>
                <a:gd name="connsiteY43" fmla="*/ 330487 h 1183676"/>
                <a:gd name="connsiteX44" fmla="*/ 0 w 3213314"/>
                <a:gd name="connsiteY44" fmla="*/ 286815 h 1183676"/>
                <a:gd name="connsiteX45" fmla="*/ 505667 w 3213314"/>
                <a:gd name="connsiteY45" fmla="*/ 0 h 1183676"/>
                <a:gd name="connsiteX0" fmla="*/ 3011952 w 3213314"/>
                <a:gd name="connsiteY0" fmla="*/ 345430 h 1183676"/>
                <a:gd name="connsiteX1" fmla="*/ 3142484 w 3213314"/>
                <a:gd name="connsiteY1" fmla="*/ 345430 h 1183676"/>
                <a:gd name="connsiteX2" fmla="*/ 3213314 w 3213314"/>
                <a:gd name="connsiteY2" fmla="*/ 416260 h 1183676"/>
                <a:gd name="connsiteX3" fmla="*/ 3213314 w 3213314"/>
                <a:gd name="connsiteY3" fmla="*/ 699572 h 1183676"/>
                <a:gd name="connsiteX4" fmla="*/ 3142484 w 3213314"/>
                <a:gd name="connsiteY4" fmla="*/ 770402 h 1183676"/>
                <a:gd name="connsiteX5" fmla="*/ 3011952 w 3213314"/>
                <a:gd name="connsiteY5" fmla="*/ 770855 h 1183676"/>
                <a:gd name="connsiteX6" fmla="*/ 3011952 w 3213314"/>
                <a:gd name="connsiteY6" fmla="*/ 345430 h 1183676"/>
                <a:gd name="connsiteX7" fmla="*/ 2450625 w 3213314"/>
                <a:gd name="connsiteY7" fmla="*/ 345430 h 1183676"/>
                <a:gd name="connsiteX8" fmla="*/ 2592015 w 3213314"/>
                <a:gd name="connsiteY8" fmla="*/ 345430 h 1183676"/>
                <a:gd name="connsiteX9" fmla="*/ 2592015 w 3213314"/>
                <a:gd name="connsiteY9" fmla="*/ 772311 h 1183676"/>
                <a:gd name="connsiteX10" fmla="*/ 2450625 w 3213314"/>
                <a:gd name="connsiteY10" fmla="*/ 772801 h 1183676"/>
                <a:gd name="connsiteX11" fmla="*/ 2450625 w 3213314"/>
                <a:gd name="connsiteY11" fmla="*/ 345430 h 1183676"/>
                <a:gd name="connsiteX12" fmla="*/ 2076407 w 3213314"/>
                <a:gd name="connsiteY12" fmla="*/ 345430 h 1183676"/>
                <a:gd name="connsiteX13" fmla="*/ 2217797 w 3213314"/>
                <a:gd name="connsiteY13" fmla="*/ 345430 h 1183676"/>
                <a:gd name="connsiteX14" fmla="*/ 2217797 w 3213314"/>
                <a:gd name="connsiteY14" fmla="*/ 773608 h 1183676"/>
                <a:gd name="connsiteX15" fmla="*/ 2076407 w 3213314"/>
                <a:gd name="connsiteY15" fmla="*/ 774099 h 1183676"/>
                <a:gd name="connsiteX16" fmla="*/ 2076407 w 3213314"/>
                <a:gd name="connsiteY16" fmla="*/ 345430 h 1183676"/>
                <a:gd name="connsiteX17" fmla="*/ 2824843 w 3213314"/>
                <a:gd name="connsiteY17" fmla="*/ 345429 h 1183676"/>
                <a:gd name="connsiteX18" fmla="*/ 2966233 w 3213314"/>
                <a:gd name="connsiteY18" fmla="*/ 345429 h 1183676"/>
                <a:gd name="connsiteX19" fmla="*/ 2966233 w 3213314"/>
                <a:gd name="connsiteY19" fmla="*/ 771012 h 1183676"/>
                <a:gd name="connsiteX20" fmla="*/ 2824843 w 3213314"/>
                <a:gd name="connsiteY20" fmla="*/ 771503 h 1183676"/>
                <a:gd name="connsiteX21" fmla="*/ 2824843 w 3213314"/>
                <a:gd name="connsiteY21" fmla="*/ 345429 h 1183676"/>
                <a:gd name="connsiteX22" fmla="*/ 2637734 w 3213314"/>
                <a:gd name="connsiteY22" fmla="*/ 345429 h 1183676"/>
                <a:gd name="connsiteX23" fmla="*/ 2779124 w 3213314"/>
                <a:gd name="connsiteY23" fmla="*/ 345429 h 1183676"/>
                <a:gd name="connsiteX24" fmla="*/ 2779124 w 3213314"/>
                <a:gd name="connsiteY24" fmla="*/ 771661 h 1183676"/>
                <a:gd name="connsiteX25" fmla="*/ 2637734 w 3213314"/>
                <a:gd name="connsiteY25" fmla="*/ 772151 h 1183676"/>
                <a:gd name="connsiteX26" fmla="*/ 2637734 w 3213314"/>
                <a:gd name="connsiteY26" fmla="*/ 345429 h 1183676"/>
                <a:gd name="connsiteX27" fmla="*/ 2263516 w 3213314"/>
                <a:gd name="connsiteY27" fmla="*/ 345429 h 1183676"/>
                <a:gd name="connsiteX28" fmla="*/ 2404906 w 3213314"/>
                <a:gd name="connsiteY28" fmla="*/ 345429 h 1183676"/>
                <a:gd name="connsiteX29" fmla="*/ 2404906 w 3213314"/>
                <a:gd name="connsiteY29" fmla="*/ 772959 h 1183676"/>
                <a:gd name="connsiteX30" fmla="*/ 2263516 w 3213314"/>
                <a:gd name="connsiteY30" fmla="*/ 773449 h 1183676"/>
                <a:gd name="connsiteX31" fmla="*/ 2263516 w 3213314"/>
                <a:gd name="connsiteY31" fmla="*/ 345429 h 1183676"/>
                <a:gd name="connsiteX32" fmla="*/ 505667 w 3213314"/>
                <a:gd name="connsiteY32" fmla="*/ 0 h 1183676"/>
                <a:gd name="connsiteX33" fmla="*/ 1170570 w 3213314"/>
                <a:gd name="connsiteY33" fmla="*/ 344345 h 1183676"/>
                <a:gd name="connsiteX34" fmla="*/ 1170579 w 3213314"/>
                <a:gd name="connsiteY34" fmla="*/ 345429 h 1183676"/>
                <a:gd name="connsiteX35" fmla="*/ 2030688 w 3213314"/>
                <a:gd name="connsiteY35" fmla="*/ 345429 h 1183676"/>
                <a:gd name="connsiteX36" fmla="*/ 2030688 w 3213314"/>
                <a:gd name="connsiteY36" fmla="*/ 774256 h 1183676"/>
                <a:gd name="connsiteX37" fmla="*/ 1173951 w 3213314"/>
                <a:gd name="connsiteY37" fmla="*/ 777227 h 1183676"/>
                <a:gd name="connsiteX38" fmla="*/ 492072 w 3213314"/>
                <a:gd name="connsiteY38" fmla="*/ 1183676 h 1183676"/>
                <a:gd name="connsiteX39" fmla="*/ 5110 w 3213314"/>
                <a:gd name="connsiteY39" fmla="*/ 916777 h 1183676"/>
                <a:gd name="connsiteX40" fmla="*/ 4731 w 3213314"/>
                <a:gd name="connsiteY40" fmla="*/ 870033 h 1183676"/>
                <a:gd name="connsiteX41" fmla="*/ 687711 w 3213314"/>
                <a:gd name="connsiteY41" fmla="*/ 875954 h 1183676"/>
                <a:gd name="connsiteX42" fmla="*/ 688451 w 3213314"/>
                <a:gd name="connsiteY42" fmla="*/ 330487 h 1183676"/>
                <a:gd name="connsiteX43" fmla="*/ 354 w 3213314"/>
                <a:gd name="connsiteY43" fmla="*/ 330487 h 1183676"/>
                <a:gd name="connsiteX44" fmla="*/ 0 w 3213314"/>
                <a:gd name="connsiteY44" fmla="*/ 286815 h 1183676"/>
                <a:gd name="connsiteX45" fmla="*/ 505667 w 3213314"/>
                <a:gd name="connsiteY45" fmla="*/ 0 h 1183676"/>
                <a:gd name="connsiteX0" fmla="*/ 3011952 w 3213314"/>
                <a:gd name="connsiteY0" fmla="*/ 345430 h 1183723"/>
                <a:gd name="connsiteX1" fmla="*/ 3142484 w 3213314"/>
                <a:gd name="connsiteY1" fmla="*/ 345430 h 1183723"/>
                <a:gd name="connsiteX2" fmla="*/ 3213314 w 3213314"/>
                <a:gd name="connsiteY2" fmla="*/ 416260 h 1183723"/>
                <a:gd name="connsiteX3" fmla="*/ 3213314 w 3213314"/>
                <a:gd name="connsiteY3" fmla="*/ 699572 h 1183723"/>
                <a:gd name="connsiteX4" fmla="*/ 3142484 w 3213314"/>
                <a:gd name="connsiteY4" fmla="*/ 770402 h 1183723"/>
                <a:gd name="connsiteX5" fmla="*/ 3011952 w 3213314"/>
                <a:gd name="connsiteY5" fmla="*/ 770855 h 1183723"/>
                <a:gd name="connsiteX6" fmla="*/ 3011952 w 3213314"/>
                <a:gd name="connsiteY6" fmla="*/ 345430 h 1183723"/>
                <a:gd name="connsiteX7" fmla="*/ 2450625 w 3213314"/>
                <a:gd name="connsiteY7" fmla="*/ 345430 h 1183723"/>
                <a:gd name="connsiteX8" fmla="*/ 2592015 w 3213314"/>
                <a:gd name="connsiteY8" fmla="*/ 345430 h 1183723"/>
                <a:gd name="connsiteX9" fmla="*/ 2592015 w 3213314"/>
                <a:gd name="connsiteY9" fmla="*/ 772311 h 1183723"/>
                <a:gd name="connsiteX10" fmla="*/ 2450625 w 3213314"/>
                <a:gd name="connsiteY10" fmla="*/ 772801 h 1183723"/>
                <a:gd name="connsiteX11" fmla="*/ 2450625 w 3213314"/>
                <a:gd name="connsiteY11" fmla="*/ 345430 h 1183723"/>
                <a:gd name="connsiteX12" fmla="*/ 2076407 w 3213314"/>
                <a:gd name="connsiteY12" fmla="*/ 345430 h 1183723"/>
                <a:gd name="connsiteX13" fmla="*/ 2217797 w 3213314"/>
                <a:gd name="connsiteY13" fmla="*/ 345430 h 1183723"/>
                <a:gd name="connsiteX14" fmla="*/ 2217797 w 3213314"/>
                <a:gd name="connsiteY14" fmla="*/ 773608 h 1183723"/>
                <a:gd name="connsiteX15" fmla="*/ 2076407 w 3213314"/>
                <a:gd name="connsiteY15" fmla="*/ 774099 h 1183723"/>
                <a:gd name="connsiteX16" fmla="*/ 2076407 w 3213314"/>
                <a:gd name="connsiteY16" fmla="*/ 345430 h 1183723"/>
                <a:gd name="connsiteX17" fmla="*/ 2824843 w 3213314"/>
                <a:gd name="connsiteY17" fmla="*/ 345429 h 1183723"/>
                <a:gd name="connsiteX18" fmla="*/ 2966233 w 3213314"/>
                <a:gd name="connsiteY18" fmla="*/ 345429 h 1183723"/>
                <a:gd name="connsiteX19" fmla="*/ 2966233 w 3213314"/>
                <a:gd name="connsiteY19" fmla="*/ 771012 h 1183723"/>
                <a:gd name="connsiteX20" fmla="*/ 2824843 w 3213314"/>
                <a:gd name="connsiteY20" fmla="*/ 771503 h 1183723"/>
                <a:gd name="connsiteX21" fmla="*/ 2824843 w 3213314"/>
                <a:gd name="connsiteY21" fmla="*/ 345429 h 1183723"/>
                <a:gd name="connsiteX22" fmla="*/ 2637734 w 3213314"/>
                <a:gd name="connsiteY22" fmla="*/ 345429 h 1183723"/>
                <a:gd name="connsiteX23" fmla="*/ 2779124 w 3213314"/>
                <a:gd name="connsiteY23" fmla="*/ 345429 h 1183723"/>
                <a:gd name="connsiteX24" fmla="*/ 2779124 w 3213314"/>
                <a:gd name="connsiteY24" fmla="*/ 771661 h 1183723"/>
                <a:gd name="connsiteX25" fmla="*/ 2637734 w 3213314"/>
                <a:gd name="connsiteY25" fmla="*/ 772151 h 1183723"/>
                <a:gd name="connsiteX26" fmla="*/ 2637734 w 3213314"/>
                <a:gd name="connsiteY26" fmla="*/ 345429 h 1183723"/>
                <a:gd name="connsiteX27" fmla="*/ 2263516 w 3213314"/>
                <a:gd name="connsiteY27" fmla="*/ 345429 h 1183723"/>
                <a:gd name="connsiteX28" fmla="*/ 2404906 w 3213314"/>
                <a:gd name="connsiteY28" fmla="*/ 345429 h 1183723"/>
                <a:gd name="connsiteX29" fmla="*/ 2404906 w 3213314"/>
                <a:gd name="connsiteY29" fmla="*/ 772959 h 1183723"/>
                <a:gd name="connsiteX30" fmla="*/ 2263516 w 3213314"/>
                <a:gd name="connsiteY30" fmla="*/ 773449 h 1183723"/>
                <a:gd name="connsiteX31" fmla="*/ 2263516 w 3213314"/>
                <a:gd name="connsiteY31" fmla="*/ 345429 h 1183723"/>
                <a:gd name="connsiteX32" fmla="*/ 505667 w 3213314"/>
                <a:gd name="connsiteY32" fmla="*/ 0 h 1183723"/>
                <a:gd name="connsiteX33" fmla="*/ 1170570 w 3213314"/>
                <a:gd name="connsiteY33" fmla="*/ 344345 h 1183723"/>
                <a:gd name="connsiteX34" fmla="*/ 1170579 w 3213314"/>
                <a:gd name="connsiteY34" fmla="*/ 345429 h 1183723"/>
                <a:gd name="connsiteX35" fmla="*/ 2030688 w 3213314"/>
                <a:gd name="connsiteY35" fmla="*/ 345429 h 1183723"/>
                <a:gd name="connsiteX36" fmla="*/ 2030688 w 3213314"/>
                <a:gd name="connsiteY36" fmla="*/ 774256 h 1183723"/>
                <a:gd name="connsiteX37" fmla="*/ 1173951 w 3213314"/>
                <a:gd name="connsiteY37" fmla="*/ 777227 h 1183723"/>
                <a:gd name="connsiteX38" fmla="*/ 492072 w 3213314"/>
                <a:gd name="connsiteY38" fmla="*/ 1183676 h 1183723"/>
                <a:gd name="connsiteX39" fmla="*/ 5110 w 3213314"/>
                <a:gd name="connsiteY39" fmla="*/ 916777 h 1183723"/>
                <a:gd name="connsiteX40" fmla="*/ 4731 w 3213314"/>
                <a:gd name="connsiteY40" fmla="*/ 870033 h 1183723"/>
                <a:gd name="connsiteX41" fmla="*/ 687711 w 3213314"/>
                <a:gd name="connsiteY41" fmla="*/ 875954 h 1183723"/>
                <a:gd name="connsiteX42" fmla="*/ 688451 w 3213314"/>
                <a:gd name="connsiteY42" fmla="*/ 330487 h 1183723"/>
                <a:gd name="connsiteX43" fmla="*/ 354 w 3213314"/>
                <a:gd name="connsiteY43" fmla="*/ 330487 h 1183723"/>
                <a:gd name="connsiteX44" fmla="*/ 0 w 3213314"/>
                <a:gd name="connsiteY44" fmla="*/ 286815 h 1183723"/>
                <a:gd name="connsiteX45" fmla="*/ 505667 w 3213314"/>
                <a:gd name="connsiteY45" fmla="*/ 0 h 1183723"/>
                <a:gd name="connsiteX0" fmla="*/ 3011952 w 3213314"/>
                <a:gd name="connsiteY0" fmla="*/ 345430 h 1183723"/>
                <a:gd name="connsiteX1" fmla="*/ 3142484 w 3213314"/>
                <a:gd name="connsiteY1" fmla="*/ 345430 h 1183723"/>
                <a:gd name="connsiteX2" fmla="*/ 3213314 w 3213314"/>
                <a:gd name="connsiteY2" fmla="*/ 416260 h 1183723"/>
                <a:gd name="connsiteX3" fmla="*/ 3213314 w 3213314"/>
                <a:gd name="connsiteY3" fmla="*/ 699572 h 1183723"/>
                <a:gd name="connsiteX4" fmla="*/ 3142484 w 3213314"/>
                <a:gd name="connsiteY4" fmla="*/ 770402 h 1183723"/>
                <a:gd name="connsiteX5" fmla="*/ 3011952 w 3213314"/>
                <a:gd name="connsiteY5" fmla="*/ 770855 h 1183723"/>
                <a:gd name="connsiteX6" fmla="*/ 3011952 w 3213314"/>
                <a:gd name="connsiteY6" fmla="*/ 345430 h 1183723"/>
                <a:gd name="connsiteX7" fmla="*/ 2450625 w 3213314"/>
                <a:gd name="connsiteY7" fmla="*/ 345430 h 1183723"/>
                <a:gd name="connsiteX8" fmla="*/ 2592015 w 3213314"/>
                <a:gd name="connsiteY8" fmla="*/ 345430 h 1183723"/>
                <a:gd name="connsiteX9" fmla="*/ 2592015 w 3213314"/>
                <a:gd name="connsiteY9" fmla="*/ 772311 h 1183723"/>
                <a:gd name="connsiteX10" fmla="*/ 2450625 w 3213314"/>
                <a:gd name="connsiteY10" fmla="*/ 772801 h 1183723"/>
                <a:gd name="connsiteX11" fmla="*/ 2450625 w 3213314"/>
                <a:gd name="connsiteY11" fmla="*/ 345430 h 1183723"/>
                <a:gd name="connsiteX12" fmla="*/ 2076407 w 3213314"/>
                <a:gd name="connsiteY12" fmla="*/ 345430 h 1183723"/>
                <a:gd name="connsiteX13" fmla="*/ 2217797 w 3213314"/>
                <a:gd name="connsiteY13" fmla="*/ 345430 h 1183723"/>
                <a:gd name="connsiteX14" fmla="*/ 2217797 w 3213314"/>
                <a:gd name="connsiteY14" fmla="*/ 773608 h 1183723"/>
                <a:gd name="connsiteX15" fmla="*/ 2076407 w 3213314"/>
                <a:gd name="connsiteY15" fmla="*/ 774099 h 1183723"/>
                <a:gd name="connsiteX16" fmla="*/ 2076407 w 3213314"/>
                <a:gd name="connsiteY16" fmla="*/ 345430 h 1183723"/>
                <a:gd name="connsiteX17" fmla="*/ 2824843 w 3213314"/>
                <a:gd name="connsiteY17" fmla="*/ 345429 h 1183723"/>
                <a:gd name="connsiteX18" fmla="*/ 2966233 w 3213314"/>
                <a:gd name="connsiteY18" fmla="*/ 345429 h 1183723"/>
                <a:gd name="connsiteX19" fmla="*/ 2966233 w 3213314"/>
                <a:gd name="connsiteY19" fmla="*/ 771012 h 1183723"/>
                <a:gd name="connsiteX20" fmla="*/ 2824843 w 3213314"/>
                <a:gd name="connsiteY20" fmla="*/ 771503 h 1183723"/>
                <a:gd name="connsiteX21" fmla="*/ 2824843 w 3213314"/>
                <a:gd name="connsiteY21" fmla="*/ 345429 h 1183723"/>
                <a:gd name="connsiteX22" fmla="*/ 2637734 w 3213314"/>
                <a:gd name="connsiteY22" fmla="*/ 345429 h 1183723"/>
                <a:gd name="connsiteX23" fmla="*/ 2779124 w 3213314"/>
                <a:gd name="connsiteY23" fmla="*/ 345429 h 1183723"/>
                <a:gd name="connsiteX24" fmla="*/ 2779124 w 3213314"/>
                <a:gd name="connsiteY24" fmla="*/ 771661 h 1183723"/>
                <a:gd name="connsiteX25" fmla="*/ 2637734 w 3213314"/>
                <a:gd name="connsiteY25" fmla="*/ 772151 h 1183723"/>
                <a:gd name="connsiteX26" fmla="*/ 2637734 w 3213314"/>
                <a:gd name="connsiteY26" fmla="*/ 345429 h 1183723"/>
                <a:gd name="connsiteX27" fmla="*/ 2263516 w 3213314"/>
                <a:gd name="connsiteY27" fmla="*/ 345429 h 1183723"/>
                <a:gd name="connsiteX28" fmla="*/ 2404906 w 3213314"/>
                <a:gd name="connsiteY28" fmla="*/ 345429 h 1183723"/>
                <a:gd name="connsiteX29" fmla="*/ 2404906 w 3213314"/>
                <a:gd name="connsiteY29" fmla="*/ 772959 h 1183723"/>
                <a:gd name="connsiteX30" fmla="*/ 2263516 w 3213314"/>
                <a:gd name="connsiteY30" fmla="*/ 773449 h 1183723"/>
                <a:gd name="connsiteX31" fmla="*/ 2263516 w 3213314"/>
                <a:gd name="connsiteY31" fmla="*/ 345429 h 1183723"/>
                <a:gd name="connsiteX32" fmla="*/ 505667 w 3213314"/>
                <a:gd name="connsiteY32" fmla="*/ 0 h 1183723"/>
                <a:gd name="connsiteX33" fmla="*/ 1170570 w 3213314"/>
                <a:gd name="connsiteY33" fmla="*/ 344345 h 1183723"/>
                <a:gd name="connsiteX34" fmla="*/ 1170579 w 3213314"/>
                <a:gd name="connsiteY34" fmla="*/ 345429 h 1183723"/>
                <a:gd name="connsiteX35" fmla="*/ 2030688 w 3213314"/>
                <a:gd name="connsiteY35" fmla="*/ 345429 h 1183723"/>
                <a:gd name="connsiteX36" fmla="*/ 2030688 w 3213314"/>
                <a:gd name="connsiteY36" fmla="*/ 774256 h 1183723"/>
                <a:gd name="connsiteX37" fmla="*/ 1173951 w 3213314"/>
                <a:gd name="connsiteY37" fmla="*/ 777227 h 1183723"/>
                <a:gd name="connsiteX38" fmla="*/ 492072 w 3213314"/>
                <a:gd name="connsiteY38" fmla="*/ 1183676 h 1183723"/>
                <a:gd name="connsiteX39" fmla="*/ 5110 w 3213314"/>
                <a:gd name="connsiteY39" fmla="*/ 916777 h 1183723"/>
                <a:gd name="connsiteX40" fmla="*/ 4731 w 3213314"/>
                <a:gd name="connsiteY40" fmla="*/ 870033 h 1183723"/>
                <a:gd name="connsiteX41" fmla="*/ 687711 w 3213314"/>
                <a:gd name="connsiteY41" fmla="*/ 875954 h 1183723"/>
                <a:gd name="connsiteX42" fmla="*/ 688451 w 3213314"/>
                <a:gd name="connsiteY42" fmla="*/ 330487 h 1183723"/>
                <a:gd name="connsiteX43" fmla="*/ 354 w 3213314"/>
                <a:gd name="connsiteY43" fmla="*/ 330487 h 1183723"/>
                <a:gd name="connsiteX44" fmla="*/ 0 w 3213314"/>
                <a:gd name="connsiteY44" fmla="*/ 286815 h 1183723"/>
                <a:gd name="connsiteX45" fmla="*/ 505667 w 3213314"/>
                <a:gd name="connsiteY45" fmla="*/ 0 h 118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213314" h="1183723">
                  <a:moveTo>
                    <a:pt x="3011952" y="345430"/>
                  </a:moveTo>
                  <a:lnTo>
                    <a:pt x="3142484" y="345430"/>
                  </a:lnTo>
                  <a:cubicBezTo>
                    <a:pt x="3181602" y="345430"/>
                    <a:pt x="3213314" y="377142"/>
                    <a:pt x="3213314" y="416260"/>
                  </a:cubicBezTo>
                  <a:lnTo>
                    <a:pt x="3213314" y="699572"/>
                  </a:lnTo>
                  <a:cubicBezTo>
                    <a:pt x="3213314" y="738690"/>
                    <a:pt x="3181602" y="770402"/>
                    <a:pt x="3142484" y="770402"/>
                  </a:cubicBezTo>
                  <a:lnTo>
                    <a:pt x="3011952" y="770855"/>
                  </a:lnTo>
                  <a:lnTo>
                    <a:pt x="3011952" y="345430"/>
                  </a:lnTo>
                  <a:close/>
                  <a:moveTo>
                    <a:pt x="2450625" y="345430"/>
                  </a:moveTo>
                  <a:lnTo>
                    <a:pt x="2592015" y="345430"/>
                  </a:lnTo>
                  <a:lnTo>
                    <a:pt x="2592015" y="772311"/>
                  </a:lnTo>
                  <a:lnTo>
                    <a:pt x="2450625" y="772801"/>
                  </a:lnTo>
                  <a:lnTo>
                    <a:pt x="2450625" y="345430"/>
                  </a:lnTo>
                  <a:close/>
                  <a:moveTo>
                    <a:pt x="2076407" y="345430"/>
                  </a:moveTo>
                  <a:lnTo>
                    <a:pt x="2217797" y="345430"/>
                  </a:lnTo>
                  <a:lnTo>
                    <a:pt x="2217797" y="773608"/>
                  </a:lnTo>
                  <a:lnTo>
                    <a:pt x="2076407" y="774099"/>
                  </a:lnTo>
                  <a:lnTo>
                    <a:pt x="2076407" y="345430"/>
                  </a:lnTo>
                  <a:close/>
                  <a:moveTo>
                    <a:pt x="2824843" y="345429"/>
                  </a:moveTo>
                  <a:lnTo>
                    <a:pt x="2966233" y="345429"/>
                  </a:lnTo>
                  <a:lnTo>
                    <a:pt x="2966233" y="771012"/>
                  </a:lnTo>
                  <a:lnTo>
                    <a:pt x="2824843" y="771503"/>
                  </a:lnTo>
                  <a:lnTo>
                    <a:pt x="2824843" y="345429"/>
                  </a:lnTo>
                  <a:close/>
                  <a:moveTo>
                    <a:pt x="2637734" y="345429"/>
                  </a:moveTo>
                  <a:lnTo>
                    <a:pt x="2779124" y="345429"/>
                  </a:lnTo>
                  <a:lnTo>
                    <a:pt x="2779124" y="771661"/>
                  </a:lnTo>
                  <a:lnTo>
                    <a:pt x="2637734" y="772151"/>
                  </a:lnTo>
                  <a:lnTo>
                    <a:pt x="2637734" y="345429"/>
                  </a:lnTo>
                  <a:close/>
                  <a:moveTo>
                    <a:pt x="2263516" y="345429"/>
                  </a:moveTo>
                  <a:lnTo>
                    <a:pt x="2404906" y="345429"/>
                  </a:lnTo>
                  <a:lnTo>
                    <a:pt x="2404906" y="772959"/>
                  </a:lnTo>
                  <a:lnTo>
                    <a:pt x="2263516" y="773449"/>
                  </a:lnTo>
                  <a:lnTo>
                    <a:pt x="2263516" y="345429"/>
                  </a:lnTo>
                  <a:close/>
                  <a:moveTo>
                    <a:pt x="505667" y="0"/>
                  </a:moveTo>
                  <a:cubicBezTo>
                    <a:pt x="986064" y="3657"/>
                    <a:pt x="947348" y="197813"/>
                    <a:pt x="1170570" y="344345"/>
                  </a:cubicBezTo>
                  <a:cubicBezTo>
                    <a:pt x="1170573" y="344707"/>
                    <a:pt x="1170576" y="345068"/>
                    <a:pt x="1170579" y="345429"/>
                  </a:cubicBezTo>
                  <a:lnTo>
                    <a:pt x="2030688" y="345429"/>
                  </a:lnTo>
                  <a:lnTo>
                    <a:pt x="2030688" y="774256"/>
                  </a:lnTo>
                  <a:lnTo>
                    <a:pt x="1173951" y="777227"/>
                  </a:lnTo>
                  <a:cubicBezTo>
                    <a:pt x="946658" y="912710"/>
                    <a:pt x="903515" y="1187893"/>
                    <a:pt x="492072" y="1183676"/>
                  </a:cubicBezTo>
                  <a:cubicBezTo>
                    <a:pt x="110676" y="1183610"/>
                    <a:pt x="167431" y="1005743"/>
                    <a:pt x="5110" y="916777"/>
                  </a:cubicBezTo>
                  <a:cubicBezTo>
                    <a:pt x="4984" y="901196"/>
                    <a:pt x="4857" y="885614"/>
                    <a:pt x="4731" y="870033"/>
                  </a:cubicBezTo>
                  <a:lnTo>
                    <a:pt x="687711" y="875954"/>
                  </a:lnTo>
                  <a:cubicBezTo>
                    <a:pt x="687958" y="694132"/>
                    <a:pt x="688204" y="512309"/>
                    <a:pt x="688451" y="330487"/>
                  </a:cubicBezTo>
                  <a:lnTo>
                    <a:pt x="354" y="330487"/>
                  </a:lnTo>
                  <a:lnTo>
                    <a:pt x="0" y="286815"/>
                  </a:lnTo>
                  <a:cubicBezTo>
                    <a:pt x="166968" y="159460"/>
                    <a:pt x="172012" y="3530"/>
                    <a:pt x="50566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135" name="Прямая соединительная линия 134"/>
          <p:cNvCxnSpPr/>
          <p:nvPr/>
        </p:nvCxnSpPr>
        <p:spPr>
          <a:xfrm>
            <a:off x="1736685" y="1672339"/>
            <a:ext cx="0" cy="1326039"/>
          </a:xfrm>
          <a:prstGeom prst="line">
            <a:avLst/>
          </a:prstGeom>
          <a:ln w="285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701571" y="1548938"/>
            <a:ext cx="1216845" cy="276999"/>
          </a:xfrm>
          <a:prstGeom prst="rect">
            <a:avLst/>
          </a:prstGeom>
          <a:noFill/>
          <a:ln w="38100" cap="rnd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проект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18539" y="2841780"/>
            <a:ext cx="658106" cy="276999"/>
          </a:xfrm>
          <a:prstGeom prst="rect">
            <a:avLst/>
          </a:prstGeom>
          <a:noFill/>
          <a:ln w="38100" cap="rnd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цель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687053" y="4184961"/>
            <a:ext cx="977628" cy="276999"/>
          </a:xfrm>
          <a:prstGeom prst="rect">
            <a:avLst/>
          </a:prstGeom>
          <a:noFill/>
          <a:ln w="38100" cap="rnd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платформа</a:t>
            </a:r>
          </a:p>
        </p:txBody>
      </p:sp>
      <p:cxnSp>
        <p:nvCxnSpPr>
          <p:cNvPr id="139" name="Прямая соединительная линия 138"/>
          <p:cNvCxnSpPr/>
          <p:nvPr/>
        </p:nvCxnSpPr>
        <p:spPr>
          <a:xfrm>
            <a:off x="1736685" y="2998378"/>
            <a:ext cx="0" cy="1326039"/>
          </a:xfrm>
          <a:prstGeom prst="line">
            <a:avLst/>
          </a:prstGeom>
          <a:ln w="28575" cap="rnd" cmpd="sng">
            <a:solidFill>
              <a:schemeClr val="bg1">
                <a:lumMod val="75000"/>
              </a:schemeClr>
            </a:solidFill>
            <a:prstDash val="sysDot"/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030429" y="4141660"/>
            <a:ext cx="2898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РНТЦ, бизнес-инкубатор «</a:t>
            </a:r>
            <a:r>
              <a:rPr lang="ru-RU" sz="1600" dirty="0" err="1">
                <a:solidFill>
                  <a:schemeClr val="bg1"/>
                </a:solidFill>
              </a:rPr>
              <a:t>Техностарт</a:t>
            </a:r>
            <a:r>
              <a:rPr lang="ru-RU" sz="1600" dirty="0">
                <a:solidFill>
                  <a:schemeClr val="bg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919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363" y="621422"/>
            <a:ext cx="9306780" cy="248786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ts val="1350"/>
              </a:lnSpc>
              <a:spcBef>
                <a:spcPct val="0"/>
              </a:spcBef>
              <a:defRPr/>
            </a:pPr>
            <a:r>
              <a:rPr lang="ru-RU" sz="3200" dirty="0">
                <a:latin typeface="+mj-lt"/>
              </a:rPr>
              <a:t>Результаты за 2017 - 18 </a:t>
            </a:r>
            <a:r>
              <a:rPr lang="ru-RU" sz="3200" dirty="0" err="1">
                <a:latin typeface="+mj-lt"/>
              </a:rPr>
              <a:t>гг</a:t>
            </a:r>
            <a:r>
              <a:rPr lang="en-US" sz="3200" dirty="0">
                <a:latin typeface="+mj-lt"/>
              </a:rPr>
              <a:t>.</a:t>
            </a:r>
            <a:r>
              <a:rPr lang="en-US" sz="3200" b="1" dirty="0">
                <a:latin typeface="+mj-lt"/>
              </a:rPr>
              <a:t> </a:t>
            </a:r>
            <a:r>
              <a:rPr lang="ru-RU" sz="3200" b="1" dirty="0">
                <a:latin typeface="+mj-lt"/>
              </a:rPr>
              <a:t>Инженерные команды</a:t>
            </a:r>
            <a:endParaRPr lang="ru-RU" sz="3200" b="1" dirty="0">
              <a:latin typeface="+mj-lt"/>
              <a:cs typeface="Arial" pitchFamily="34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345263" y="1250448"/>
            <a:ext cx="509866" cy="777813"/>
          </a:xfrm>
          <a:custGeom>
            <a:avLst/>
            <a:gdLst>
              <a:gd name="connsiteX0" fmla="*/ 1941016 w 2114327"/>
              <a:gd name="connsiteY0" fmla="*/ 462422 h 3225456"/>
              <a:gd name="connsiteX1" fmla="*/ 2096781 w 2114327"/>
              <a:gd name="connsiteY1" fmla="*/ 550826 h 3225456"/>
              <a:gd name="connsiteX2" fmla="*/ 2025539 w 2114327"/>
              <a:gd name="connsiteY2" fmla="*/ 768597 h 3225456"/>
              <a:gd name="connsiteX3" fmla="*/ 1323959 w 2114327"/>
              <a:gd name="connsiteY3" fmla="*/ 1124295 h 3225456"/>
              <a:gd name="connsiteX4" fmla="*/ 1323959 w 2114327"/>
              <a:gd name="connsiteY4" fmla="*/ 1855770 h 3225456"/>
              <a:gd name="connsiteX5" fmla="*/ 1326961 w 2114327"/>
              <a:gd name="connsiteY5" fmla="*/ 1870639 h 3225456"/>
              <a:gd name="connsiteX6" fmla="*/ 1326961 w 2114327"/>
              <a:gd name="connsiteY6" fmla="*/ 3063438 h 3225456"/>
              <a:gd name="connsiteX7" fmla="*/ 1164943 w 2114327"/>
              <a:gd name="connsiteY7" fmla="*/ 3225456 h 3225456"/>
              <a:gd name="connsiteX8" fmla="*/ 1002925 w 2114327"/>
              <a:gd name="connsiteY8" fmla="*/ 3063438 h 3225456"/>
              <a:gd name="connsiteX9" fmla="*/ 1002925 w 2114327"/>
              <a:gd name="connsiteY9" fmla="*/ 2196098 h 3225456"/>
              <a:gd name="connsiteX10" fmla="*/ 855907 w 2114327"/>
              <a:gd name="connsiteY10" fmla="*/ 2196098 h 3225456"/>
              <a:gd name="connsiteX11" fmla="*/ 855907 w 2114327"/>
              <a:gd name="connsiteY11" fmla="*/ 3063438 h 3225456"/>
              <a:gd name="connsiteX12" fmla="*/ 693889 w 2114327"/>
              <a:gd name="connsiteY12" fmla="*/ 3225456 h 3225456"/>
              <a:gd name="connsiteX13" fmla="*/ 531871 w 2114327"/>
              <a:gd name="connsiteY13" fmla="*/ 3063438 h 3225456"/>
              <a:gd name="connsiteX14" fmla="*/ 531871 w 2114327"/>
              <a:gd name="connsiteY14" fmla="*/ 1892633 h 3225456"/>
              <a:gd name="connsiteX15" fmla="*/ 531871 w 2114327"/>
              <a:gd name="connsiteY15" fmla="*/ 1870639 h 3225456"/>
              <a:gd name="connsiteX16" fmla="*/ 531871 w 2114327"/>
              <a:gd name="connsiteY16" fmla="*/ 1422359 h 3225456"/>
              <a:gd name="connsiteX17" fmla="*/ 276288 w 2114327"/>
              <a:gd name="connsiteY17" fmla="*/ 1676637 h 3225456"/>
              <a:gd name="connsiteX18" fmla="*/ 47161 w 2114327"/>
              <a:gd name="connsiteY18" fmla="*/ 1676051 h 3225456"/>
              <a:gd name="connsiteX19" fmla="*/ 47747 w 2114327"/>
              <a:gd name="connsiteY19" fmla="*/ 1446924 h 3225456"/>
              <a:gd name="connsiteX20" fmla="*/ 619663 w 2114327"/>
              <a:gd name="connsiteY20" fmla="*/ 877927 h 3225456"/>
              <a:gd name="connsiteX21" fmla="*/ 673351 w 2114327"/>
              <a:gd name="connsiteY21" fmla="*/ 842473 h 3225456"/>
              <a:gd name="connsiteX22" fmla="*/ 684194 w 2114327"/>
              <a:gd name="connsiteY22" fmla="*/ 840392 h 3225456"/>
              <a:gd name="connsiteX23" fmla="*/ 717214 w 2114327"/>
              <a:gd name="connsiteY23" fmla="*/ 822470 h 3225456"/>
              <a:gd name="connsiteX24" fmla="*/ 835336 w 2114327"/>
              <a:gd name="connsiteY24" fmla="*/ 798622 h 3225456"/>
              <a:gd name="connsiteX25" fmla="*/ 1020494 w 2114327"/>
              <a:gd name="connsiteY25" fmla="*/ 798622 h 3225456"/>
              <a:gd name="connsiteX26" fmla="*/ 1138616 w 2114327"/>
              <a:gd name="connsiteY26" fmla="*/ 822470 h 3225456"/>
              <a:gd name="connsiteX27" fmla="*/ 1169566 w 2114327"/>
              <a:gd name="connsiteY27" fmla="*/ 839269 h 3225456"/>
              <a:gd name="connsiteX28" fmla="*/ 1879010 w 2114327"/>
              <a:gd name="connsiteY28" fmla="*/ 479584 h 3225456"/>
              <a:gd name="connsiteX29" fmla="*/ 1941016 w 2114327"/>
              <a:gd name="connsiteY29" fmla="*/ 462422 h 3225456"/>
              <a:gd name="connsiteX30" fmla="*/ 927915 w 2114327"/>
              <a:gd name="connsiteY30" fmla="*/ 0 h 3225456"/>
              <a:gd name="connsiteX31" fmla="*/ 1287955 w 2114327"/>
              <a:gd name="connsiteY31" fmla="*/ 360040 h 3225456"/>
              <a:gd name="connsiteX32" fmla="*/ 927915 w 2114327"/>
              <a:gd name="connsiteY32" fmla="*/ 720080 h 3225456"/>
              <a:gd name="connsiteX33" fmla="*/ 567875 w 2114327"/>
              <a:gd name="connsiteY33" fmla="*/ 360040 h 3225456"/>
              <a:gd name="connsiteX34" fmla="*/ 927915 w 2114327"/>
              <a:gd name="connsiteY34" fmla="*/ 0 h 3225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114327" h="3225456">
                <a:moveTo>
                  <a:pt x="1941016" y="462422"/>
                </a:moveTo>
                <a:cubicBezTo>
                  <a:pt x="2004004" y="458064"/>
                  <a:pt x="2066434" y="490969"/>
                  <a:pt x="2096781" y="550826"/>
                </a:cubicBezTo>
                <a:cubicBezTo>
                  <a:pt x="2137244" y="630635"/>
                  <a:pt x="2105347" y="728134"/>
                  <a:pt x="2025539" y="768597"/>
                </a:cubicBezTo>
                <a:lnTo>
                  <a:pt x="1323959" y="1124295"/>
                </a:lnTo>
                <a:lnTo>
                  <a:pt x="1323959" y="1855770"/>
                </a:lnTo>
                <a:lnTo>
                  <a:pt x="1326961" y="1870639"/>
                </a:lnTo>
                <a:lnTo>
                  <a:pt x="1326961" y="3063438"/>
                </a:lnTo>
                <a:cubicBezTo>
                  <a:pt x="1326961" y="3152918"/>
                  <a:pt x="1254423" y="3225456"/>
                  <a:pt x="1164943" y="3225456"/>
                </a:cubicBezTo>
                <a:cubicBezTo>
                  <a:pt x="1075463" y="3225456"/>
                  <a:pt x="1002925" y="3152918"/>
                  <a:pt x="1002925" y="3063438"/>
                </a:cubicBezTo>
                <a:lnTo>
                  <a:pt x="1002925" y="2196098"/>
                </a:lnTo>
                <a:lnTo>
                  <a:pt x="855907" y="2196098"/>
                </a:lnTo>
                <a:lnTo>
                  <a:pt x="855907" y="3063438"/>
                </a:lnTo>
                <a:cubicBezTo>
                  <a:pt x="855907" y="3152918"/>
                  <a:pt x="783369" y="3225456"/>
                  <a:pt x="693889" y="3225456"/>
                </a:cubicBezTo>
                <a:cubicBezTo>
                  <a:pt x="604409" y="3225456"/>
                  <a:pt x="531871" y="3152918"/>
                  <a:pt x="531871" y="3063438"/>
                </a:cubicBezTo>
                <a:lnTo>
                  <a:pt x="531871" y="1892633"/>
                </a:lnTo>
                <a:lnTo>
                  <a:pt x="531871" y="1870639"/>
                </a:lnTo>
                <a:lnTo>
                  <a:pt x="531871" y="1422359"/>
                </a:lnTo>
                <a:lnTo>
                  <a:pt x="276288" y="1676637"/>
                </a:lnTo>
                <a:cubicBezTo>
                  <a:pt x="212855" y="1739747"/>
                  <a:pt x="110271" y="1739485"/>
                  <a:pt x="47161" y="1676051"/>
                </a:cubicBezTo>
                <a:cubicBezTo>
                  <a:pt x="-15949" y="1612617"/>
                  <a:pt x="-15686" y="1510034"/>
                  <a:pt x="47747" y="1446924"/>
                </a:cubicBezTo>
                <a:lnTo>
                  <a:pt x="619663" y="877927"/>
                </a:lnTo>
                <a:cubicBezTo>
                  <a:pt x="635522" y="862149"/>
                  <a:pt x="653827" y="850332"/>
                  <a:pt x="673351" y="842473"/>
                </a:cubicBezTo>
                <a:lnTo>
                  <a:pt x="684194" y="840392"/>
                </a:lnTo>
                <a:lnTo>
                  <a:pt x="717214" y="822470"/>
                </a:lnTo>
                <a:cubicBezTo>
                  <a:pt x="753520" y="807114"/>
                  <a:pt x="793436" y="798622"/>
                  <a:pt x="835336" y="798622"/>
                </a:cubicBezTo>
                <a:lnTo>
                  <a:pt x="1020494" y="798622"/>
                </a:lnTo>
                <a:cubicBezTo>
                  <a:pt x="1062394" y="798622"/>
                  <a:pt x="1102310" y="807114"/>
                  <a:pt x="1138616" y="822470"/>
                </a:cubicBezTo>
                <a:lnTo>
                  <a:pt x="1169566" y="839269"/>
                </a:lnTo>
                <a:lnTo>
                  <a:pt x="1879010" y="479584"/>
                </a:lnTo>
                <a:cubicBezTo>
                  <a:pt x="1898962" y="469468"/>
                  <a:pt x="1920020" y="463875"/>
                  <a:pt x="1941016" y="462422"/>
                </a:cubicBezTo>
                <a:close/>
                <a:moveTo>
                  <a:pt x="927915" y="0"/>
                </a:moveTo>
                <a:cubicBezTo>
                  <a:pt x="1126760" y="0"/>
                  <a:pt x="1287955" y="161195"/>
                  <a:pt x="1287955" y="360040"/>
                </a:cubicBezTo>
                <a:cubicBezTo>
                  <a:pt x="1287955" y="558885"/>
                  <a:pt x="1126760" y="720080"/>
                  <a:pt x="927915" y="720080"/>
                </a:cubicBezTo>
                <a:cubicBezTo>
                  <a:pt x="729070" y="720080"/>
                  <a:pt x="567875" y="558885"/>
                  <a:pt x="567875" y="360040"/>
                </a:cubicBezTo>
                <a:cubicBezTo>
                  <a:pt x="567875" y="161195"/>
                  <a:pt x="729070" y="0"/>
                  <a:pt x="927915" y="0"/>
                </a:cubicBezTo>
                <a:close/>
              </a:path>
            </a:pathLst>
          </a:custGeom>
          <a:solidFill>
            <a:srgbClr val="DA2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Куб 5"/>
          <p:cNvSpPr/>
          <p:nvPr/>
        </p:nvSpPr>
        <p:spPr>
          <a:xfrm>
            <a:off x="3361864" y="1272848"/>
            <a:ext cx="660488" cy="660488"/>
          </a:xfrm>
          <a:prstGeom prst="cube">
            <a:avLst>
              <a:gd name="adj" fmla="val 26758"/>
            </a:avLst>
          </a:prstGeom>
          <a:solidFill>
            <a:srgbClr val="DA251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849697" y="2213081"/>
            <a:ext cx="734174" cy="844055"/>
            <a:chOff x="2920484" y="2473542"/>
            <a:chExt cx="978898" cy="1125407"/>
          </a:xfrm>
          <a:noFill/>
        </p:grpSpPr>
        <p:sp>
          <p:nvSpPr>
            <p:cNvPr id="8" name="Загнутый угол 7"/>
            <p:cNvSpPr/>
            <p:nvPr/>
          </p:nvSpPr>
          <p:spPr>
            <a:xfrm>
              <a:off x="2920484" y="2473542"/>
              <a:ext cx="535061" cy="740685"/>
            </a:xfrm>
            <a:prstGeom prst="foldedCorner">
              <a:avLst>
                <a:gd name="adj" fmla="val 50000"/>
              </a:avLst>
            </a:prstGeom>
            <a:grp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14371" y="2860285"/>
              <a:ext cx="585011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3000" b="1" dirty="0">
                  <a:solidFill>
                    <a:srgbClr val="DA251D"/>
                  </a:solidFill>
                </a:rPr>
                <a:t>+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838999" y="2264986"/>
            <a:ext cx="990384" cy="809401"/>
            <a:chOff x="7190900" y="2616448"/>
            <a:chExt cx="1320512" cy="1079200"/>
          </a:xfrm>
          <a:solidFill>
            <a:srgbClr val="DA251D"/>
          </a:solidFill>
        </p:grpSpPr>
        <p:sp>
          <p:nvSpPr>
            <p:cNvPr id="11" name="Загнутый угол 10"/>
            <p:cNvSpPr/>
            <p:nvPr/>
          </p:nvSpPr>
          <p:spPr>
            <a:xfrm>
              <a:off x="7190900" y="2616448"/>
              <a:ext cx="535061" cy="740685"/>
            </a:xfrm>
            <a:prstGeom prst="foldedCorner">
              <a:avLst>
                <a:gd name="adj" fmla="val 50000"/>
              </a:avLst>
            </a:prstGeom>
            <a:noFill/>
            <a:ln w="57150">
              <a:solidFill>
                <a:srgbClr val="DA25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17269" y="2956984"/>
              <a:ext cx="89414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000" b="1" dirty="0">
                  <a:solidFill>
                    <a:srgbClr val="DA251D"/>
                  </a:solidFill>
                </a:rPr>
                <a:t>✓</a:t>
              </a:r>
            </a:p>
          </p:txBody>
        </p:sp>
      </p:grpSp>
      <p:sp>
        <p:nvSpPr>
          <p:cNvPr id="13" name="Полилиния 12"/>
          <p:cNvSpPr/>
          <p:nvPr/>
        </p:nvSpPr>
        <p:spPr>
          <a:xfrm>
            <a:off x="6338679" y="1266048"/>
            <a:ext cx="601276" cy="601276"/>
          </a:xfrm>
          <a:custGeom>
            <a:avLst/>
            <a:gdLst>
              <a:gd name="connsiteX0" fmla="*/ 773990 w 1091525"/>
              <a:gd name="connsiteY0" fmla="*/ 805678 h 1091525"/>
              <a:gd name="connsiteX1" fmla="*/ 773990 w 1091525"/>
              <a:gd name="connsiteY1" fmla="*/ 917672 h 1091525"/>
              <a:gd name="connsiteX2" fmla="*/ 885984 w 1091525"/>
              <a:gd name="connsiteY2" fmla="*/ 917672 h 1091525"/>
              <a:gd name="connsiteX3" fmla="*/ 885984 w 1091525"/>
              <a:gd name="connsiteY3" fmla="*/ 805678 h 1091525"/>
              <a:gd name="connsiteX4" fmla="*/ 641848 w 1091525"/>
              <a:gd name="connsiteY4" fmla="*/ 805678 h 1091525"/>
              <a:gd name="connsiteX5" fmla="*/ 641848 w 1091525"/>
              <a:gd name="connsiteY5" fmla="*/ 917672 h 1091525"/>
              <a:gd name="connsiteX6" fmla="*/ 753842 w 1091525"/>
              <a:gd name="connsiteY6" fmla="*/ 917672 h 1091525"/>
              <a:gd name="connsiteX7" fmla="*/ 753842 w 1091525"/>
              <a:gd name="connsiteY7" fmla="*/ 805678 h 1091525"/>
              <a:gd name="connsiteX8" fmla="*/ 504056 w 1091525"/>
              <a:gd name="connsiteY8" fmla="*/ 805678 h 1091525"/>
              <a:gd name="connsiteX9" fmla="*/ 504056 w 1091525"/>
              <a:gd name="connsiteY9" fmla="*/ 917672 h 1091525"/>
              <a:gd name="connsiteX10" fmla="*/ 616050 w 1091525"/>
              <a:gd name="connsiteY10" fmla="*/ 917672 h 1091525"/>
              <a:gd name="connsiteX11" fmla="*/ 616050 w 1091525"/>
              <a:gd name="connsiteY11" fmla="*/ 805678 h 1091525"/>
              <a:gd name="connsiteX12" fmla="*/ 366264 w 1091525"/>
              <a:gd name="connsiteY12" fmla="*/ 805678 h 1091525"/>
              <a:gd name="connsiteX13" fmla="*/ 366264 w 1091525"/>
              <a:gd name="connsiteY13" fmla="*/ 917672 h 1091525"/>
              <a:gd name="connsiteX14" fmla="*/ 478258 w 1091525"/>
              <a:gd name="connsiteY14" fmla="*/ 917672 h 1091525"/>
              <a:gd name="connsiteX15" fmla="*/ 478258 w 1091525"/>
              <a:gd name="connsiteY15" fmla="*/ 805678 h 1091525"/>
              <a:gd name="connsiteX16" fmla="*/ 225507 w 1091525"/>
              <a:gd name="connsiteY16" fmla="*/ 805678 h 1091525"/>
              <a:gd name="connsiteX17" fmla="*/ 225507 w 1091525"/>
              <a:gd name="connsiteY17" fmla="*/ 917672 h 1091525"/>
              <a:gd name="connsiteX18" fmla="*/ 337501 w 1091525"/>
              <a:gd name="connsiteY18" fmla="*/ 917672 h 1091525"/>
              <a:gd name="connsiteX19" fmla="*/ 337501 w 1091525"/>
              <a:gd name="connsiteY19" fmla="*/ 805678 h 1091525"/>
              <a:gd name="connsiteX20" fmla="*/ 651795 w 1091525"/>
              <a:gd name="connsiteY20" fmla="*/ 225236 h 1091525"/>
              <a:gd name="connsiteX21" fmla="*/ 651795 w 1091525"/>
              <a:gd name="connsiteY21" fmla="*/ 506750 h 1091525"/>
              <a:gd name="connsiteX22" fmla="*/ 933309 w 1091525"/>
              <a:gd name="connsiteY22" fmla="*/ 506750 h 1091525"/>
              <a:gd name="connsiteX23" fmla="*/ 933309 w 1091525"/>
              <a:gd name="connsiteY23" fmla="*/ 225236 h 1091525"/>
              <a:gd name="connsiteX24" fmla="*/ 144016 w 1091525"/>
              <a:gd name="connsiteY24" fmla="*/ 225236 h 1091525"/>
              <a:gd name="connsiteX25" fmla="*/ 144016 w 1091525"/>
              <a:gd name="connsiteY25" fmla="*/ 506750 h 1091525"/>
              <a:gd name="connsiteX26" fmla="*/ 425530 w 1091525"/>
              <a:gd name="connsiteY26" fmla="*/ 506750 h 1091525"/>
              <a:gd name="connsiteX27" fmla="*/ 425530 w 1091525"/>
              <a:gd name="connsiteY27" fmla="*/ 225236 h 1091525"/>
              <a:gd name="connsiteX28" fmla="*/ 0 w 1091525"/>
              <a:gd name="connsiteY28" fmla="*/ 0 h 1091525"/>
              <a:gd name="connsiteX29" fmla="*/ 1091525 w 1091525"/>
              <a:gd name="connsiteY29" fmla="*/ 0 h 1091525"/>
              <a:gd name="connsiteX30" fmla="*/ 1091525 w 1091525"/>
              <a:gd name="connsiteY30" fmla="*/ 1091525 h 1091525"/>
              <a:gd name="connsiteX31" fmla="*/ 0 w 1091525"/>
              <a:gd name="connsiteY31" fmla="*/ 1091525 h 109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91525" h="1091525">
                <a:moveTo>
                  <a:pt x="773990" y="805678"/>
                </a:moveTo>
                <a:lnTo>
                  <a:pt x="773990" y="917672"/>
                </a:lnTo>
                <a:lnTo>
                  <a:pt x="885984" y="917672"/>
                </a:lnTo>
                <a:lnTo>
                  <a:pt x="885984" y="805678"/>
                </a:lnTo>
                <a:close/>
                <a:moveTo>
                  <a:pt x="641848" y="805678"/>
                </a:moveTo>
                <a:lnTo>
                  <a:pt x="641848" y="917672"/>
                </a:lnTo>
                <a:lnTo>
                  <a:pt x="753842" y="917672"/>
                </a:lnTo>
                <a:lnTo>
                  <a:pt x="753842" y="805678"/>
                </a:lnTo>
                <a:close/>
                <a:moveTo>
                  <a:pt x="504056" y="805678"/>
                </a:moveTo>
                <a:lnTo>
                  <a:pt x="504056" y="917672"/>
                </a:lnTo>
                <a:lnTo>
                  <a:pt x="616050" y="917672"/>
                </a:lnTo>
                <a:lnTo>
                  <a:pt x="616050" y="805678"/>
                </a:lnTo>
                <a:close/>
                <a:moveTo>
                  <a:pt x="366264" y="805678"/>
                </a:moveTo>
                <a:lnTo>
                  <a:pt x="366264" y="917672"/>
                </a:lnTo>
                <a:lnTo>
                  <a:pt x="478258" y="917672"/>
                </a:lnTo>
                <a:lnTo>
                  <a:pt x="478258" y="805678"/>
                </a:lnTo>
                <a:close/>
                <a:moveTo>
                  <a:pt x="225507" y="805678"/>
                </a:moveTo>
                <a:lnTo>
                  <a:pt x="225507" y="917672"/>
                </a:lnTo>
                <a:lnTo>
                  <a:pt x="337501" y="917672"/>
                </a:lnTo>
                <a:lnTo>
                  <a:pt x="337501" y="805678"/>
                </a:lnTo>
                <a:close/>
                <a:moveTo>
                  <a:pt x="651795" y="225236"/>
                </a:moveTo>
                <a:lnTo>
                  <a:pt x="651795" y="506750"/>
                </a:lnTo>
                <a:lnTo>
                  <a:pt x="933309" y="506750"/>
                </a:lnTo>
                <a:lnTo>
                  <a:pt x="933309" y="225236"/>
                </a:lnTo>
                <a:close/>
                <a:moveTo>
                  <a:pt x="144016" y="225236"/>
                </a:moveTo>
                <a:lnTo>
                  <a:pt x="144016" y="506750"/>
                </a:lnTo>
                <a:lnTo>
                  <a:pt x="425530" y="506750"/>
                </a:lnTo>
                <a:lnTo>
                  <a:pt x="425530" y="225236"/>
                </a:lnTo>
                <a:close/>
                <a:moveTo>
                  <a:pt x="0" y="0"/>
                </a:moveTo>
                <a:lnTo>
                  <a:pt x="1091525" y="0"/>
                </a:lnTo>
                <a:lnTo>
                  <a:pt x="1091525" y="1091525"/>
                </a:lnTo>
                <a:lnTo>
                  <a:pt x="0" y="1091525"/>
                </a:lnTo>
                <a:close/>
              </a:path>
            </a:pathLst>
          </a:custGeom>
          <a:solidFill>
            <a:srgbClr val="DA251D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768750" y="2257338"/>
            <a:ext cx="667349" cy="517333"/>
            <a:chOff x="411005" y="5531992"/>
            <a:chExt cx="547620" cy="424518"/>
          </a:xfrm>
          <a:solidFill>
            <a:srgbClr val="DA251D"/>
          </a:solidFill>
        </p:grpSpPr>
        <p:sp>
          <p:nvSpPr>
            <p:cNvPr id="15" name="Полилиния 14"/>
            <p:cNvSpPr/>
            <p:nvPr/>
          </p:nvSpPr>
          <p:spPr>
            <a:xfrm>
              <a:off x="411005" y="5531992"/>
              <a:ext cx="547620" cy="424518"/>
            </a:xfrm>
            <a:custGeom>
              <a:avLst/>
              <a:gdLst>
                <a:gd name="connsiteX0" fmla="*/ 72008 w 1728192"/>
                <a:gd name="connsiteY0" fmla="*/ 75470 h 1339704"/>
                <a:gd name="connsiteX1" fmla="*/ 72008 w 1728192"/>
                <a:gd name="connsiteY1" fmla="*/ 803073 h 1339704"/>
                <a:gd name="connsiteX2" fmla="*/ 1656184 w 1728192"/>
                <a:gd name="connsiteY2" fmla="*/ 803073 h 1339704"/>
                <a:gd name="connsiteX3" fmla="*/ 1656184 w 1728192"/>
                <a:gd name="connsiteY3" fmla="*/ 75470 h 1339704"/>
                <a:gd name="connsiteX4" fmla="*/ 0 w 1728192"/>
                <a:gd name="connsiteY4" fmla="*/ 0 h 1339704"/>
                <a:gd name="connsiteX5" fmla="*/ 1728192 w 1728192"/>
                <a:gd name="connsiteY5" fmla="*/ 0 h 1339704"/>
                <a:gd name="connsiteX6" fmla="*/ 1728192 w 1728192"/>
                <a:gd name="connsiteY6" fmla="*/ 881622 h 1339704"/>
                <a:gd name="connsiteX7" fmla="*/ 918102 w 1728192"/>
                <a:gd name="connsiteY7" fmla="*/ 881622 h 1339704"/>
                <a:gd name="connsiteX8" fmla="*/ 918102 w 1728192"/>
                <a:gd name="connsiteY8" fmla="*/ 1231208 h 1339704"/>
                <a:gd name="connsiteX9" fmla="*/ 1186089 w 1728192"/>
                <a:gd name="connsiteY9" fmla="*/ 1231208 h 1339704"/>
                <a:gd name="connsiteX10" fmla="*/ 1186089 w 1728192"/>
                <a:gd name="connsiteY10" fmla="*/ 1339704 h 1339704"/>
                <a:gd name="connsiteX11" fmla="*/ 542103 w 1728192"/>
                <a:gd name="connsiteY11" fmla="*/ 1339704 h 1339704"/>
                <a:gd name="connsiteX12" fmla="*/ 542103 w 1728192"/>
                <a:gd name="connsiteY12" fmla="*/ 1231208 h 1339704"/>
                <a:gd name="connsiteX13" fmla="*/ 810090 w 1728192"/>
                <a:gd name="connsiteY13" fmla="*/ 1231208 h 1339704"/>
                <a:gd name="connsiteX14" fmla="*/ 810090 w 1728192"/>
                <a:gd name="connsiteY14" fmla="*/ 881622 h 1339704"/>
                <a:gd name="connsiteX15" fmla="*/ 0 w 1728192"/>
                <a:gd name="connsiteY15" fmla="*/ 881622 h 1339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28192" h="1339704">
                  <a:moveTo>
                    <a:pt x="72008" y="75470"/>
                  </a:moveTo>
                  <a:lnTo>
                    <a:pt x="72008" y="803073"/>
                  </a:lnTo>
                  <a:lnTo>
                    <a:pt x="1656184" y="803073"/>
                  </a:lnTo>
                  <a:lnTo>
                    <a:pt x="1656184" y="75470"/>
                  </a:lnTo>
                  <a:close/>
                  <a:moveTo>
                    <a:pt x="0" y="0"/>
                  </a:moveTo>
                  <a:lnTo>
                    <a:pt x="1728192" y="0"/>
                  </a:lnTo>
                  <a:lnTo>
                    <a:pt x="1728192" y="881622"/>
                  </a:lnTo>
                  <a:lnTo>
                    <a:pt x="918102" y="881622"/>
                  </a:lnTo>
                  <a:lnTo>
                    <a:pt x="918102" y="1231208"/>
                  </a:lnTo>
                  <a:lnTo>
                    <a:pt x="1186089" y="1231208"/>
                  </a:lnTo>
                  <a:lnTo>
                    <a:pt x="1186089" y="1339704"/>
                  </a:lnTo>
                  <a:lnTo>
                    <a:pt x="542103" y="1339704"/>
                  </a:lnTo>
                  <a:lnTo>
                    <a:pt x="542103" y="1231208"/>
                  </a:lnTo>
                  <a:lnTo>
                    <a:pt x="810090" y="1231208"/>
                  </a:lnTo>
                  <a:lnTo>
                    <a:pt x="810090" y="881622"/>
                  </a:lnTo>
                  <a:lnTo>
                    <a:pt x="0" y="881622"/>
                  </a:lnTo>
                  <a:close/>
                </a:path>
              </a:pathLst>
            </a:custGeom>
            <a:grpFill/>
            <a:ln cap="rnd">
              <a:solidFill>
                <a:srgbClr val="DA251D"/>
              </a:solidFill>
              <a:miter lim="800000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709551" y="5630720"/>
              <a:ext cx="144016" cy="89710"/>
              <a:chOff x="-2196752" y="4340441"/>
              <a:chExt cx="792088" cy="493401"/>
            </a:xfrm>
            <a:grpFill/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-2196752" y="4340441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-2196752" y="4559700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-2196752" y="4833842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Группа 16"/>
            <p:cNvGrpSpPr/>
            <p:nvPr/>
          </p:nvGrpSpPr>
          <p:grpSpPr>
            <a:xfrm>
              <a:off x="498673" y="5630720"/>
              <a:ext cx="144016" cy="89710"/>
              <a:chOff x="-2196752" y="4340441"/>
              <a:chExt cx="792088" cy="493401"/>
            </a:xfrm>
            <a:grpFill/>
          </p:grpSpPr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-2196752" y="4340441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-2196752" y="4559700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-2196752" y="4833842"/>
                <a:ext cx="792088" cy="0"/>
              </a:xfrm>
              <a:prstGeom prst="line">
                <a:avLst/>
              </a:prstGeom>
              <a:grpFill/>
              <a:ln w="12700">
                <a:solidFill>
                  <a:srgbClr val="DA251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Полилиния 23"/>
          <p:cNvSpPr/>
          <p:nvPr/>
        </p:nvSpPr>
        <p:spPr>
          <a:xfrm rot="7765831">
            <a:off x="1137039" y="1695181"/>
            <a:ext cx="213317" cy="1035803"/>
          </a:xfrm>
          <a:custGeom>
            <a:avLst/>
            <a:gdLst>
              <a:gd name="connsiteX0" fmla="*/ 0 w 371786"/>
              <a:gd name="connsiteY0" fmla="*/ 0 h 1091821"/>
              <a:gd name="connsiteX1" fmla="*/ 368489 w 371786"/>
              <a:gd name="connsiteY1" fmla="*/ 491319 h 1091821"/>
              <a:gd name="connsiteX2" fmla="*/ 150125 w 371786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786" h="1091821">
                <a:moveTo>
                  <a:pt x="0" y="0"/>
                </a:moveTo>
                <a:cubicBezTo>
                  <a:pt x="171734" y="154674"/>
                  <a:pt x="343468" y="309349"/>
                  <a:pt x="368489" y="491319"/>
                </a:cubicBezTo>
                <a:cubicBezTo>
                  <a:pt x="393510" y="673289"/>
                  <a:pt x="271817" y="882555"/>
                  <a:pt x="150125" y="1091821"/>
                </a:cubicBezTo>
              </a:path>
            </a:pathLst>
          </a:custGeom>
          <a:noFill/>
          <a:ln w="444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4096953">
            <a:off x="2790526" y="1799908"/>
            <a:ext cx="213317" cy="1035803"/>
          </a:xfrm>
          <a:custGeom>
            <a:avLst/>
            <a:gdLst>
              <a:gd name="connsiteX0" fmla="*/ 0 w 371786"/>
              <a:gd name="connsiteY0" fmla="*/ 0 h 1091821"/>
              <a:gd name="connsiteX1" fmla="*/ 368489 w 371786"/>
              <a:gd name="connsiteY1" fmla="*/ 491319 h 1091821"/>
              <a:gd name="connsiteX2" fmla="*/ 150125 w 371786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786" h="1091821">
                <a:moveTo>
                  <a:pt x="0" y="0"/>
                </a:moveTo>
                <a:cubicBezTo>
                  <a:pt x="171734" y="154674"/>
                  <a:pt x="343468" y="309349"/>
                  <a:pt x="368489" y="491319"/>
                </a:cubicBezTo>
                <a:cubicBezTo>
                  <a:pt x="393510" y="673289"/>
                  <a:pt x="271817" y="882555"/>
                  <a:pt x="150125" y="1091821"/>
                </a:cubicBezTo>
              </a:path>
            </a:pathLst>
          </a:custGeom>
          <a:noFill/>
          <a:ln w="444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 rot="17508143" flipV="1">
            <a:off x="4436163" y="1281429"/>
            <a:ext cx="213317" cy="1035803"/>
          </a:xfrm>
          <a:custGeom>
            <a:avLst/>
            <a:gdLst>
              <a:gd name="connsiteX0" fmla="*/ 0 w 371786"/>
              <a:gd name="connsiteY0" fmla="*/ 0 h 1091821"/>
              <a:gd name="connsiteX1" fmla="*/ 368489 w 371786"/>
              <a:gd name="connsiteY1" fmla="*/ 491319 h 1091821"/>
              <a:gd name="connsiteX2" fmla="*/ 150125 w 371786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786" h="1091821">
                <a:moveTo>
                  <a:pt x="0" y="0"/>
                </a:moveTo>
                <a:cubicBezTo>
                  <a:pt x="171734" y="154674"/>
                  <a:pt x="343468" y="309349"/>
                  <a:pt x="368489" y="491319"/>
                </a:cubicBezTo>
                <a:cubicBezTo>
                  <a:pt x="393510" y="673289"/>
                  <a:pt x="271817" y="882555"/>
                  <a:pt x="150125" y="1091821"/>
                </a:cubicBezTo>
              </a:path>
            </a:pathLst>
          </a:custGeom>
          <a:noFill/>
          <a:ln w="444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28" name="TextBox 68"/>
          <p:cNvSpPr txBox="1">
            <a:spLocks noChangeArrowheads="1"/>
          </p:cNvSpPr>
          <p:nvPr/>
        </p:nvSpPr>
        <p:spPr bwMode="auto">
          <a:xfrm>
            <a:off x="262372" y="2669687"/>
            <a:ext cx="1248361" cy="80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r>
              <a:rPr lang="ru-RU" sz="1200" b="1" dirty="0"/>
              <a:t>человек </a:t>
            </a:r>
            <a:r>
              <a:rPr lang="ru-RU" sz="1200" dirty="0"/>
              <a:t>обучено в бизнес-инкубаторе ЧГУ «</a:t>
            </a:r>
            <a:r>
              <a:rPr lang="ru-RU" sz="1200" dirty="0" err="1"/>
              <a:t>Техностарт</a:t>
            </a:r>
            <a:r>
              <a:rPr lang="ru-RU" sz="1200" dirty="0"/>
              <a:t>»</a:t>
            </a:r>
            <a:endParaRPr lang="ru-RU" altLang="ru-RU" sz="1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35668" y="2250995"/>
            <a:ext cx="721993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r>
              <a:rPr lang="ru-RU" sz="3000" b="1" dirty="0"/>
              <a:t>30+</a:t>
            </a:r>
            <a:endParaRPr lang="ru-RU" sz="3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705559" y="3341962"/>
            <a:ext cx="1345177" cy="154657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ru-RU" sz="1200" b="1" dirty="0"/>
              <a:t>новые программы</a:t>
            </a:r>
          </a:p>
          <a:p>
            <a:pPr lvl="0"/>
            <a:r>
              <a:rPr lang="ru-RU" sz="1200" dirty="0"/>
              <a:t>Магистратуры и </a:t>
            </a:r>
            <a:r>
              <a:rPr lang="ru-RU" sz="1200" dirty="0" err="1"/>
              <a:t>бакалавриата</a:t>
            </a:r>
            <a:endParaRPr lang="ru-RU" sz="1200" dirty="0"/>
          </a:p>
          <a:p>
            <a:pPr lvl="0"/>
            <a:r>
              <a:rPr lang="ru-RU" sz="1200" dirty="0"/>
              <a:t>- «</a:t>
            </a:r>
            <a:r>
              <a:rPr lang="ru-RU" sz="1200" dirty="0" err="1"/>
              <a:t>Адитивные</a:t>
            </a:r>
            <a:r>
              <a:rPr lang="ru-RU" sz="1200" dirty="0"/>
              <a:t> технологии»</a:t>
            </a:r>
          </a:p>
          <a:p>
            <a:pPr lvl="0"/>
            <a:r>
              <a:rPr lang="ru-RU" sz="1200" dirty="0"/>
              <a:t>- «</a:t>
            </a:r>
            <a:r>
              <a:rPr lang="ru-RU" sz="1200" dirty="0" err="1"/>
              <a:t>Мехатроника</a:t>
            </a:r>
            <a:r>
              <a:rPr lang="ru-RU" sz="1200" dirty="0"/>
              <a:t> и робототехника»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680623" y="2904102"/>
            <a:ext cx="721993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r>
              <a:rPr lang="ru-RU" sz="3000" b="1" dirty="0"/>
              <a:t>2+2</a:t>
            </a:r>
            <a:endParaRPr lang="ru-RU" sz="3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225526" y="2570945"/>
            <a:ext cx="1238947" cy="154657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ru-RU" sz="1200" b="1" dirty="0"/>
              <a:t>5 инженерных команд для предприятий и </a:t>
            </a:r>
            <a:r>
              <a:rPr lang="ru-RU" sz="1200" dirty="0"/>
              <a:t>2 команды-резидентов технологических предпринимателей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217344" y="2131867"/>
            <a:ext cx="808555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r>
              <a:rPr lang="ru-RU" sz="3000" b="1" dirty="0"/>
              <a:t>5+2 </a:t>
            </a:r>
            <a:endParaRPr lang="ru-RU" sz="3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4694544" y="3275423"/>
            <a:ext cx="1352242" cy="154657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ru-RU" sz="1200" dirty="0"/>
              <a:t>доля образовательных программ с включением </a:t>
            </a:r>
            <a:r>
              <a:rPr lang="ru-RU" sz="1200" b="1" dirty="0"/>
              <a:t>модуля по технологическому предпринимательству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690391" y="2869605"/>
            <a:ext cx="996107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r>
              <a:rPr lang="ru-RU" sz="3000" b="1" dirty="0"/>
              <a:t>1,9% </a:t>
            </a:r>
            <a:endParaRPr lang="ru-RU" sz="3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189671" y="2553953"/>
            <a:ext cx="1352047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ru-RU" sz="1200" b="1" dirty="0"/>
              <a:t>удельный вес численности </a:t>
            </a:r>
            <a:r>
              <a:rPr lang="ru-RU" sz="1200" dirty="0"/>
              <a:t>обучающихся по проектно-ориентированным ОП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177600" y="2129063"/>
            <a:ext cx="1255604" cy="53091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3000" b="1" dirty="0"/>
              <a:t>9,9% </a:t>
            </a:r>
            <a:endParaRPr lang="ru-RU" sz="3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7669625" y="3362614"/>
            <a:ext cx="1256477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ru-RU" altLang="ru-RU" sz="1200" b="1" dirty="0"/>
              <a:t>технологических проектов, </a:t>
            </a:r>
            <a:r>
              <a:rPr lang="ru-RU" altLang="ru-RU" sz="1200" dirty="0"/>
              <a:t>реализуемых за счет бюджетов предприятий  и региона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638377" y="2904102"/>
            <a:ext cx="831665" cy="53091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altLang="ru-RU" sz="3000" b="1" dirty="0"/>
              <a:t>25 </a:t>
            </a:r>
            <a:endParaRPr lang="ru-RU" sz="3000" b="1" dirty="0"/>
          </a:p>
        </p:txBody>
      </p:sp>
      <p:sp>
        <p:nvSpPr>
          <p:cNvPr id="40" name="Полилиния 39"/>
          <p:cNvSpPr/>
          <p:nvPr/>
        </p:nvSpPr>
        <p:spPr>
          <a:xfrm rot="17508143" flipV="1">
            <a:off x="7396604" y="1349423"/>
            <a:ext cx="213317" cy="1035803"/>
          </a:xfrm>
          <a:custGeom>
            <a:avLst/>
            <a:gdLst>
              <a:gd name="connsiteX0" fmla="*/ 0 w 371786"/>
              <a:gd name="connsiteY0" fmla="*/ 0 h 1091821"/>
              <a:gd name="connsiteX1" fmla="*/ 368489 w 371786"/>
              <a:gd name="connsiteY1" fmla="*/ 491319 h 1091821"/>
              <a:gd name="connsiteX2" fmla="*/ 150125 w 371786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786" h="1091821">
                <a:moveTo>
                  <a:pt x="0" y="0"/>
                </a:moveTo>
                <a:cubicBezTo>
                  <a:pt x="171734" y="154674"/>
                  <a:pt x="343468" y="309349"/>
                  <a:pt x="368489" y="491319"/>
                </a:cubicBezTo>
                <a:cubicBezTo>
                  <a:pt x="393510" y="673289"/>
                  <a:pt x="271817" y="882555"/>
                  <a:pt x="150125" y="1091821"/>
                </a:cubicBezTo>
              </a:path>
            </a:pathLst>
          </a:custGeom>
          <a:noFill/>
          <a:ln w="444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 rot="4096953">
            <a:off x="5769533" y="1745324"/>
            <a:ext cx="213317" cy="1035803"/>
          </a:xfrm>
          <a:custGeom>
            <a:avLst/>
            <a:gdLst>
              <a:gd name="connsiteX0" fmla="*/ 0 w 371786"/>
              <a:gd name="connsiteY0" fmla="*/ 0 h 1091821"/>
              <a:gd name="connsiteX1" fmla="*/ 368489 w 371786"/>
              <a:gd name="connsiteY1" fmla="*/ 491319 h 1091821"/>
              <a:gd name="connsiteX2" fmla="*/ 150125 w 371786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786" h="1091821">
                <a:moveTo>
                  <a:pt x="0" y="0"/>
                </a:moveTo>
                <a:cubicBezTo>
                  <a:pt x="171734" y="154674"/>
                  <a:pt x="343468" y="309349"/>
                  <a:pt x="368489" y="491319"/>
                </a:cubicBezTo>
                <a:cubicBezTo>
                  <a:pt x="393510" y="673289"/>
                  <a:pt x="271817" y="882555"/>
                  <a:pt x="150125" y="1091821"/>
                </a:cubicBezTo>
              </a:path>
            </a:pathLst>
          </a:custGeom>
          <a:noFill/>
          <a:ln w="444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512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251D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ap="rnd" cmpd="sng">
          <a:solidFill>
            <a:schemeClr val="bg1">
              <a:lumMod val="75000"/>
            </a:schemeClr>
          </a:solidFill>
          <a:prstDash val="sysDot"/>
          <a:round/>
          <a:headEnd type="oval" w="med" len="med"/>
          <a:tailEnd type="oval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20080</TotalTime>
  <Words>1380</Words>
  <Application>Microsoft Office PowerPoint</Application>
  <PresentationFormat>Экран (16:9)</PresentationFormat>
  <Paragraphs>291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Евгения</cp:lastModifiedBy>
  <cp:revision>535</cp:revision>
  <dcterms:created xsi:type="dcterms:W3CDTF">2018-08-01T12:05:02Z</dcterms:created>
  <dcterms:modified xsi:type="dcterms:W3CDTF">2019-03-11T08:11:27Z</dcterms:modified>
</cp:coreProperties>
</file>